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notesSlides/notesSlide2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notesSlides/notesSlide3.xml" ContentType="application/vnd.openxmlformats-officedocument.presentationml.notesSl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notesSlides/notesSlide4.xml" ContentType="application/vnd.openxmlformats-officedocument.presentationml.notesSlid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notesSlides/notesSlide5.xml" ContentType="application/vnd.openxmlformats-officedocument.presentationml.notesSlid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notesSlides/notesSlide6.xml" ContentType="application/vnd.openxmlformats-officedocument.presentationml.notesSlide+xml"/>
  <Override PartName="/ppt/charts/chart40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notesSlides/notesSlide7.xml" ContentType="application/vnd.openxmlformats-officedocument.presentationml.notesSlide+xml"/>
  <Override PartName="/ppt/charts/chart41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notesSlides/notesSlide8.xml" ContentType="application/vnd.openxmlformats-officedocument.presentationml.notesSlide+xml"/>
  <Override PartName="/ppt/charts/chart42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43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charts/chart44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45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notesSlides/notesSlide9.xml" ContentType="application/vnd.openxmlformats-officedocument.presentationml.notesSlide+xml"/>
  <Override PartName="/ppt/charts/chart46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47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charts/chart48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charts/chart49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notesSlides/notesSlide10.xml" ContentType="application/vnd.openxmlformats-officedocument.presentationml.notesSlide+xml"/>
  <Override PartName="/ppt/charts/chart50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charts/chart51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charts/chart52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notesSlides/notesSlide11.xml" ContentType="application/vnd.openxmlformats-officedocument.presentationml.notesSlide+xml"/>
  <Override PartName="/ppt/charts/chart53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charts/chart54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charts/chart55.xml" ContentType="application/vnd.openxmlformats-officedocument.drawingml.chart+xml"/>
  <Override PartName="/ppt/charts/style55.xml" ContentType="application/vnd.ms-office.chartstyle+xml"/>
  <Override PartName="/ppt/charts/colors55.xml" ContentType="application/vnd.ms-office.chartcolorstyle+xml"/>
  <Override PartName="/ppt/charts/chart56.xml" ContentType="application/vnd.openxmlformats-officedocument.drawingml.chart+xml"/>
  <Override PartName="/ppt/charts/style56.xml" ContentType="application/vnd.ms-office.chartstyle+xml"/>
  <Override PartName="/ppt/charts/colors56.xml" ContentType="application/vnd.ms-office.chartcolorstyle+xml"/>
  <Override PartName="/ppt/charts/chart57.xml" ContentType="application/vnd.openxmlformats-officedocument.drawingml.chart+xml"/>
  <Override PartName="/ppt/charts/style57.xml" ContentType="application/vnd.ms-office.chartstyle+xml"/>
  <Override PartName="/ppt/charts/colors57.xml" ContentType="application/vnd.ms-office.chartcolorstyle+xml"/>
  <Override PartName="/ppt/notesSlides/notesSlide12.xml" ContentType="application/vnd.openxmlformats-officedocument.presentationml.notesSlide+xml"/>
  <Override PartName="/ppt/charts/chart58.xml" ContentType="application/vnd.openxmlformats-officedocument.drawingml.chart+xml"/>
  <Override PartName="/ppt/charts/style58.xml" ContentType="application/vnd.ms-office.chartstyle+xml"/>
  <Override PartName="/ppt/charts/colors58.xml" ContentType="application/vnd.ms-office.chartcolorstyle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charts/style59.xml" ContentType="application/vnd.ms-office.chartstyle+xml"/>
  <Override PartName="/ppt/charts/colors59.xml" ContentType="application/vnd.ms-office.chartcolorstyle+xml"/>
  <Override PartName="/ppt/charts/chart61.xml" ContentType="application/vnd.openxmlformats-officedocument.drawingml.chart+xml"/>
  <Override PartName="/ppt/charts/style60.xml" ContentType="application/vnd.ms-office.chartstyle+xml"/>
  <Override PartName="/ppt/charts/colors60.xml" ContentType="application/vnd.ms-office.chartcolorstyle+xml"/>
  <Override PartName="/ppt/charts/chart62.xml" ContentType="application/vnd.openxmlformats-officedocument.drawingml.chart+xml"/>
  <Override PartName="/ppt/charts/style61.xml" ContentType="application/vnd.ms-office.chartstyle+xml"/>
  <Override PartName="/ppt/charts/colors61.xml" ContentType="application/vnd.ms-office.chartcolorstyle+xml"/>
  <Override PartName="/ppt/charts/chart63.xml" ContentType="application/vnd.openxmlformats-officedocument.drawingml.chart+xml"/>
  <Override PartName="/ppt/charts/style62.xml" ContentType="application/vnd.ms-office.chartstyle+xml"/>
  <Override PartName="/ppt/charts/colors62.xml" ContentType="application/vnd.ms-office.chartcolorstyle+xml"/>
  <Override PartName="/ppt/charts/chart64.xml" ContentType="application/vnd.openxmlformats-officedocument.drawingml.chart+xml"/>
  <Override PartName="/ppt/charts/style63.xml" ContentType="application/vnd.ms-office.chartstyle+xml"/>
  <Override PartName="/ppt/charts/colors63.xml" ContentType="application/vnd.ms-office.chartcolorstyle+xml"/>
  <Override PartName="/ppt/charts/chart65.xml" ContentType="application/vnd.openxmlformats-officedocument.drawingml.chart+xml"/>
  <Override PartName="/ppt/charts/style64.xml" ContentType="application/vnd.ms-office.chartstyle+xml"/>
  <Override PartName="/ppt/charts/colors64.xml" ContentType="application/vnd.ms-office.chartcolorstyle+xml"/>
  <Override PartName="/ppt/charts/chart66.xml" ContentType="application/vnd.openxmlformats-officedocument.drawingml.chart+xml"/>
  <Override PartName="/ppt/charts/style65.xml" ContentType="application/vnd.ms-office.chartstyle+xml"/>
  <Override PartName="/ppt/charts/colors65.xml" ContentType="application/vnd.ms-office.chartcolorstyle+xml"/>
  <Override PartName="/ppt/charts/chart67.xml" ContentType="application/vnd.openxmlformats-officedocument.drawingml.chart+xml"/>
  <Override PartName="/ppt/charts/style66.xml" ContentType="application/vnd.ms-office.chartstyle+xml"/>
  <Override PartName="/ppt/charts/colors66.xml" ContentType="application/vnd.ms-office.chartcolorstyle+xml"/>
  <Override PartName="/ppt/charts/chart68.xml" ContentType="application/vnd.openxmlformats-officedocument.drawingml.chart+xml"/>
  <Override PartName="/ppt/charts/style67.xml" ContentType="application/vnd.ms-office.chartstyle+xml"/>
  <Override PartName="/ppt/charts/colors67.xml" ContentType="application/vnd.ms-office.chartcolorstyle+xml"/>
  <Override PartName="/ppt/charts/chart69.xml" ContentType="application/vnd.openxmlformats-officedocument.drawingml.chart+xml"/>
  <Override PartName="/ppt/charts/style68.xml" ContentType="application/vnd.ms-office.chartstyle+xml"/>
  <Override PartName="/ppt/charts/colors68.xml" ContentType="application/vnd.ms-office.chartcolorstyle+xml"/>
  <Override PartName="/ppt/charts/chart70.xml" ContentType="application/vnd.openxmlformats-officedocument.drawingml.chart+xml"/>
  <Override PartName="/ppt/charts/style69.xml" ContentType="application/vnd.ms-office.chartstyle+xml"/>
  <Override PartName="/ppt/charts/colors69.xml" ContentType="application/vnd.ms-office.chartcolorstyle+xml"/>
  <Override PartName="/ppt/charts/chart71.xml" ContentType="application/vnd.openxmlformats-officedocument.drawingml.chart+xml"/>
  <Override PartName="/ppt/charts/style70.xml" ContentType="application/vnd.ms-office.chartstyle+xml"/>
  <Override PartName="/ppt/charts/colors70.xml" ContentType="application/vnd.ms-office.chartcolorstyle+xml"/>
  <Override PartName="/ppt/charts/chart72.xml" ContentType="application/vnd.openxmlformats-officedocument.drawingml.chart+xml"/>
  <Override PartName="/ppt/charts/style71.xml" ContentType="application/vnd.ms-office.chartstyle+xml"/>
  <Override PartName="/ppt/charts/colors71.xml" ContentType="application/vnd.ms-office.chartcolorstyle+xml"/>
  <Override PartName="/ppt/charts/chart73.xml" ContentType="application/vnd.openxmlformats-officedocument.drawingml.chart+xml"/>
  <Override PartName="/ppt/charts/style72.xml" ContentType="application/vnd.ms-office.chartstyle+xml"/>
  <Override PartName="/ppt/charts/colors72.xml" ContentType="application/vnd.ms-office.chartcolorstyle+xml"/>
  <Override PartName="/ppt/charts/chart74.xml" ContentType="application/vnd.openxmlformats-officedocument.drawingml.chart+xml"/>
  <Override PartName="/ppt/charts/style73.xml" ContentType="application/vnd.ms-office.chartstyle+xml"/>
  <Override PartName="/ppt/charts/colors73.xml" ContentType="application/vnd.ms-office.chartcolorstyle+xml"/>
  <Override PartName="/ppt/charts/chart75.xml" ContentType="application/vnd.openxmlformats-officedocument.drawingml.chart+xml"/>
  <Override PartName="/ppt/charts/style74.xml" ContentType="application/vnd.ms-office.chartstyle+xml"/>
  <Override PartName="/ppt/charts/colors74.xml" ContentType="application/vnd.ms-office.chartcolorstyle+xml"/>
  <Override PartName="/ppt/charts/chart76.xml" ContentType="application/vnd.openxmlformats-officedocument.drawingml.chart+xml"/>
  <Override PartName="/ppt/charts/style75.xml" ContentType="application/vnd.ms-office.chartstyle+xml"/>
  <Override PartName="/ppt/charts/colors75.xml" ContentType="application/vnd.ms-office.chartcolorstyle+xml"/>
  <Override PartName="/ppt/charts/chart77.xml" ContentType="application/vnd.openxmlformats-officedocument.drawingml.chart+xml"/>
  <Override PartName="/ppt/charts/style76.xml" ContentType="application/vnd.ms-office.chartstyle+xml"/>
  <Override PartName="/ppt/charts/colors76.xml" ContentType="application/vnd.ms-office.chartcolorstyle+xml"/>
  <Override PartName="/ppt/charts/chart78.xml" ContentType="application/vnd.openxmlformats-officedocument.drawingml.chart+xml"/>
  <Override PartName="/ppt/charts/style77.xml" ContentType="application/vnd.ms-office.chartstyle+xml"/>
  <Override PartName="/ppt/charts/colors77.xml" ContentType="application/vnd.ms-office.chartcolorstyle+xml"/>
  <Override PartName="/ppt/charts/chart79.xml" ContentType="application/vnd.openxmlformats-officedocument.drawingml.chart+xml"/>
  <Override PartName="/ppt/charts/style78.xml" ContentType="application/vnd.ms-office.chartstyle+xml"/>
  <Override PartName="/ppt/charts/colors78.xml" ContentType="application/vnd.ms-office.chartcolorstyle+xml"/>
  <Override PartName="/ppt/charts/chart80.xml" ContentType="application/vnd.openxmlformats-officedocument.drawingml.chart+xml"/>
  <Override PartName="/ppt/charts/style79.xml" ContentType="application/vnd.ms-office.chartstyle+xml"/>
  <Override PartName="/ppt/charts/colors79.xml" ContentType="application/vnd.ms-office.chartcolorstyle+xml"/>
  <Override PartName="/ppt/charts/chart81.xml" ContentType="application/vnd.openxmlformats-officedocument.drawingml.chart+xml"/>
  <Override PartName="/ppt/charts/style80.xml" ContentType="application/vnd.ms-office.chartstyle+xml"/>
  <Override PartName="/ppt/charts/colors80.xml" ContentType="application/vnd.ms-office.chartcolorstyle+xml"/>
  <Override PartName="/ppt/charts/chart82.xml" ContentType="application/vnd.openxmlformats-officedocument.drawingml.chart+xml"/>
  <Override PartName="/ppt/charts/style81.xml" ContentType="application/vnd.ms-office.chartstyle+xml"/>
  <Override PartName="/ppt/charts/colors81.xml" ContentType="application/vnd.ms-office.chartcolorstyle+xml"/>
  <Override PartName="/ppt/charts/chart83.xml" ContentType="application/vnd.openxmlformats-officedocument.drawingml.chart+xml"/>
  <Override PartName="/ppt/charts/style82.xml" ContentType="application/vnd.ms-office.chartstyle+xml"/>
  <Override PartName="/ppt/charts/colors82.xml" ContentType="application/vnd.ms-office.chartcolorstyle+xml"/>
  <Override PartName="/ppt/charts/chart84.xml" ContentType="application/vnd.openxmlformats-officedocument.drawingml.chart+xml"/>
  <Override PartName="/ppt/charts/style83.xml" ContentType="application/vnd.ms-office.chartstyle+xml"/>
  <Override PartName="/ppt/charts/colors83.xml" ContentType="application/vnd.ms-office.chartcolorstyle+xml"/>
  <Override PartName="/ppt/charts/chart85.xml" ContentType="application/vnd.openxmlformats-officedocument.drawingml.chart+xml"/>
  <Override PartName="/ppt/charts/style84.xml" ContentType="application/vnd.ms-office.chartstyle+xml"/>
  <Override PartName="/ppt/charts/colors84.xml" ContentType="application/vnd.ms-office.chartcolorstyle+xml"/>
  <Override PartName="/ppt/charts/chart86.xml" ContentType="application/vnd.openxmlformats-officedocument.drawingml.chart+xml"/>
  <Override PartName="/ppt/charts/style85.xml" ContentType="application/vnd.ms-office.chartstyle+xml"/>
  <Override PartName="/ppt/charts/colors85.xml" ContentType="application/vnd.ms-office.chartcolorstyle+xml"/>
  <Override PartName="/ppt/charts/chart87.xml" ContentType="application/vnd.openxmlformats-officedocument.drawingml.chart+xml"/>
  <Override PartName="/ppt/charts/style86.xml" ContentType="application/vnd.ms-office.chartstyle+xml"/>
  <Override PartName="/ppt/charts/colors86.xml" ContentType="application/vnd.ms-office.chartcolorstyle+xml"/>
  <Override PartName="/ppt/charts/chart88.xml" ContentType="application/vnd.openxmlformats-officedocument.drawingml.chart+xml"/>
  <Override PartName="/ppt/charts/style87.xml" ContentType="application/vnd.ms-office.chartstyle+xml"/>
  <Override PartName="/ppt/charts/colors87.xml" ContentType="application/vnd.ms-office.chartcolorstyle+xml"/>
  <Override PartName="/ppt/charts/chart89.xml" ContentType="application/vnd.openxmlformats-officedocument.drawingml.chart+xml"/>
  <Override PartName="/ppt/charts/style88.xml" ContentType="application/vnd.ms-office.chartstyle+xml"/>
  <Override PartName="/ppt/charts/colors88.xml" ContentType="application/vnd.ms-office.chartcolorstyle+xml"/>
  <Override PartName="/ppt/charts/chart90.xml" ContentType="application/vnd.openxmlformats-officedocument.drawingml.chart+xml"/>
  <Override PartName="/ppt/charts/style89.xml" ContentType="application/vnd.ms-office.chartstyle+xml"/>
  <Override PartName="/ppt/charts/colors89.xml" ContentType="application/vnd.ms-office.chartcolorstyle+xml"/>
  <Override PartName="/ppt/charts/chart91.xml" ContentType="application/vnd.openxmlformats-officedocument.drawingml.chart+xml"/>
  <Override PartName="/ppt/charts/style90.xml" ContentType="application/vnd.ms-office.chartstyle+xml"/>
  <Override PartName="/ppt/charts/colors90.xml" ContentType="application/vnd.ms-office.chartcolorstyle+xml"/>
  <Override PartName="/ppt/charts/chart92.xml" ContentType="application/vnd.openxmlformats-officedocument.drawingml.chart+xml"/>
  <Override PartName="/ppt/charts/style91.xml" ContentType="application/vnd.ms-office.chartstyle+xml"/>
  <Override PartName="/ppt/charts/colors91.xml" ContentType="application/vnd.ms-office.chartcolorstyle+xml"/>
  <Override PartName="/ppt/charts/chart93.xml" ContentType="application/vnd.openxmlformats-officedocument.drawingml.chart+xml"/>
  <Override PartName="/ppt/charts/style92.xml" ContentType="application/vnd.ms-office.chartstyle+xml"/>
  <Override PartName="/ppt/charts/colors92.xml" ContentType="application/vnd.ms-office.chartcolorstyle+xml"/>
  <Override PartName="/ppt/charts/chart94.xml" ContentType="application/vnd.openxmlformats-officedocument.drawingml.chart+xml"/>
  <Override PartName="/ppt/charts/style93.xml" ContentType="application/vnd.ms-office.chartstyle+xml"/>
  <Override PartName="/ppt/charts/colors93.xml" ContentType="application/vnd.ms-office.chartcolorstyle+xml"/>
  <Override PartName="/ppt/charts/chart95.xml" ContentType="application/vnd.openxmlformats-officedocument.drawingml.chart+xml"/>
  <Override PartName="/ppt/charts/style94.xml" ContentType="application/vnd.ms-office.chartstyle+xml"/>
  <Override PartName="/ppt/charts/colors94.xml" ContentType="application/vnd.ms-office.chartcolorstyle+xml"/>
  <Override PartName="/ppt/charts/chart96.xml" ContentType="application/vnd.openxmlformats-officedocument.drawingml.chart+xml"/>
  <Override PartName="/ppt/charts/style95.xml" ContentType="application/vnd.ms-office.chartstyle+xml"/>
  <Override PartName="/ppt/charts/colors95.xml" ContentType="application/vnd.ms-office.chartcolorstyle+xml"/>
  <Override PartName="/ppt/charts/chart97.xml" ContentType="application/vnd.openxmlformats-officedocument.drawingml.chart+xml"/>
  <Override PartName="/ppt/charts/style96.xml" ContentType="application/vnd.ms-office.chartstyle+xml"/>
  <Override PartName="/ppt/charts/colors96.xml" ContentType="application/vnd.ms-office.chartcolorstyle+xml"/>
  <Override PartName="/ppt/charts/chart98.xml" ContentType="application/vnd.openxmlformats-officedocument.drawingml.chart+xml"/>
  <Override PartName="/ppt/charts/style97.xml" ContentType="application/vnd.ms-office.chartstyle+xml"/>
  <Override PartName="/ppt/charts/colors97.xml" ContentType="application/vnd.ms-office.chartcolorstyle+xml"/>
  <Override PartName="/ppt/charts/chart99.xml" ContentType="application/vnd.openxmlformats-officedocument.drawingml.chart+xml"/>
  <Override PartName="/ppt/charts/style98.xml" ContentType="application/vnd.ms-office.chartstyle+xml"/>
  <Override PartName="/ppt/charts/colors98.xml" ContentType="application/vnd.ms-office.chartcolorstyle+xml"/>
  <Override PartName="/ppt/charts/chart100.xml" ContentType="application/vnd.openxmlformats-officedocument.drawingml.chart+xml"/>
  <Override PartName="/ppt/charts/style99.xml" ContentType="application/vnd.ms-office.chartstyle+xml"/>
  <Override PartName="/ppt/charts/colors99.xml" ContentType="application/vnd.ms-office.chartcolorstyle+xml"/>
  <Override PartName="/ppt/charts/chart101.xml" ContentType="application/vnd.openxmlformats-officedocument.drawingml.chart+xml"/>
  <Override PartName="/ppt/charts/style100.xml" ContentType="application/vnd.ms-office.chartstyle+xml"/>
  <Override PartName="/ppt/charts/colors100.xml" ContentType="application/vnd.ms-office.chartcolorstyle+xml"/>
  <Override PartName="/ppt/charts/chart102.xml" ContentType="application/vnd.openxmlformats-officedocument.drawingml.chart+xml"/>
  <Override PartName="/ppt/charts/style101.xml" ContentType="application/vnd.ms-office.chartstyle+xml"/>
  <Override PartName="/ppt/charts/colors101.xml" ContentType="application/vnd.ms-office.chartcolorstyle+xml"/>
  <Override PartName="/ppt/charts/chart103.xml" ContentType="application/vnd.openxmlformats-officedocument.drawingml.chart+xml"/>
  <Override PartName="/ppt/charts/style102.xml" ContentType="application/vnd.ms-office.chartstyle+xml"/>
  <Override PartName="/ppt/charts/colors102.xml" ContentType="application/vnd.ms-office.chartcolorstyle+xml"/>
  <Override PartName="/ppt/charts/chart104.xml" ContentType="application/vnd.openxmlformats-officedocument.drawingml.chart+xml"/>
  <Override PartName="/ppt/charts/style103.xml" ContentType="application/vnd.ms-office.chartstyle+xml"/>
  <Override PartName="/ppt/charts/colors103.xml" ContentType="application/vnd.ms-office.chartcolorstyle+xml"/>
  <Override PartName="/ppt/charts/chart105.xml" ContentType="application/vnd.openxmlformats-officedocument.drawingml.chart+xml"/>
  <Override PartName="/ppt/charts/style104.xml" ContentType="application/vnd.ms-office.chartstyle+xml"/>
  <Override PartName="/ppt/charts/colors104.xml" ContentType="application/vnd.ms-office.chartcolorstyle+xml"/>
  <Override PartName="/ppt/charts/chart106.xml" ContentType="application/vnd.openxmlformats-officedocument.drawingml.chart+xml"/>
  <Override PartName="/ppt/charts/style105.xml" ContentType="application/vnd.ms-office.chartstyle+xml"/>
  <Override PartName="/ppt/charts/colors105.xml" ContentType="application/vnd.ms-office.chartcolorstyle+xml"/>
  <Override PartName="/ppt/charts/chart107.xml" ContentType="application/vnd.openxmlformats-officedocument.drawingml.chart+xml"/>
  <Override PartName="/ppt/charts/style106.xml" ContentType="application/vnd.ms-office.chartstyle+xml"/>
  <Override PartName="/ppt/charts/colors106.xml" ContentType="application/vnd.ms-office.chartcolorstyle+xml"/>
  <Override PartName="/ppt/charts/chart108.xml" ContentType="application/vnd.openxmlformats-officedocument.drawingml.chart+xml"/>
  <Override PartName="/ppt/charts/style107.xml" ContentType="application/vnd.ms-office.chartstyle+xml"/>
  <Override PartName="/ppt/charts/colors107.xml" ContentType="application/vnd.ms-office.chartcolorstyle+xml"/>
  <Override PartName="/ppt/charts/chart109.xml" ContentType="application/vnd.openxmlformats-officedocument.drawingml.chart+xml"/>
  <Override PartName="/ppt/charts/style108.xml" ContentType="application/vnd.ms-office.chartstyle+xml"/>
  <Override PartName="/ppt/charts/colors108.xml" ContentType="application/vnd.ms-office.chartcolorstyle+xml"/>
  <Override PartName="/ppt/charts/chart110.xml" ContentType="application/vnd.openxmlformats-officedocument.drawingml.chart+xml"/>
  <Override PartName="/ppt/charts/style109.xml" ContentType="application/vnd.ms-office.chartstyle+xml"/>
  <Override PartName="/ppt/charts/colors109.xml" ContentType="application/vnd.ms-office.chartcolorstyle+xml"/>
  <Override PartName="/ppt/charts/chart111.xml" ContentType="application/vnd.openxmlformats-officedocument.drawingml.chart+xml"/>
  <Override PartName="/ppt/charts/style110.xml" ContentType="application/vnd.ms-office.chartstyle+xml"/>
  <Override PartName="/ppt/charts/colors110.xml" ContentType="application/vnd.ms-office.chartcolorstyle+xml"/>
  <Override PartName="/ppt/charts/chart112.xml" ContentType="application/vnd.openxmlformats-officedocument.drawingml.chart+xml"/>
  <Override PartName="/ppt/charts/style111.xml" ContentType="application/vnd.ms-office.chartstyle+xml"/>
  <Override PartName="/ppt/charts/colors111.xml" ContentType="application/vnd.ms-office.chartcolorstyle+xml"/>
  <Override PartName="/ppt/charts/chart113.xml" ContentType="application/vnd.openxmlformats-officedocument.drawingml.chart+xml"/>
  <Override PartName="/ppt/charts/style112.xml" ContentType="application/vnd.ms-office.chartstyle+xml"/>
  <Override PartName="/ppt/charts/colors112.xml" ContentType="application/vnd.ms-office.chartcolorstyle+xml"/>
  <Override PartName="/ppt/charts/chart114.xml" ContentType="application/vnd.openxmlformats-officedocument.drawingml.chart+xml"/>
  <Override PartName="/ppt/charts/style113.xml" ContentType="application/vnd.ms-office.chartstyle+xml"/>
  <Override PartName="/ppt/charts/colors113.xml" ContentType="application/vnd.ms-office.chartcolorstyle+xml"/>
  <Override PartName="/ppt/charts/chart115.xml" ContentType="application/vnd.openxmlformats-officedocument.drawingml.chart+xml"/>
  <Override PartName="/ppt/charts/style114.xml" ContentType="application/vnd.ms-office.chartstyle+xml"/>
  <Override PartName="/ppt/charts/colors114.xml" ContentType="application/vnd.ms-office.chartcolorstyle+xml"/>
  <Override PartName="/ppt/charts/chart116.xml" ContentType="application/vnd.openxmlformats-officedocument.drawingml.chart+xml"/>
  <Override PartName="/ppt/charts/style115.xml" ContentType="application/vnd.ms-office.chartstyle+xml"/>
  <Override PartName="/ppt/charts/colors115.xml" ContentType="application/vnd.ms-office.chartcolorstyle+xml"/>
  <Override PartName="/ppt/charts/chart117.xml" ContentType="application/vnd.openxmlformats-officedocument.drawingml.chart+xml"/>
  <Override PartName="/ppt/charts/style116.xml" ContentType="application/vnd.ms-office.chartstyle+xml"/>
  <Override PartName="/ppt/charts/colors116.xml" ContentType="application/vnd.ms-office.chartcolorstyle+xml"/>
  <Override PartName="/ppt/charts/chart118.xml" ContentType="application/vnd.openxmlformats-officedocument.drawingml.chart+xml"/>
  <Override PartName="/ppt/charts/style117.xml" ContentType="application/vnd.ms-office.chartstyle+xml"/>
  <Override PartName="/ppt/charts/colors117.xml" ContentType="application/vnd.ms-office.chartcolorstyle+xml"/>
  <Override PartName="/ppt/charts/chart119.xml" ContentType="application/vnd.openxmlformats-officedocument.drawingml.chart+xml"/>
  <Override PartName="/ppt/charts/style118.xml" ContentType="application/vnd.ms-office.chartstyle+xml"/>
  <Override PartName="/ppt/charts/colors118.xml" ContentType="application/vnd.ms-office.chartcolorstyle+xml"/>
  <Override PartName="/ppt/charts/chart120.xml" ContentType="application/vnd.openxmlformats-officedocument.drawingml.chart+xml"/>
  <Override PartName="/ppt/charts/style119.xml" ContentType="application/vnd.ms-office.chartstyle+xml"/>
  <Override PartName="/ppt/charts/colors119.xml" ContentType="application/vnd.ms-office.chartcolorstyle+xml"/>
  <Override PartName="/ppt/charts/chart121.xml" ContentType="application/vnd.openxmlformats-officedocument.drawingml.chart+xml"/>
  <Override PartName="/ppt/charts/style120.xml" ContentType="application/vnd.ms-office.chartstyle+xml"/>
  <Override PartName="/ppt/charts/colors120.xml" ContentType="application/vnd.ms-office.chartcolorstyle+xml"/>
  <Override PartName="/ppt/charts/chart122.xml" ContentType="application/vnd.openxmlformats-officedocument.drawingml.chart+xml"/>
  <Override PartName="/ppt/charts/style121.xml" ContentType="application/vnd.ms-office.chartstyle+xml"/>
  <Override PartName="/ppt/charts/colors121.xml" ContentType="application/vnd.ms-office.chartcolorstyle+xml"/>
  <Override PartName="/ppt/charts/chart123.xml" ContentType="application/vnd.openxmlformats-officedocument.drawingml.chart+xml"/>
  <Override PartName="/ppt/charts/style122.xml" ContentType="application/vnd.ms-office.chartstyle+xml"/>
  <Override PartName="/ppt/charts/colors122.xml" ContentType="application/vnd.ms-office.chartcolorstyle+xml"/>
  <Override PartName="/ppt/charts/chart124.xml" ContentType="application/vnd.openxmlformats-officedocument.drawingml.chart+xml"/>
  <Override PartName="/ppt/charts/style123.xml" ContentType="application/vnd.ms-office.chartstyle+xml"/>
  <Override PartName="/ppt/charts/colors123.xml" ContentType="application/vnd.ms-office.chartcolorstyle+xml"/>
  <Override PartName="/ppt/charts/chart125.xml" ContentType="application/vnd.openxmlformats-officedocument.drawingml.chart+xml"/>
  <Override PartName="/ppt/charts/style124.xml" ContentType="application/vnd.ms-office.chartstyle+xml"/>
  <Override PartName="/ppt/charts/colors124.xml" ContentType="application/vnd.ms-office.chartcolorstyle+xml"/>
  <Override PartName="/ppt/charts/chart126.xml" ContentType="application/vnd.openxmlformats-officedocument.drawingml.chart+xml"/>
  <Override PartName="/ppt/charts/style125.xml" ContentType="application/vnd.ms-office.chartstyle+xml"/>
  <Override PartName="/ppt/charts/colors125.xml" ContentType="application/vnd.ms-office.chartcolorstyle+xml"/>
  <Override PartName="/ppt/charts/chart127.xml" ContentType="application/vnd.openxmlformats-officedocument.drawingml.chart+xml"/>
  <Override PartName="/ppt/charts/style126.xml" ContentType="application/vnd.ms-office.chartstyle+xml"/>
  <Override PartName="/ppt/charts/colors126.xml" ContentType="application/vnd.ms-office.chartcolorstyle+xml"/>
  <Override PartName="/ppt/charts/chart128.xml" ContentType="application/vnd.openxmlformats-officedocument.drawingml.chart+xml"/>
  <Override PartName="/ppt/charts/style127.xml" ContentType="application/vnd.ms-office.chartstyle+xml"/>
  <Override PartName="/ppt/charts/colors127.xml" ContentType="application/vnd.ms-office.chartcolorstyle+xml"/>
  <Override PartName="/ppt/charts/chart129.xml" ContentType="application/vnd.openxmlformats-officedocument.drawingml.chart+xml"/>
  <Override PartName="/ppt/charts/style128.xml" ContentType="application/vnd.ms-office.chartstyle+xml"/>
  <Override PartName="/ppt/charts/colors128.xml" ContentType="application/vnd.ms-office.chartcolorstyle+xml"/>
  <Override PartName="/ppt/charts/chart130.xml" ContentType="application/vnd.openxmlformats-officedocument.drawingml.chart+xml"/>
  <Override PartName="/ppt/charts/style129.xml" ContentType="application/vnd.ms-office.chartstyle+xml"/>
  <Override PartName="/ppt/charts/colors129.xml" ContentType="application/vnd.ms-office.chartcolorstyle+xml"/>
  <Override PartName="/ppt/charts/chart131.xml" ContentType="application/vnd.openxmlformats-officedocument.drawingml.chart+xml"/>
  <Override PartName="/ppt/charts/style130.xml" ContentType="application/vnd.ms-office.chartstyle+xml"/>
  <Override PartName="/ppt/charts/colors130.xml" ContentType="application/vnd.ms-office.chartcolorstyle+xml"/>
  <Override PartName="/ppt/charts/chart132.xml" ContentType="application/vnd.openxmlformats-officedocument.drawingml.chart+xml"/>
  <Override PartName="/ppt/charts/style131.xml" ContentType="application/vnd.ms-office.chartstyle+xml"/>
  <Override PartName="/ppt/charts/colors131.xml" ContentType="application/vnd.ms-office.chartcolorstyle+xml"/>
  <Override PartName="/ppt/charts/chart133.xml" ContentType="application/vnd.openxmlformats-officedocument.drawingml.chart+xml"/>
  <Override PartName="/ppt/charts/style132.xml" ContentType="application/vnd.ms-office.chartstyle+xml"/>
  <Override PartName="/ppt/charts/colors132.xml" ContentType="application/vnd.ms-office.chartcolorstyle+xml"/>
  <Override PartName="/ppt/charts/chart134.xml" ContentType="application/vnd.openxmlformats-officedocument.drawingml.chart+xml"/>
  <Override PartName="/ppt/charts/style133.xml" ContentType="application/vnd.ms-office.chartstyle+xml"/>
  <Override PartName="/ppt/charts/colors133.xml" ContentType="application/vnd.ms-office.chartcolorstyle+xml"/>
  <Override PartName="/ppt/charts/chart135.xml" ContentType="application/vnd.openxmlformats-officedocument.drawingml.chart+xml"/>
  <Override PartName="/ppt/charts/style134.xml" ContentType="application/vnd.ms-office.chartstyle+xml"/>
  <Override PartName="/ppt/charts/colors134.xml" ContentType="application/vnd.ms-office.chartcolorstyle+xml"/>
  <Override PartName="/ppt/charts/chart136.xml" ContentType="application/vnd.openxmlformats-officedocument.drawingml.chart+xml"/>
  <Override PartName="/ppt/charts/style135.xml" ContentType="application/vnd.ms-office.chartstyle+xml"/>
  <Override PartName="/ppt/charts/colors135.xml" ContentType="application/vnd.ms-office.chartcolorstyle+xml"/>
  <Override PartName="/ppt/charts/chart137.xml" ContentType="application/vnd.openxmlformats-officedocument.drawingml.chart+xml"/>
  <Override PartName="/ppt/charts/style136.xml" ContentType="application/vnd.ms-office.chartstyle+xml"/>
  <Override PartName="/ppt/charts/colors136.xml" ContentType="application/vnd.ms-office.chartcolorstyle+xml"/>
  <Override PartName="/ppt/charts/chart138.xml" ContentType="application/vnd.openxmlformats-officedocument.drawingml.chart+xml"/>
  <Override PartName="/ppt/charts/style137.xml" ContentType="application/vnd.ms-office.chartstyle+xml"/>
  <Override PartName="/ppt/charts/colors137.xml" ContentType="application/vnd.ms-office.chartcolorstyle+xml"/>
  <Override PartName="/ppt/charts/chart139.xml" ContentType="application/vnd.openxmlformats-officedocument.drawingml.chart+xml"/>
  <Override PartName="/ppt/charts/style138.xml" ContentType="application/vnd.ms-office.chartstyle+xml"/>
  <Override PartName="/ppt/charts/colors138.xml" ContentType="application/vnd.ms-office.chartcolorstyle+xml"/>
  <Override PartName="/ppt/charts/chart140.xml" ContentType="application/vnd.openxmlformats-officedocument.drawingml.chart+xml"/>
  <Override PartName="/ppt/charts/style139.xml" ContentType="application/vnd.ms-office.chartstyle+xml"/>
  <Override PartName="/ppt/charts/colors139.xml" ContentType="application/vnd.ms-office.chartcolorstyle+xml"/>
  <Override PartName="/ppt/charts/chart141.xml" ContentType="application/vnd.openxmlformats-officedocument.drawingml.chart+xml"/>
  <Override PartName="/ppt/charts/style140.xml" ContentType="application/vnd.ms-office.chartstyle+xml"/>
  <Override PartName="/ppt/charts/colors140.xml" ContentType="application/vnd.ms-office.chartcolorstyle+xml"/>
  <Override PartName="/ppt/charts/chart142.xml" ContentType="application/vnd.openxmlformats-officedocument.drawingml.chart+xml"/>
  <Override PartName="/ppt/charts/style141.xml" ContentType="application/vnd.ms-office.chartstyle+xml"/>
  <Override PartName="/ppt/charts/colors141.xml" ContentType="application/vnd.ms-office.chartcolorstyle+xml"/>
  <Override PartName="/ppt/charts/chart143.xml" ContentType="application/vnd.openxmlformats-officedocument.drawingml.chart+xml"/>
  <Override PartName="/ppt/charts/style142.xml" ContentType="application/vnd.ms-office.chartstyle+xml"/>
  <Override PartName="/ppt/charts/colors142.xml" ContentType="application/vnd.ms-office.chartcolorstyle+xml"/>
  <Override PartName="/ppt/charts/chart144.xml" ContentType="application/vnd.openxmlformats-officedocument.drawingml.chart+xml"/>
  <Override PartName="/ppt/charts/style143.xml" ContentType="application/vnd.ms-office.chartstyle+xml"/>
  <Override PartName="/ppt/charts/colors143.xml" ContentType="application/vnd.ms-office.chartcolorstyle+xml"/>
  <Override PartName="/ppt/charts/chart145.xml" ContentType="application/vnd.openxmlformats-officedocument.drawingml.chart+xml"/>
  <Override PartName="/ppt/charts/style144.xml" ContentType="application/vnd.ms-office.chartstyle+xml"/>
  <Override PartName="/ppt/charts/colors144.xml" ContentType="application/vnd.ms-office.chartcolorstyle+xml"/>
  <Override PartName="/ppt/charts/chart146.xml" ContentType="application/vnd.openxmlformats-officedocument.drawingml.chart+xml"/>
  <Override PartName="/ppt/charts/style145.xml" ContentType="application/vnd.ms-office.chartstyle+xml"/>
  <Override PartName="/ppt/charts/colors145.xml" ContentType="application/vnd.ms-office.chartcolorstyle+xml"/>
  <Override PartName="/ppt/charts/chart147.xml" ContentType="application/vnd.openxmlformats-officedocument.drawingml.chart+xml"/>
  <Override PartName="/ppt/charts/style146.xml" ContentType="application/vnd.ms-office.chartstyle+xml"/>
  <Override PartName="/ppt/charts/colors146.xml" ContentType="application/vnd.ms-office.chartcolorstyle+xml"/>
  <Override PartName="/ppt/charts/chart148.xml" ContentType="application/vnd.openxmlformats-officedocument.drawingml.chart+xml"/>
  <Override PartName="/ppt/charts/style147.xml" ContentType="application/vnd.ms-office.chartstyle+xml"/>
  <Override PartName="/ppt/charts/colors147.xml" ContentType="application/vnd.ms-office.chartcolorstyle+xml"/>
  <Override PartName="/ppt/charts/chart149.xml" ContentType="application/vnd.openxmlformats-officedocument.drawingml.chart+xml"/>
  <Override PartName="/ppt/charts/style148.xml" ContentType="application/vnd.ms-office.chartstyle+xml"/>
  <Override PartName="/ppt/charts/colors148.xml" ContentType="application/vnd.ms-office.chartcolorstyle+xml"/>
  <Override PartName="/ppt/charts/chart150.xml" ContentType="application/vnd.openxmlformats-officedocument.drawingml.chart+xml"/>
  <Override PartName="/ppt/charts/style149.xml" ContentType="application/vnd.ms-office.chartstyle+xml"/>
  <Override PartName="/ppt/charts/colors149.xml" ContentType="application/vnd.ms-office.chartcolorstyle+xml"/>
  <Override PartName="/ppt/charts/chart151.xml" ContentType="application/vnd.openxmlformats-officedocument.drawingml.chart+xml"/>
  <Override PartName="/ppt/charts/style150.xml" ContentType="application/vnd.ms-office.chartstyle+xml"/>
  <Override PartName="/ppt/charts/colors150.xml" ContentType="application/vnd.ms-office.chartcolorstyle+xml"/>
  <Override PartName="/ppt/charts/chart152.xml" ContentType="application/vnd.openxmlformats-officedocument.drawingml.chart+xml"/>
  <Override PartName="/ppt/charts/style151.xml" ContentType="application/vnd.ms-office.chartstyle+xml"/>
  <Override PartName="/ppt/charts/colors151.xml" ContentType="application/vnd.ms-office.chartcolorstyle+xml"/>
  <Override PartName="/ppt/charts/chart153.xml" ContentType="application/vnd.openxmlformats-officedocument.drawingml.chart+xml"/>
  <Override PartName="/ppt/charts/style152.xml" ContentType="application/vnd.ms-office.chartstyle+xml"/>
  <Override PartName="/ppt/charts/colors152.xml" ContentType="application/vnd.ms-office.chartcolorstyle+xml"/>
  <Override PartName="/ppt/charts/chart154.xml" ContentType="application/vnd.openxmlformats-officedocument.drawingml.chart+xml"/>
  <Override PartName="/ppt/charts/style153.xml" ContentType="application/vnd.ms-office.chartstyle+xml"/>
  <Override PartName="/ppt/charts/colors153.xml" ContentType="application/vnd.ms-office.chartcolorstyle+xml"/>
  <Override PartName="/ppt/charts/chart155.xml" ContentType="application/vnd.openxmlformats-officedocument.drawingml.chart+xml"/>
  <Override PartName="/ppt/charts/style154.xml" ContentType="application/vnd.ms-office.chartstyle+xml"/>
  <Override PartName="/ppt/charts/colors154.xml" ContentType="application/vnd.ms-office.chartcolorstyle+xml"/>
  <Override PartName="/ppt/charts/chart156.xml" ContentType="application/vnd.openxmlformats-officedocument.drawingml.chart+xml"/>
  <Override PartName="/ppt/charts/style155.xml" ContentType="application/vnd.ms-office.chartstyle+xml"/>
  <Override PartName="/ppt/charts/colors155.xml" ContentType="application/vnd.ms-office.chartcolorstyle+xml"/>
  <Override PartName="/ppt/charts/chart157.xml" ContentType="application/vnd.openxmlformats-officedocument.drawingml.chart+xml"/>
  <Override PartName="/ppt/charts/style156.xml" ContentType="application/vnd.ms-office.chartstyle+xml"/>
  <Override PartName="/ppt/charts/colors156.xml" ContentType="application/vnd.ms-office.chartcolorstyle+xml"/>
  <Override PartName="/ppt/charts/chart158.xml" ContentType="application/vnd.openxmlformats-officedocument.drawingml.chart+xml"/>
  <Override PartName="/ppt/charts/style157.xml" ContentType="application/vnd.ms-office.chartstyle+xml"/>
  <Override PartName="/ppt/charts/colors157.xml" ContentType="application/vnd.ms-office.chartcolorstyle+xml"/>
  <Override PartName="/ppt/charts/chart159.xml" ContentType="application/vnd.openxmlformats-officedocument.drawingml.chart+xml"/>
  <Override PartName="/ppt/charts/style158.xml" ContentType="application/vnd.ms-office.chartstyle+xml"/>
  <Override PartName="/ppt/charts/colors158.xml" ContentType="application/vnd.ms-office.chartcolorstyle+xml"/>
  <Override PartName="/ppt/charts/chart160.xml" ContentType="application/vnd.openxmlformats-officedocument.drawingml.chart+xml"/>
  <Override PartName="/ppt/charts/style159.xml" ContentType="application/vnd.ms-office.chartstyle+xml"/>
  <Override PartName="/ppt/charts/colors159.xml" ContentType="application/vnd.ms-office.chartcolorstyle+xml"/>
  <Override PartName="/ppt/charts/chart161.xml" ContentType="application/vnd.openxmlformats-officedocument.drawingml.chart+xml"/>
  <Override PartName="/ppt/charts/style160.xml" ContentType="application/vnd.ms-office.chartstyle+xml"/>
  <Override PartName="/ppt/charts/colors160.xml" ContentType="application/vnd.ms-office.chartcolorstyle+xml"/>
  <Override PartName="/ppt/charts/chart162.xml" ContentType="application/vnd.openxmlformats-officedocument.drawingml.chart+xml"/>
  <Override PartName="/ppt/charts/style161.xml" ContentType="application/vnd.ms-office.chartstyle+xml"/>
  <Override PartName="/ppt/charts/colors161.xml" ContentType="application/vnd.ms-office.chartcolorstyle+xml"/>
  <Override PartName="/ppt/charts/chart163.xml" ContentType="application/vnd.openxmlformats-officedocument.drawingml.chart+xml"/>
  <Override PartName="/ppt/charts/style162.xml" ContentType="application/vnd.ms-office.chartstyle+xml"/>
  <Override PartName="/ppt/charts/colors162.xml" ContentType="application/vnd.ms-office.chartcolorstyle+xml"/>
  <Override PartName="/ppt/charts/chart164.xml" ContentType="application/vnd.openxmlformats-officedocument.drawingml.chart+xml"/>
  <Override PartName="/ppt/charts/style163.xml" ContentType="application/vnd.ms-office.chartstyle+xml"/>
  <Override PartName="/ppt/charts/colors163.xml" ContentType="application/vnd.ms-office.chartcolorstyle+xml"/>
  <Override PartName="/ppt/charts/chart165.xml" ContentType="application/vnd.openxmlformats-officedocument.drawingml.chart+xml"/>
  <Override PartName="/ppt/charts/style164.xml" ContentType="application/vnd.ms-office.chartstyle+xml"/>
  <Override PartName="/ppt/charts/colors164.xml" ContentType="application/vnd.ms-office.chartcolorstyle+xml"/>
  <Override PartName="/ppt/charts/chart166.xml" ContentType="application/vnd.openxmlformats-officedocument.drawingml.chart+xml"/>
  <Override PartName="/ppt/charts/style165.xml" ContentType="application/vnd.ms-office.chartstyle+xml"/>
  <Override PartName="/ppt/charts/colors165.xml" ContentType="application/vnd.ms-office.chartcolorstyle+xml"/>
  <Override PartName="/ppt/charts/chart167.xml" ContentType="application/vnd.openxmlformats-officedocument.drawingml.chart+xml"/>
  <Override PartName="/ppt/charts/style166.xml" ContentType="application/vnd.ms-office.chartstyle+xml"/>
  <Override PartName="/ppt/charts/colors166.xml" ContentType="application/vnd.ms-office.chartcolorstyle+xml"/>
  <Override PartName="/ppt/charts/chart168.xml" ContentType="application/vnd.openxmlformats-officedocument.drawingml.chart+xml"/>
  <Override PartName="/ppt/charts/style167.xml" ContentType="application/vnd.ms-office.chartstyle+xml"/>
  <Override PartName="/ppt/charts/colors167.xml" ContentType="application/vnd.ms-office.chartcolorstyle+xml"/>
  <Override PartName="/ppt/charts/chart169.xml" ContentType="application/vnd.openxmlformats-officedocument.drawingml.chart+xml"/>
  <Override PartName="/ppt/charts/style168.xml" ContentType="application/vnd.ms-office.chartstyle+xml"/>
  <Override PartName="/ppt/charts/colors168.xml" ContentType="application/vnd.ms-office.chartcolorstyle+xml"/>
  <Override PartName="/ppt/charts/chart170.xml" ContentType="application/vnd.openxmlformats-officedocument.drawingml.chart+xml"/>
  <Override PartName="/ppt/charts/style169.xml" ContentType="application/vnd.ms-office.chartstyle+xml"/>
  <Override PartName="/ppt/charts/colors169.xml" ContentType="application/vnd.ms-office.chartcolorstyle+xml"/>
  <Override PartName="/ppt/charts/chart171.xml" ContentType="application/vnd.openxmlformats-officedocument.drawingml.chart+xml"/>
  <Override PartName="/ppt/charts/style170.xml" ContentType="application/vnd.ms-office.chartstyle+xml"/>
  <Override PartName="/ppt/charts/colors170.xml" ContentType="application/vnd.ms-office.chartcolorstyle+xml"/>
  <Override PartName="/ppt/charts/chart172.xml" ContentType="application/vnd.openxmlformats-officedocument.drawingml.chart+xml"/>
  <Override PartName="/ppt/charts/style171.xml" ContentType="application/vnd.ms-office.chartstyle+xml"/>
  <Override PartName="/ppt/charts/colors171.xml" ContentType="application/vnd.ms-office.chartcolorstyle+xml"/>
  <Override PartName="/ppt/charts/chart173.xml" ContentType="application/vnd.openxmlformats-officedocument.drawingml.chart+xml"/>
  <Override PartName="/ppt/charts/style172.xml" ContentType="application/vnd.ms-office.chartstyle+xml"/>
  <Override PartName="/ppt/charts/colors172.xml" ContentType="application/vnd.ms-office.chartcolorstyle+xml"/>
  <Override PartName="/ppt/charts/chart174.xml" ContentType="application/vnd.openxmlformats-officedocument.drawingml.chart+xml"/>
  <Override PartName="/ppt/charts/style173.xml" ContentType="application/vnd.ms-office.chartstyle+xml"/>
  <Override PartName="/ppt/charts/colors173.xml" ContentType="application/vnd.ms-office.chartcolorstyle+xml"/>
  <Override PartName="/ppt/charts/chart175.xml" ContentType="application/vnd.openxmlformats-officedocument.drawingml.chart+xml"/>
  <Override PartName="/ppt/charts/style174.xml" ContentType="application/vnd.ms-office.chartstyle+xml"/>
  <Override PartName="/ppt/charts/colors174.xml" ContentType="application/vnd.ms-office.chartcolorstyle+xml"/>
  <Override PartName="/ppt/charts/chart176.xml" ContentType="application/vnd.openxmlformats-officedocument.drawingml.chart+xml"/>
  <Override PartName="/ppt/charts/style175.xml" ContentType="application/vnd.ms-office.chartstyle+xml"/>
  <Override PartName="/ppt/charts/colors175.xml" ContentType="application/vnd.ms-office.chartcolorstyle+xml"/>
  <Override PartName="/ppt/charts/chart177.xml" ContentType="application/vnd.openxmlformats-officedocument.drawingml.chart+xml"/>
  <Override PartName="/ppt/charts/style176.xml" ContentType="application/vnd.ms-office.chartstyle+xml"/>
  <Override PartName="/ppt/charts/colors176.xml" ContentType="application/vnd.ms-office.chartcolorstyle+xml"/>
  <Override PartName="/ppt/charts/chart178.xml" ContentType="application/vnd.openxmlformats-officedocument.drawingml.chart+xml"/>
  <Override PartName="/ppt/charts/style177.xml" ContentType="application/vnd.ms-office.chartstyle+xml"/>
  <Override PartName="/ppt/charts/colors177.xml" ContentType="application/vnd.ms-office.chartcolorstyle+xml"/>
  <Override PartName="/ppt/charts/chart179.xml" ContentType="application/vnd.openxmlformats-officedocument.drawingml.chart+xml"/>
  <Override PartName="/ppt/charts/style178.xml" ContentType="application/vnd.ms-office.chartstyle+xml"/>
  <Override PartName="/ppt/charts/colors178.xml" ContentType="application/vnd.ms-office.chartcolorstyle+xml"/>
  <Override PartName="/ppt/charts/chart180.xml" ContentType="application/vnd.openxmlformats-officedocument.drawingml.chart+xml"/>
  <Override PartName="/ppt/charts/style179.xml" ContentType="application/vnd.ms-office.chartstyle+xml"/>
  <Override PartName="/ppt/charts/colors179.xml" ContentType="application/vnd.ms-office.chartcolorstyle+xml"/>
  <Override PartName="/ppt/charts/chart181.xml" ContentType="application/vnd.openxmlformats-officedocument.drawingml.chart+xml"/>
  <Override PartName="/ppt/charts/style180.xml" ContentType="application/vnd.ms-office.chartstyle+xml"/>
  <Override PartName="/ppt/charts/colors180.xml" ContentType="application/vnd.ms-office.chartcolorstyle+xml"/>
  <Override PartName="/ppt/charts/chart182.xml" ContentType="application/vnd.openxmlformats-officedocument.drawingml.chart+xml"/>
  <Override PartName="/ppt/charts/style181.xml" ContentType="application/vnd.ms-office.chartstyle+xml"/>
  <Override PartName="/ppt/charts/colors181.xml" ContentType="application/vnd.ms-office.chartcolorstyle+xml"/>
  <Override PartName="/ppt/charts/chart183.xml" ContentType="application/vnd.openxmlformats-officedocument.drawingml.chart+xml"/>
  <Override PartName="/ppt/charts/style182.xml" ContentType="application/vnd.ms-office.chartstyle+xml"/>
  <Override PartName="/ppt/charts/colors182.xml" ContentType="application/vnd.ms-office.chartcolorstyle+xml"/>
  <Override PartName="/ppt/charts/chart184.xml" ContentType="application/vnd.openxmlformats-officedocument.drawingml.chart+xml"/>
  <Override PartName="/ppt/charts/style183.xml" ContentType="application/vnd.ms-office.chartstyle+xml"/>
  <Override PartName="/ppt/charts/colors183.xml" ContentType="application/vnd.ms-office.chartcolorstyle+xml"/>
  <Override PartName="/ppt/charts/chart185.xml" ContentType="application/vnd.openxmlformats-officedocument.drawingml.chart+xml"/>
  <Override PartName="/ppt/charts/style184.xml" ContentType="application/vnd.ms-office.chartstyle+xml"/>
  <Override PartName="/ppt/charts/colors184.xml" ContentType="application/vnd.ms-office.chartcolorstyle+xml"/>
  <Override PartName="/ppt/charts/chart186.xml" ContentType="application/vnd.openxmlformats-officedocument.drawingml.chart+xml"/>
  <Override PartName="/ppt/charts/style185.xml" ContentType="application/vnd.ms-office.chartstyle+xml"/>
  <Override PartName="/ppt/charts/colors185.xml" ContentType="application/vnd.ms-office.chartcolorstyle+xml"/>
  <Override PartName="/ppt/charts/chart187.xml" ContentType="application/vnd.openxmlformats-officedocument.drawingml.chart+xml"/>
  <Override PartName="/ppt/charts/style186.xml" ContentType="application/vnd.ms-office.chartstyle+xml"/>
  <Override PartName="/ppt/charts/colors186.xml" ContentType="application/vnd.ms-office.chartcolorstyle+xml"/>
  <Override PartName="/ppt/charts/chart188.xml" ContentType="application/vnd.openxmlformats-officedocument.drawingml.chart+xml"/>
  <Override PartName="/ppt/charts/style187.xml" ContentType="application/vnd.ms-office.chartstyle+xml"/>
  <Override PartName="/ppt/charts/colors187.xml" ContentType="application/vnd.ms-office.chartcolorstyle+xml"/>
  <Override PartName="/ppt/charts/chart189.xml" ContentType="application/vnd.openxmlformats-officedocument.drawingml.chart+xml"/>
  <Override PartName="/ppt/charts/style188.xml" ContentType="application/vnd.ms-office.chartstyle+xml"/>
  <Override PartName="/ppt/charts/colors188.xml" ContentType="application/vnd.ms-office.chartcolorstyle+xml"/>
  <Override PartName="/ppt/charts/chart190.xml" ContentType="application/vnd.openxmlformats-officedocument.drawingml.chart+xml"/>
  <Override PartName="/ppt/charts/style189.xml" ContentType="application/vnd.ms-office.chartstyle+xml"/>
  <Override PartName="/ppt/charts/colors189.xml" ContentType="application/vnd.ms-office.chartcolorstyle+xml"/>
  <Override PartName="/ppt/charts/chart191.xml" ContentType="application/vnd.openxmlformats-officedocument.drawingml.chart+xml"/>
  <Override PartName="/ppt/charts/style190.xml" ContentType="application/vnd.ms-office.chartstyle+xml"/>
  <Override PartName="/ppt/charts/colors190.xml" ContentType="application/vnd.ms-office.chartcolorstyle+xml"/>
  <Override PartName="/ppt/charts/chart192.xml" ContentType="application/vnd.openxmlformats-officedocument.drawingml.chart+xml"/>
  <Override PartName="/ppt/charts/style191.xml" ContentType="application/vnd.ms-office.chartstyle+xml"/>
  <Override PartName="/ppt/charts/colors191.xml" ContentType="application/vnd.ms-office.chartcolorstyle+xml"/>
  <Override PartName="/ppt/charts/chart193.xml" ContentType="application/vnd.openxmlformats-officedocument.drawingml.chart+xml"/>
  <Override PartName="/ppt/charts/style192.xml" ContentType="application/vnd.ms-office.chartstyle+xml"/>
  <Override PartName="/ppt/charts/colors192.xml" ContentType="application/vnd.ms-office.chartcolorstyle+xml"/>
  <Override PartName="/ppt/charts/chart194.xml" ContentType="application/vnd.openxmlformats-officedocument.drawingml.chart+xml"/>
  <Override PartName="/ppt/charts/style193.xml" ContentType="application/vnd.ms-office.chartstyle+xml"/>
  <Override PartName="/ppt/charts/colors193.xml" ContentType="application/vnd.ms-office.chartcolorstyle+xml"/>
  <Override PartName="/ppt/charts/chart195.xml" ContentType="application/vnd.openxmlformats-officedocument.drawingml.chart+xml"/>
  <Override PartName="/ppt/charts/style194.xml" ContentType="application/vnd.ms-office.chartstyle+xml"/>
  <Override PartName="/ppt/charts/colors194.xml" ContentType="application/vnd.ms-office.chartcolorstyle+xml"/>
  <Override PartName="/ppt/charts/chart196.xml" ContentType="application/vnd.openxmlformats-officedocument.drawingml.chart+xml"/>
  <Override PartName="/ppt/charts/style195.xml" ContentType="application/vnd.ms-office.chartstyle+xml"/>
  <Override PartName="/ppt/charts/colors195.xml" ContentType="application/vnd.ms-office.chartcolorstyle+xml"/>
  <Override PartName="/ppt/charts/chart197.xml" ContentType="application/vnd.openxmlformats-officedocument.drawingml.chart+xml"/>
  <Override PartName="/ppt/charts/style196.xml" ContentType="application/vnd.ms-office.chartstyle+xml"/>
  <Override PartName="/ppt/charts/colors196.xml" ContentType="application/vnd.ms-office.chartcolorstyle+xml"/>
  <Override PartName="/ppt/charts/chart198.xml" ContentType="application/vnd.openxmlformats-officedocument.drawingml.chart+xml"/>
  <Override PartName="/ppt/charts/style197.xml" ContentType="application/vnd.ms-office.chartstyle+xml"/>
  <Override PartName="/ppt/charts/colors197.xml" ContentType="application/vnd.ms-office.chartcolorstyle+xml"/>
  <Override PartName="/ppt/charts/chart199.xml" ContentType="application/vnd.openxmlformats-officedocument.drawingml.chart+xml"/>
  <Override PartName="/ppt/charts/style198.xml" ContentType="application/vnd.ms-office.chartstyle+xml"/>
  <Override PartName="/ppt/charts/colors198.xml" ContentType="application/vnd.ms-office.chartcolorstyle+xml"/>
  <Override PartName="/ppt/charts/chart200.xml" ContentType="application/vnd.openxmlformats-officedocument.drawingml.chart+xml"/>
  <Override PartName="/ppt/charts/style199.xml" ContentType="application/vnd.ms-office.chartstyle+xml"/>
  <Override PartName="/ppt/charts/colors199.xml" ContentType="application/vnd.ms-office.chartcolorstyle+xml"/>
  <Override PartName="/ppt/charts/chart201.xml" ContentType="application/vnd.openxmlformats-officedocument.drawingml.chart+xml"/>
  <Override PartName="/ppt/charts/style200.xml" ContentType="application/vnd.ms-office.chartstyle+xml"/>
  <Override PartName="/ppt/charts/colors200.xml" ContentType="application/vnd.ms-office.chartcolorstyle+xml"/>
  <Override PartName="/ppt/charts/chart202.xml" ContentType="application/vnd.openxmlformats-officedocument.drawingml.chart+xml"/>
  <Override PartName="/ppt/charts/style201.xml" ContentType="application/vnd.ms-office.chartstyle+xml"/>
  <Override PartName="/ppt/charts/colors201.xml" ContentType="application/vnd.ms-office.chartcolorstyle+xml"/>
  <Override PartName="/ppt/charts/chart203.xml" ContentType="application/vnd.openxmlformats-officedocument.drawingml.chart+xml"/>
  <Override PartName="/ppt/charts/style202.xml" ContentType="application/vnd.ms-office.chartstyle+xml"/>
  <Override PartName="/ppt/charts/colors202.xml" ContentType="application/vnd.ms-office.chartcolorstyle+xml"/>
  <Override PartName="/ppt/charts/chart204.xml" ContentType="application/vnd.openxmlformats-officedocument.drawingml.chart+xml"/>
  <Override PartName="/ppt/charts/style203.xml" ContentType="application/vnd.ms-office.chartstyle+xml"/>
  <Override PartName="/ppt/charts/colors203.xml" ContentType="application/vnd.ms-office.chartcolorstyle+xml"/>
  <Override PartName="/ppt/charts/chart205.xml" ContentType="application/vnd.openxmlformats-officedocument.drawingml.chart+xml"/>
  <Override PartName="/ppt/charts/style204.xml" ContentType="application/vnd.ms-office.chartstyle+xml"/>
  <Override PartName="/ppt/charts/colors204.xml" ContentType="application/vnd.ms-office.chartcolorstyle+xml"/>
  <Override PartName="/ppt/charts/chart206.xml" ContentType="application/vnd.openxmlformats-officedocument.drawingml.chart+xml"/>
  <Override PartName="/ppt/charts/style205.xml" ContentType="application/vnd.ms-office.chartstyle+xml"/>
  <Override PartName="/ppt/charts/colors205.xml" ContentType="application/vnd.ms-office.chartcolorstyle+xml"/>
  <Override PartName="/ppt/charts/chart207.xml" ContentType="application/vnd.openxmlformats-officedocument.drawingml.chart+xml"/>
  <Override PartName="/ppt/charts/style206.xml" ContentType="application/vnd.ms-office.chartstyle+xml"/>
  <Override PartName="/ppt/charts/colors206.xml" ContentType="application/vnd.ms-office.chartcolorstyle+xml"/>
  <Override PartName="/ppt/charts/chart208.xml" ContentType="application/vnd.openxmlformats-officedocument.drawingml.chart+xml"/>
  <Override PartName="/ppt/charts/style207.xml" ContentType="application/vnd.ms-office.chartstyle+xml"/>
  <Override PartName="/ppt/charts/colors207.xml" ContentType="application/vnd.ms-office.chartcolorstyle+xml"/>
  <Override PartName="/ppt/charts/chart209.xml" ContentType="application/vnd.openxmlformats-officedocument.drawingml.chart+xml"/>
  <Override PartName="/ppt/charts/style208.xml" ContentType="application/vnd.ms-office.chartstyle+xml"/>
  <Override PartName="/ppt/charts/colors208.xml" ContentType="application/vnd.ms-office.chartcolorstyle+xml"/>
  <Override PartName="/ppt/charts/chart210.xml" ContentType="application/vnd.openxmlformats-officedocument.drawingml.chart+xml"/>
  <Override PartName="/ppt/charts/style209.xml" ContentType="application/vnd.ms-office.chartstyle+xml"/>
  <Override PartName="/ppt/charts/colors209.xml" ContentType="application/vnd.ms-office.chartcolorstyle+xml"/>
  <Override PartName="/ppt/charts/chart211.xml" ContentType="application/vnd.openxmlformats-officedocument.drawingml.chart+xml"/>
  <Override PartName="/ppt/charts/style210.xml" ContentType="application/vnd.ms-office.chartstyle+xml"/>
  <Override PartName="/ppt/charts/colors210.xml" ContentType="application/vnd.ms-office.chartcolorstyle+xml"/>
  <Override PartName="/ppt/charts/chart212.xml" ContentType="application/vnd.openxmlformats-officedocument.drawingml.chart+xml"/>
  <Override PartName="/ppt/charts/style211.xml" ContentType="application/vnd.ms-office.chartstyle+xml"/>
  <Override PartName="/ppt/charts/colors211.xml" ContentType="application/vnd.ms-office.chartcolorstyle+xml"/>
  <Override PartName="/ppt/charts/chart213.xml" ContentType="application/vnd.openxmlformats-officedocument.drawingml.chart+xml"/>
  <Override PartName="/ppt/charts/style212.xml" ContentType="application/vnd.ms-office.chartstyle+xml"/>
  <Override PartName="/ppt/charts/colors212.xml" ContentType="application/vnd.ms-office.chartcolorstyle+xml"/>
  <Override PartName="/ppt/charts/chart214.xml" ContentType="application/vnd.openxmlformats-officedocument.drawingml.chart+xml"/>
  <Override PartName="/ppt/charts/style213.xml" ContentType="application/vnd.ms-office.chartstyle+xml"/>
  <Override PartName="/ppt/charts/colors213.xml" ContentType="application/vnd.ms-office.chartcolorstyle+xml"/>
  <Override PartName="/ppt/charts/chart215.xml" ContentType="application/vnd.openxmlformats-officedocument.drawingml.chart+xml"/>
  <Override PartName="/ppt/charts/style214.xml" ContentType="application/vnd.ms-office.chartstyle+xml"/>
  <Override PartName="/ppt/charts/colors214.xml" ContentType="application/vnd.ms-office.chartcolorstyle+xml"/>
  <Override PartName="/ppt/charts/chart216.xml" ContentType="application/vnd.openxmlformats-officedocument.drawingml.chart+xml"/>
  <Override PartName="/ppt/charts/style215.xml" ContentType="application/vnd.ms-office.chartstyle+xml"/>
  <Override PartName="/ppt/charts/colors215.xml" ContentType="application/vnd.ms-office.chartcolorstyle+xml"/>
  <Override PartName="/ppt/charts/chart217.xml" ContentType="application/vnd.openxmlformats-officedocument.drawingml.chart+xml"/>
  <Override PartName="/ppt/charts/style216.xml" ContentType="application/vnd.ms-office.chartstyle+xml"/>
  <Override PartName="/ppt/charts/colors216.xml" ContentType="application/vnd.ms-office.chartcolorstyle+xml"/>
  <Override PartName="/ppt/charts/chart218.xml" ContentType="application/vnd.openxmlformats-officedocument.drawingml.chart+xml"/>
  <Override PartName="/ppt/charts/style217.xml" ContentType="application/vnd.ms-office.chartstyle+xml"/>
  <Override PartName="/ppt/charts/colors217.xml" ContentType="application/vnd.ms-office.chartcolorstyle+xml"/>
  <Override PartName="/ppt/charts/chart219.xml" ContentType="application/vnd.openxmlformats-officedocument.drawingml.chart+xml"/>
  <Override PartName="/ppt/charts/style218.xml" ContentType="application/vnd.ms-office.chartstyle+xml"/>
  <Override PartName="/ppt/charts/colors218.xml" ContentType="application/vnd.ms-office.chartcolorstyle+xml"/>
  <Override PartName="/ppt/charts/chart220.xml" ContentType="application/vnd.openxmlformats-officedocument.drawingml.chart+xml"/>
  <Override PartName="/ppt/charts/style219.xml" ContentType="application/vnd.ms-office.chartstyle+xml"/>
  <Override PartName="/ppt/charts/colors219.xml" ContentType="application/vnd.ms-office.chartcolorstyle+xml"/>
  <Override PartName="/ppt/charts/chart221.xml" ContentType="application/vnd.openxmlformats-officedocument.drawingml.chart+xml"/>
  <Override PartName="/ppt/charts/style220.xml" ContentType="application/vnd.ms-office.chartstyle+xml"/>
  <Override PartName="/ppt/charts/colors220.xml" ContentType="application/vnd.ms-office.chartcolorstyle+xml"/>
  <Override PartName="/ppt/charts/chart222.xml" ContentType="application/vnd.openxmlformats-officedocument.drawingml.chart+xml"/>
  <Override PartName="/ppt/charts/style221.xml" ContentType="application/vnd.ms-office.chartstyle+xml"/>
  <Override PartName="/ppt/charts/colors221.xml" ContentType="application/vnd.ms-office.chartcolorstyle+xml"/>
  <Override PartName="/ppt/charts/chart223.xml" ContentType="application/vnd.openxmlformats-officedocument.drawingml.chart+xml"/>
  <Override PartName="/ppt/charts/style222.xml" ContentType="application/vnd.ms-office.chartstyle+xml"/>
  <Override PartName="/ppt/charts/colors222.xml" ContentType="application/vnd.ms-office.chartcolorstyle+xml"/>
  <Override PartName="/ppt/charts/chart224.xml" ContentType="application/vnd.openxmlformats-officedocument.drawingml.chart+xml"/>
  <Override PartName="/ppt/charts/style223.xml" ContentType="application/vnd.ms-office.chartstyle+xml"/>
  <Override PartName="/ppt/charts/colors223.xml" ContentType="application/vnd.ms-office.chartcolorstyle+xml"/>
  <Override PartName="/ppt/charts/chart225.xml" ContentType="application/vnd.openxmlformats-officedocument.drawingml.chart+xml"/>
  <Override PartName="/ppt/charts/style224.xml" ContentType="application/vnd.ms-office.chartstyle+xml"/>
  <Override PartName="/ppt/charts/colors224.xml" ContentType="application/vnd.ms-office.chartcolorstyle+xml"/>
  <Override PartName="/ppt/charts/chart226.xml" ContentType="application/vnd.openxmlformats-officedocument.drawingml.chart+xml"/>
  <Override PartName="/ppt/charts/style225.xml" ContentType="application/vnd.ms-office.chartstyle+xml"/>
  <Override PartName="/ppt/charts/colors225.xml" ContentType="application/vnd.ms-office.chartcolorstyle+xml"/>
  <Override PartName="/ppt/charts/chart227.xml" ContentType="application/vnd.openxmlformats-officedocument.drawingml.chart+xml"/>
  <Override PartName="/ppt/charts/style226.xml" ContentType="application/vnd.ms-office.chartstyle+xml"/>
  <Override PartName="/ppt/charts/colors226.xml" ContentType="application/vnd.ms-office.chartcolorstyle+xml"/>
  <Override PartName="/ppt/charts/chart228.xml" ContentType="application/vnd.openxmlformats-officedocument.drawingml.chart+xml"/>
  <Override PartName="/ppt/charts/style227.xml" ContentType="application/vnd.ms-office.chartstyle+xml"/>
  <Override PartName="/ppt/charts/colors227.xml" ContentType="application/vnd.ms-office.chartcolorstyle+xml"/>
  <Override PartName="/ppt/charts/chart229.xml" ContentType="application/vnd.openxmlformats-officedocument.drawingml.chart+xml"/>
  <Override PartName="/ppt/charts/style228.xml" ContentType="application/vnd.ms-office.chartstyle+xml"/>
  <Override PartName="/ppt/charts/colors228.xml" ContentType="application/vnd.ms-office.chartcolorstyle+xml"/>
  <Override PartName="/ppt/charts/chart230.xml" ContentType="application/vnd.openxmlformats-officedocument.drawingml.chart+xml"/>
  <Override PartName="/ppt/charts/style229.xml" ContentType="application/vnd.ms-office.chartstyle+xml"/>
  <Override PartName="/ppt/charts/colors229.xml" ContentType="application/vnd.ms-office.chartcolorstyle+xml"/>
  <Override PartName="/ppt/charts/chart231.xml" ContentType="application/vnd.openxmlformats-officedocument.drawingml.chart+xml"/>
  <Override PartName="/ppt/charts/style230.xml" ContentType="application/vnd.ms-office.chartstyle+xml"/>
  <Override PartName="/ppt/charts/colors230.xml" ContentType="application/vnd.ms-office.chartcolorstyle+xml"/>
  <Override PartName="/ppt/charts/chart232.xml" ContentType="application/vnd.openxmlformats-officedocument.drawingml.chart+xml"/>
  <Override PartName="/ppt/charts/style231.xml" ContentType="application/vnd.ms-office.chartstyle+xml"/>
  <Override PartName="/ppt/charts/colors231.xml" ContentType="application/vnd.ms-office.chartcolorstyle+xml"/>
  <Override PartName="/ppt/charts/chart233.xml" ContentType="application/vnd.openxmlformats-officedocument.drawingml.chart+xml"/>
  <Override PartName="/ppt/charts/style232.xml" ContentType="application/vnd.ms-office.chartstyle+xml"/>
  <Override PartName="/ppt/charts/colors232.xml" ContentType="application/vnd.ms-office.chartcolorstyle+xml"/>
  <Override PartName="/ppt/charts/chart234.xml" ContentType="application/vnd.openxmlformats-officedocument.drawingml.chart+xml"/>
  <Override PartName="/ppt/charts/style233.xml" ContentType="application/vnd.ms-office.chartstyle+xml"/>
  <Override PartName="/ppt/charts/colors233.xml" ContentType="application/vnd.ms-office.chartcolorstyle+xml"/>
  <Override PartName="/ppt/charts/chart235.xml" ContentType="application/vnd.openxmlformats-officedocument.drawingml.chart+xml"/>
  <Override PartName="/ppt/charts/style234.xml" ContentType="application/vnd.ms-office.chartstyle+xml"/>
  <Override PartName="/ppt/charts/colors234.xml" ContentType="application/vnd.ms-office.chartcolorstyle+xml"/>
  <Override PartName="/ppt/charts/chart236.xml" ContentType="application/vnd.openxmlformats-officedocument.drawingml.chart+xml"/>
  <Override PartName="/ppt/charts/style235.xml" ContentType="application/vnd.ms-office.chartstyle+xml"/>
  <Override PartName="/ppt/charts/colors235.xml" ContentType="application/vnd.ms-office.chartcolorstyle+xml"/>
  <Override PartName="/ppt/charts/chart237.xml" ContentType="application/vnd.openxmlformats-officedocument.drawingml.chart+xml"/>
  <Override PartName="/ppt/charts/style236.xml" ContentType="application/vnd.ms-office.chartstyle+xml"/>
  <Override PartName="/ppt/charts/colors236.xml" ContentType="application/vnd.ms-office.chartcolorstyle+xml"/>
  <Override PartName="/ppt/charts/chart238.xml" ContentType="application/vnd.openxmlformats-officedocument.drawingml.chart+xml"/>
  <Override PartName="/ppt/charts/style237.xml" ContentType="application/vnd.ms-office.chartstyle+xml"/>
  <Override PartName="/ppt/charts/colors237.xml" ContentType="application/vnd.ms-office.chartcolorstyle+xml"/>
  <Override PartName="/ppt/charts/chart239.xml" ContentType="application/vnd.openxmlformats-officedocument.drawingml.chart+xml"/>
  <Override PartName="/ppt/charts/style238.xml" ContentType="application/vnd.ms-office.chartstyle+xml"/>
  <Override PartName="/ppt/charts/colors238.xml" ContentType="application/vnd.ms-office.chartcolorstyle+xml"/>
  <Override PartName="/ppt/charts/chart240.xml" ContentType="application/vnd.openxmlformats-officedocument.drawingml.chart+xml"/>
  <Override PartName="/ppt/charts/style239.xml" ContentType="application/vnd.ms-office.chartstyle+xml"/>
  <Override PartName="/ppt/charts/colors239.xml" ContentType="application/vnd.ms-office.chartcolorstyle+xml"/>
  <Override PartName="/ppt/charts/chart241.xml" ContentType="application/vnd.openxmlformats-officedocument.drawingml.chart+xml"/>
  <Override PartName="/ppt/charts/style240.xml" ContentType="application/vnd.ms-office.chartstyle+xml"/>
  <Override PartName="/ppt/charts/colors240.xml" ContentType="application/vnd.ms-office.chartcolorstyle+xml"/>
  <Override PartName="/ppt/charts/chart242.xml" ContentType="application/vnd.openxmlformats-officedocument.drawingml.chart+xml"/>
  <Override PartName="/ppt/charts/style241.xml" ContentType="application/vnd.ms-office.chartstyle+xml"/>
  <Override PartName="/ppt/charts/colors241.xml" ContentType="application/vnd.ms-office.chartcolorstyle+xml"/>
  <Override PartName="/ppt/charts/chart243.xml" ContentType="application/vnd.openxmlformats-officedocument.drawingml.chart+xml"/>
  <Override PartName="/ppt/charts/style242.xml" ContentType="application/vnd.ms-office.chartstyle+xml"/>
  <Override PartName="/ppt/charts/colors242.xml" ContentType="application/vnd.ms-office.chartcolorstyle+xml"/>
  <Override PartName="/ppt/charts/chart244.xml" ContentType="application/vnd.openxmlformats-officedocument.drawingml.chart+xml"/>
  <Override PartName="/ppt/charts/style243.xml" ContentType="application/vnd.ms-office.chartstyle+xml"/>
  <Override PartName="/ppt/charts/colors243.xml" ContentType="application/vnd.ms-office.chartcolorstyle+xml"/>
  <Override PartName="/ppt/charts/chart245.xml" ContentType="application/vnd.openxmlformats-officedocument.drawingml.chart+xml"/>
  <Override PartName="/ppt/charts/style244.xml" ContentType="application/vnd.ms-office.chartstyle+xml"/>
  <Override PartName="/ppt/charts/colors244.xml" ContentType="application/vnd.ms-office.chartcolorstyle+xml"/>
  <Override PartName="/ppt/charts/chart246.xml" ContentType="application/vnd.openxmlformats-officedocument.drawingml.chart+xml"/>
  <Override PartName="/ppt/charts/style245.xml" ContentType="application/vnd.ms-office.chartstyle+xml"/>
  <Override PartName="/ppt/charts/colors245.xml" ContentType="application/vnd.ms-office.chartcolorstyle+xml"/>
  <Override PartName="/ppt/charts/chart247.xml" ContentType="application/vnd.openxmlformats-officedocument.drawingml.chart+xml"/>
  <Override PartName="/ppt/charts/style246.xml" ContentType="application/vnd.ms-office.chartstyle+xml"/>
  <Override PartName="/ppt/charts/colors24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handoutMasterIdLst>
    <p:handoutMasterId r:id="rId72"/>
  </p:handoutMasterIdLst>
  <p:sldIdLst>
    <p:sldId id="558" r:id="rId2"/>
    <p:sldId id="260" r:id="rId3"/>
    <p:sldId id="277" r:id="rId4"/>
    <p:sldId id="280" r:id="rId5"/>
    <p:sldId id="292" r:id="rId6"/>
    <p:sldId id="281" r:id="rId7"/>
    <p:sldId id="282" r:id="rId8"/>
    <p:sldId id="284" r:id="rId9"/>
    <p:sldId id="297" r:id="rId10"/>
    <p:sldId id="285" r:id="rId11"/>
    <p:sldId id="291" r:id="rId12"/>
    <p:sldId id="293" r:id="rId13"/>
    <p:sldId id="294" r:id="rId14"/>
    <p:sldId id="295" r:id="rId15"/>
    <p:sldId id="300" r:id="rId16"/>
    <p:sldId id="301" r:id="rId17"/>
    <p:sldId id="302" r:id="rId18"/>
    <p:sldId id="560" r:id="rId19"/>
    <p:sldId id="562" r:id="rId20"/>
    <p:sldId id="563" r:id="rId21"/>
    <p:sldId id="565" r:id="rId22"/>
    <p:sldId id="568" r:id="rId23"/>
    <p:sldId id="567" r:id="rId24"/>
    <p:sldId id="569" r:id="rId25"/>
    <p:sldId id="618" r:id="rId26"/>
    <p:sldId id="575" r:id="rId27"/>
    <p:sldId id="580" r:id="rId28"/>
    <p:sldId id="577" r:id="rId29"/>
    <p:sldId id="585" r:id="rId30"/>
    <p:sldId id="609" r:id="rId31"/>
    <p:sldId id="583" r:id="rId32"/>
    <p:sldId id="584" r:id="rId33"/>
    <p:sldId id="586" r:id="rId34"/>
    <p:sldId id="587" r:id="rId35"/>
    <p:sldId id="588" r:id="rId36"/>
    <p:sldId id="599" r:id="rId37"/>
    <p:sldId id="578" r:id="rId38"/>
    <p:sldId id="591" r:id="rId39"/>
    <p:sldId id="592" r:id="rId40"/>
    <p:sldId id="608" r:id="rId41"/>
    <p:sldId id="593" r:id="rId42"/>
    <p:sldId id="596" r:id="rId43"/>
    <p:sldId id="600" r:id="rId44"/>
    <p:sldId id="601" r:id="rId45"/>
    <p:sldId id="602" r:id="rId46"/>
    <p:sldId id="603" r:id="rId47"/>
    <p:sldId id="604" r:id="rId48"/>
    <p:sldId id="605" r:id="rId49"/>
    <p:sldId id="606" r:id="rId50"/>
    <p:sldId id="610" r:id="rId51"/>
    <p:sldId id="611" r:id="rId52"/>
    <p:sldId id="612" r:id="rId53"/>
    <p:sldId id="613" r:id="rId54"/>
    <p:sldId id="614" r:id="rId55"/>
    <p:sldId id="619" r:id="rId56"/>
    <p:sldId id="620" r:id="rId57"/>
    <p:sldId id="624" r:id="rId58"/>
    <p:sldId id="622" r:id="rId59"/>
    <p:sldId id="625" r:id="rId60"/>
    <p:sldId id="623" r:id="rId61"/>
    <p:sldId id="626" r:id="rId62"/>
    <p:sldId id="627" r:id="rId63"/>
    <p:sldId id="628" r:id="rId64"/>
    <p:sldId id="629" r:id="rId65"/>
    <p:sldId id="630" r:id="rId66"/>
    <p:sldId id="631" r:id="rId67"/>
    <p:sldId id="632" r:id="rId68"/>
    <p:sldId id="633" r:id="rId69"/>
    <p:sldId id="634" r:id="rId7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i" initials="A" lastIdx="1" clrIdx="0">
    <p:extLst>
      <p:ext uri="{19B8F6BF-5375-455C-9EA6-DF929625EA0E}">
        <p15:presenceInfo xmlns:p15="http://schemas.microsoft.com/office/powerpoint/2012/main" userId="Ar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6C26E"/>
    <a:srgbClr val="5AD1F7"/>
    <a:srgbClr val="F82C2C"/>
    <a:srgbClr val="F81919"/>
    <a:srgbClr val="F80909"/>
    <a:srgbClr val="57D0F7"/>
    <a:srgbClr val="4D6CAE"/>
    <a:srgbClr val="64D29C"/>
    <a:srgbClr val="C94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79" autoAdjust="0"/>
    <p:restoredTop sz="94162" autoAdjust="0"/>
  </p:normalViewPr>
  <p:slideViewPr>
    <p:cSldViewPr snapToGrid="0">
      <p:cViewPr varScale="1">
        <p:scale>
          <a:sx n="113" d="100"/>
          <a:sy n="113" d="100"/>
        </p:scale>
        <p:origin x="854" y="91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50" d="100"/>
        <a:sy n="150" d="100"/>
      </p:scale>
      <p:origin x="0" y="-21414"/>
    </p:cViewPr>
  </p:sorterViewPr>
  <p:notesViewPr>
    <p:cSldViewPr snapToGrid="0">
      <p:cViewPr varScale="1">
        <p:scale>
          <a:sx n="54" d="100"/>
          <a:sy n="54" d="100"/>
        </p:scale>
        <p:origin x="289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0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9.xlsx"/><Relationship Id="rId2" Type="http://schemas.microsoft.com/office/2011/relationships/chartColorStyle" Target="colors99.xml"/><Relationship Id="rId1" Type="http://schemas.microsoft.com/office/2011/relationships/chartStyle" Target="style99.xml"/></Relationships>
</file>

<file path=ppt/charts/_rels/chart10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0.xlsx"/><Relationship Id="rId2" Type="http://schemas.microsoft.com/office/2011/relationships/chartColorStyle" Target="colors100.xml"/><Relationship Id="rId1" Type="http://schemas.microsoft.com/office/2011/relationships/chartStyle" Target="style100.xml"/></Relationships>
</file>

<file path=ppt/charts/_rels/chart10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1.xlsx"/><Relationship Id="rId2" Type="http://schemas.microsoft.com/office/2011/relationships/chartColorStyle" Target="colors101.xml"/><Relationship Id="rId1" Type="http://schemas.microsoft.com/office/2011/relationships/chartStyle" Target="style101.xml"/></Relationships>
</file>

<file path=ppt/charts/_rels/chart10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2.xlsx"/><Relationship Id="rId2" Type="http://schemas.microsoft.com/office/2011/relationships/chartColorStyle" Target="colors102.xml"/><Relationship Id="rId1" Type="http://schemas.microsoft.com/office/2011/relationships/chartStyle" Target="style102.xml"/></Relationships>
</file>

<file path=ppt/charts/_rels/chart10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3.xlsx"/><Relationship Id="rId2" Type="http://schemas.microsoft.com/office/2011/relationships/chartColorStyle" Target="colors103.xml"/><Relationship Id="rId1" Type="http://schemas.microsoft.com/office/2011/relationships/chartStyle" Target="style103.xml"/></Relationships>
</file>

<file path=ppt/charts/_rels/chart10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4.xlsx"/><Relationship Id="rId2" Type="http://schemas.microsoft.com/office/2011/relationships/chartColorStyle" Target="colors104.xml"/><Relationship Id="rId1" Type="http://schemas.microsoft.com/office/2011/relationships/chartStyle" Target="style104.xml"/></Relationships>
</file>

<file path=ppt/charts/_rels/chart10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5.xlsx"/><Relationship Id="rId2" Type="http://schemas.microsoft.com/office/2011/relationships/chartColorStyle" Target="colors105.xml"/><Relationship Id="rId1" Type="http://schemas.microsoft.com/office/2011/relationships/chartStyle" Target="style105.xml"/></Relationships>
</file>

<file path=ppt/charts/_rels/chart10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6.xlsx"/><Relationship Id="rId2" Type="http://schemas.microsoft.com/office/2011/relationships/chartColorStyle" Target="colors106.xml"/><Relationship Id="rId1" Type="http://schemas.microsoft.com/office/2011/relationships/chartStyle" Target="style106.xml"/></Relationships>
</file>

<file path=ppt/charts/_rels/chart10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7.xlsx"/><Relationship Id="rId2" Type="http://schemas.microsoft.com/office/2011/relationships/chartColorStyle" Target="colors107.xml"/><Relationship Id="rId1" Type="http://schemas.microsoft.com/office/2011/relationships/chartStyle" Target="style107.xml"/></Relationships>
</file>

<file path=ppt/charts/_rels/chart10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8.xlsx"/><Relationship Id="rId2" Type="http://schemas.microsoft.com/office/2011/relationships/chartColorStyle" Target="colors108.xml"/><Relationship Id="rId1" Type="http://schemas.microsoft.com/office/2011/relationships/chartStyle" Target="style108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9.xlsx"/><Relationship Id="rId2" Type="http://schemas.microsoft.com/office/2011/relationships/chartColorStyle" Target="colors109.xml"/><Relationship Id="rId1" Type="http://schemas.microsoft.com/office/2011/relationships/chartStyle" Target="style109.xml"/></Relationships>
</file>

<file path=ppt/charts/_rels/chart1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0.xlsx"/><Relationship Id="rId2" Type="http://schemas.microsoft.com/office/2011/relationships/chartColorStyle" Target="colors110.xml"/><Relationship Id="rId1" Type="http://schemas.microsoft.com/office/2011/relationships/chartStyle" Target="style110.xml"/></Relationships>
</file>

<file path=ppt/charts/_rels/chart1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1.xlsx"/><Relationship Id="rId2" Type="http://schemas.microsoft.com/office/2011/relationships/chartColorStyle" Target="colors111.xml"/><Relationship Id="rId1" Type="http://schemas.microsoft.com/office/2011/relationships/chartStyle" Target="style111.xml"/></Relationships>
</file>

<file path=ppt/charts/_rels/chart1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2.xlsx"/><Relationship Id="rId2" Type="http://schemas.microsoft.com/office/2011/relationships/chartColorStyle" Target="colors112.xml"/><Relationship Id="rId1" Type="http://schemas.microsoft.com/office/2011/relationships/chartStyle" Target="style112.xml"/></Relationships>
</file>

<file path=ppt/charts/_rels/chart1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3.xlsx"/><Relationship Id="rId2" Type="http://schemas.microsoft.com/office/2011/relationships/chartColorStyle" Target="colors113.xml"/><Relationship Id="rId1" Type="http://schemas.microsoft.com/office/2011/relationships/chartStyle" Target="style113.xml"/></Relationships>
</file>

<file path=ppt/charts/_rels/chart1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4.xlsx"/><Relationship Id="rId2" Type="http://schemas.microsoft.com/office/2011/relationships/chartColorStyle" Target="colors114.xml"/><Relationship Id="rId1" Type="http://schemas.microsoft.com/office/2011/relationships/chartStyle" Target="style114.xml"/></Relationships>
</file>

<file path=ppt/charts/_rels/chart1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5.xlsx"/><Relationship Id="rId2" Type="http://schemas.microsoft.com/office/2011/relationships/chartColorStyle" Target="colors115.xml"/><Relationship Id="rId1" Type="http://schemas.microsoft.com/office/2011/relationships/chartStyle" Target="style115.xml"/></Relationships>
</file>

<file path=ppt/charts/_rels/chart1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6.xlsx"/><Relationship Id="rId2" Type="http://schemas.microsoft.com/office/2011/relationships/chartColorStyle" Target="colors116.xml"/><Relationship Id="rId1" Type="http://schemas.microsoft.com/office/2011/relationships/chartStyle" Target="style116.xml"/></Relationships>
</file>

<file path=ppt/charts/_rels/chart1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7.xlsx"/><Relationship Id="rId2" Type="http://schemas.microsoft.com/office/2011/relationships/chartColorStyle" Target="colors117.xml"/><Relationship Id="rId1" Type="http://schemas.microsoft.com/office/2011/relationships/chartStyle" Target="style117.xml"/></Relationships>
</file>

<file path=ppt/charts/_rels/chart1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8.xlsx"/><Relationship Id="rId2" Type="http://schemas.microsoft.com/office/2011/relationships/chartColorStyle" Target="colors118.xml"/><Relationship Id="rId1" Type="http://schemas.microsoft.com/office/2011/relationships/chartStyle" Target="style118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9.xlsx"/><Relationship Id="rId2" Type="http://schemas.microsoft.com/office/2011/relationships/chartColorStyle" Target="colors119.xml"/><Relationship Id="rId1" Type="http://schemas.microsoft.com/office/2011/relationships/chartStyle" Target="style119.xml"/></Relationships>
</file>

<file path=ppt/charts/_rels/chart1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0.xlsx"/><Relationship Id="rId2" Type="http://schemas.microsoft.com/office/2011/relationships/chartColorStyle" Target="colors120.xml"/><Relationship Id="rId1" Type="http://schemas.microsoft.com/office/2011/relationships/chartStyle" Target="style120.xml"/></Relationships>
</file>

<file path=ppt/charts/_rels/chart1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1.xlsx"/><Relationship Id="rId2" Type="http://schemas.microsoft.com/office/2011/relationships/chartColorStyle" Target="colors121.xml"/><Relationship Id="rId1" Type="http://schemas.microsoft.com/office/2011/relationships/chartStyle" Target="style121.xml"/></Relationships>
</file>

<file path=ppt/charts/_rels/chart1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2.xlsx"/><Relationship Id="rId2" Type="http://schemas.microsoft.com/office/2011/relationships/chartColorStyle" Target="colors122.xml"/><Relationship Id="rId1" Type="http://schemas.microsoft.com/office/2011/relationships/chartStyle" Target="style122.xml"/></Relationships>
</file>

<file path=ppt/charts/_rels/chart1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3.xlsx"/><Relationship Id="rId2" Type="http://schemas.microsoft.com/office/2011/relationships/chartColorStyle" Target="colors123.xml"/><Relationship Id="rId1" Type="http://schemas.microsoft.com/office/2011/relationships/chartStyle" Target="style123.xml"/></Relationships>
</file>

<file path=ppt/charts/_rels/chart1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4.xlsx"/><Relationship Id="rId2" Type="http://schemas.microsoft.com/office/2011/relationships/chartColorStyle" Target="colors124.xml"/><Relationship Id="rId1" Type="http://schemas.microsoft.com/office/2011/relationships/chartStyle" Target="style124.xml"/></Relationships>
</file>

<file path=ppt/charts/_rels/chart1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5.xlsx"/><Relationship Id="rId2" Type="http://schemas.microsoft.com/office/2011/relationships/chartColorStyle" Target="colors125.xml"/><Relationship Id="rId1" Type="http://schemas.microsoft.com/office/2011/relationships/chartStyle" Target="style125.xml"/></Relationships>
</file>

<file path=ppt/charts/_rels/chart1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6.xlsx"/><Relationship Id="rId2" Type="http://schemas.microsoft.com/office/2011/relationships/chartColorStyle" Target="colors126.xml"/><Relationship Id="rId1" Type="http://schemas.microsoft.com/office/2011/relationships/chartStyle" Target="style126.xml"/></Relationships>
</file>

<file path=ppt/charts/_rels/chart1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7.xlsx"/><Relationship Id="rId2" Type="http://schemas.microsoft.com/office/2011/relationships/chartColorStyle" Target="colors127.xml"/><Relationship Id="rId1" Type="http://schemas.microsoft.com/office/2011/relationships/chartStyle" Target="style127.xml"/></Relationships>
</file>

<file path=ppt/charts/_rels/chart1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8.xlsx"/><Relationship Id="rId2" Type="http://schemas.microsoft.com/office/2011/relationships/chartColorStyle" Target="colors128.xml"/><Relationship Id="rId1" Type="http://schemas.microsoft.com/office/2011/relationships/chartStyle" Target="style128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9.xlsx"/><Relationship Id="rId2" Type="http://schemas.microsoft.com/office/2011/relationships/chartColorStyle" Target="colors129.xml"/><Relationship Id="rId1" Type="http://schemas.microsoft.com/office/2011/relationships/chartStyle" Target="style129.xml"/></Relationships>
</file>

<file path=ppt/charts/_rels/chart1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0.xlsx"/><Relationship Id="rId2" Type="http://schemas.microsoft.com/office/2011/relationships/chartColorStyle" Target="colors130.xml"/><Relationship Id="rId1" Type="http://schemas.microsoft.com/office/2011/relationships/chartStyle" Target="style130.xml"/></Relationships>
</file>

<file path=ppt/charts/_rels/chart1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1.xlsx"/><Relationship Id="rId2" Type="http://schemas.microsoft.com/office/2011/relationships/chartColorStyle" Target="colors131.xml"/><Relationship Id="rId1" Type="http://schemas.microsoft.com/office/2011/relationships/chartStyle" Target="style131.xml"/></Relationships>
</file>

<file path=ppt/charts/_rels/chart1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2.xlsx"/><Relationship Id="rId2" Type="http://schemas.microsoft.com/office/2011/relationships/chartColorStyle" Target="colors132.xml"/><Relationship Id="rId1" Type="http://schemas.microsoft.com/office/2011/relationships/chartStyle" Target="style132.xml"/></Relationships>
</file>

<file path=ppt/charts/_rels/chart1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3.xlsx"/><Relationship Id="rId2" Type="http://schemas.microsoft.com/office/2011/relationships/chartColorStyle" Target="colors133.xml"/><Relationship Id="rId1" Type="http://schemas.microsoft.com/office/2011/relationships/chartStyle" Target="style133.xml"/></Relationships>
</file>

<file path=ppt/charts/_rels/chart1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4.xlsx"/><Relationship Id="rId2" Type="http://schemas.microsoft.com/office/2011/relationships/chartColorStyle" Target="colors134.xml"/><Relationship Id="rId1" Type="http://schemas.microsoft.com/office/2011/relationships/chartStyle" Target="style134.xml"/></Relationships>
</file>

<file path=ppt/charts/_rels/chart1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5.xlsx"/><Relationship Id="rId2" Type="http://schemas.microsoft.com/office/2011/relationships/chartColorStyle" Target="colors135.xml"/><Relationship Id="rId1" Type="http://schemas.microsoft.com/office/2011/relationships/chartStyle" Target="style135.xml"/></Relationships>
</file>

<file path=ppt/charts/_rels/chart1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6.xlsx"/><Relationship Id="rId2" Type="http://schemas.microsoft.com/office/2011/relationships/chartColorStyle" Target="colors136.xml"/><Relationship Id="rId1" Type="http://schemas.microsoft.com/office/2011/relationships/chartStyle" Target="style136.xml"/></Relationships>
</file>

<file path=ppt/charts/_rels/chart1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7.xlsx"/><Relationship Id="rId2" Type="http://schemas.microsoft.com/office/2011/relationships/chartColorStyle" Target="colors137.xml"/><Relationship Id="rId1" Type="http://schemas.microsoft.com/office/2011/relationships/chartStyle" Target="style137.xml"/></Relationships>
</file>

<file path=ppt/charts/_rels/chart1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8.xlsx"/><Relationship Id="rId2" Type="http://schemas.microsoft.com/office/2011/relationships/chartColorStyle" Target="colors138.xml"/><Relationship Id="rId1" Type="http://schemas.microsoft.com/office/2011/relationships/chartStyle" Target="style138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9.xlsx"/><Relationship Id="rId2" Type="http://schemas.microsoft.com/office/2011/relationships/chartColorStyle" Target="colors139.xml"/><Relationship Id="rId1" Type="http://schemas.microsoft.com/office/2011/relationships/chartStyle" Target="style139.xml"/></Relationships>
</file>

<file path=ppt/charts/_rels/chart1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0.xlsx"/><Relationship Id="rId2" Type="http://schemas.microsoft.com/office/2011/relationships/chartColorStyle" Target="colors140.xml"/><Relationship Id="rId1" Type="http://schemas.microsoft.com/office/2011/relationships/chartStyle" Target="style140.xml"/></Relationships>
</file>

<file path=ppt/charts/_rels/chart1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1.xlsx"/><Relationship Id="rId2" Type="http://schemas.microsoft.com/office/2011/relationships/chartColorStyle" Target="colors141.xml"/><Relationship Id="rId1" Type="http://schemas.microsoft.com/office/2011/relationships/chartStyle" Target="style141.xml"/></Relationships>
</file>

<file path=ppt/charts/_rels/chart1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2.xlsx"/><Relationship Id="rId2" Type="http://schemas.microsoft.com/office/2011/relationships/chartColorStyle" Target="colors142.xml"/><Relationship Id="rId1" Type="http://schemas.microsoft.com/office/2011/relationships/chartStyle" Target="style142.xml"/></Relationships>
</file>

<file path=ppt/charts/_rels/chart1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3.xlsx"/><Relationship Id="rId2" Type="http://schemas.microsoft.com/office/2011/relationships/chartColorStyle" Target="colors143.xml"/><Relationship Id="rId1" Type="http://schemas.microsoft.com/office/2011/relationships/chartStyle" Target="style143.xml"/></Relationships>
</file>

<file path=ppt/charts/_rels/chart1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4.xlsx"/><Relationship Id="rId2" Type="http://schemas.microsoft.com/office/2011/relationships/chartColorStyle" Target="colors144.xml"/><Relationship Id="rId1" Type="http://schemas.microsoft.com/office/2011/relationships/chartStyle" Target="style144.xml"/></Relationships>
</file>

<file path=ppt/charts/_rels/chart1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5.xlsx"/><Relationship Id="rId2" Type="http://schemas.microsoft.com/office/2011/relationships/chartColorStyle" Target="colors145.xml"/><Relationship Id="rId1" Type="http://schemas.microsoft.com/office/2011/relationships/chartStyle" Target="style145.xml"/></Relationships>
</file>

<file path=ppt/charts/_rels/chart1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6.xlsx"/><Relationship Id="rId2" Type="http://schemas.microsoft.com/office/2011/relationships/chartColorStyle" Target="colors146.xml"/><Relationship Id="rId1" Type="http://schemas.microsoft.com/office/2011/relationships/chartStyle" Target="style146.xml"/></Relationships>
</file>

<file path=ppt/charts/_rels/chart14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7.xlsx"/><Relationship Id="rId2" Type="http://schemas.microsoft.com/office/2011/relationships/chartColorStyle" Target="colors147.xml"/><Relationship Id="rId1" Type="http://schemas.microsoft.com/office/2011/relationships/chartStyle" Target="style147.xml"/></Relationships>
</file>

<file path=ppt/charts/_rels/chart1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8.xlsx"/><Relationship Id="rId2" Type="http://schemas.microsoft.com/office/2011/relationships/chartColorStyle" Target="colors148.xml"/><Relationship Id="rId1" Type="http://schemas.microsoft.com/office/2011/relationships/chartStyle" Target="style148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5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9.xlsx"/><Relationship Id="rId2" Type="http://schemas.microsoft.com/office/2011/relationships/chartColorStyle" Target="colors149.xml"/><Relationship Id="rId1" Type="http://schemas.microsoft.com/office/2011/relationships/chartStyle" Target="style149.xml"/></Relationships>
</file>

<file path=ppt/charts/_rels/chart15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0.xlsx"/><Relationship Id="rId2" Type="http://schemas.microsoft.com/office/2011/relationships/chartColorStyle" Target="colors150.xml"/><Relationship Id="rId1" Type="http://schemas.microsoft.com/office/2011/relationships/chartStyle" Target="style150.xml"/></Relationships>
</file>

<file path=ppt/charts/_rels/chart15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1.xlsx"/><Relationship Id="rId2" Type="http://schemas.microsoft.com/office/2011/relationships/chartColorStyle" Target="colors151.xml"/><Relationship Id="rId1" Type="http://schemas.microsoft.com/office/2011/relationships/chartStyle" Target="style151.xml"/></Relationships>
</file>

<file path=ppt/charts/_rels/chart15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2.xlsx"/><Relationship Id="rId2" Type="http://schemas.microsoft.com/office/2011/relationships/chartColorStyle" Target="colors152.xml"/><Relationship Id="rId1" Type="http://schemas.microsoft.com/office/2011/relationships/chartStyle" Target="style152.xml"/></Relationships>
</file>

<file path=ppt/charts/_rels/chart15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3.xlsx"/><Relationship Id="rId2" Type="http://schemas.microsoft.com/office/2011/relationships/chartColorStyle" Target="colors153.xml"/><Relationship Id="rId1" Type="http://schemas.microsoft.com/office/2011/relationships/chartStyle" Target="style153.xml"/></Relationships>
</file>

<file path=ppt/charts/_rels/chart15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4.xlsx"/><Relationship Id="rId2" Type="http://schemas.microsoft.com/office/2011/relationships/chartColorStyle" Target="colors154.xml"/><Relationship Id="rId1" Type="http://schemas.microsoft.com/office/2011/relationships/chartStyle" Target="style154.xml"/></Relationships>
</file>

<file path=ppt/charts/_rels/chart15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5.xlsx"/><Relationship Id="rId2" Type="http://schemas.microsoft.com/office/2011/relationships/chartColorStyle" Target="colors155.xml"/><Relationship Id="rId1" Type="http://schemas.microsoft.com/office/2011/relationships/chartStyle" Target="style155.xml"/></Relationships>
</file>

<file path=ppt/charts/_rels/chart15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6.xlsx"/><Relationship Id="rId2" Type="http://schemas.microsoft.com/office/2011/relationships/chartColorStyle" Target="colors156.xml"/><Relationship Id="rId1" Type="http://schemas.microsoft.com/office/2011/relationships/chartStyle" Target="style156.xml"/></Relationships>
</file>

<file path=ppt/charts/_rels/chart15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7.xlsx"/><Relationship Id="rId2" Type="http://schemas.microsoft.com/office/2011/relationships/chartColorStyle" Target="colors157.xml"/><Relationship Id="rId1" Type="http://schemas.microsoft.com/office/2011/relationships/chartStyle" Target="style157.xml"/></Relationships>
</file>

<file path=ppt/charts/_rels/chart15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8.xlsx"/><Relationship Id="rId2" Type="http://schemas.microsoft.com/office/2011/relationships/chartColorStyle" Target="colors158.xml"/><Relationship Id="rId1" Type="http://schemas.microsoft.com/office/2011/relationships/chartStyle" Target="style158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6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9.xlsx"/><Relationship Id="rId2" Type="http://schemas.microsoft.com/office/2011/relationships/chartColorStyle" Target="colors159.xml"/><Relationship Id="rId1" Type="http://schemas.microsoft.com/office/2011/relationships/chartStyle" Target="style159.xml"/></Relationships>
</file>

<file path=ppt/charts/_rels/chart16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0.xlsx"/><Relationship Id="rId2" Type="http://schemas.microsoft.com/office/2011/relationships/chartColorStyle" Target="colors160.xml"/><Relationship Id="rId1" Type="http://schemas.microsoft.com/office/2011/relationships/chartStyle" Target="style160.xml"/></Relationships>
</file>

<file path=ppt/charts/_rels/chart16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1.xlsx"/><Relationship Id="rId2" Type="http://schemas.microsoft.com/office/2011/relationships/chartColorStyle" Target="colors161.xml"/><Relationship Id="rId1" Type="http://schemas.microsoft.com/office/2011/relationships/chartStyle" Target="style161.xml"/></Relationships>
</file>

<file path=ppt/charts/_rels/chart16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2.xlsx"/><Relationship Id="rId2" Type="http://schemas.microsoft.com/office/2011/relationships/chartColorStyle" Target="colors162.xml"/><Relationship Id="rId1" Type="http://schemas.microsoft.com/office/2011/relationships/chartStyle" Target="style162.xml"/></Relationships>
</file>

<file path=ppt/charts/_rels/chart16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3.xlsx"/><Relationship Id="rId2" Type="http://schemas.microsoft.com/office/2011/relationships/chartColorStyle" Target="colors163.xml"/><Relationship Id="rId1" Type="http://schemas.microsoft.com/office/2011/relationships/chartStyle" Target="style163.xml"/></Relationships>
</file>

<file path=ppt/charts/_rels/chart16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4.xlsx"/><Relationship Id="rId2" Type="http://schemas.microsoft.com/office/2011/relationships/chartColorStyle" Target="colors164.xml"/><Relationship Id="rId1" Type="http://schemas.microsoft.com/office/2011/relationships/chartStyle" Target="style164.xml"/></Relationships>
</file>

<file path=ppt/charts/_rels/chart16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5.xlsx"/><Relationship Id="rId2" Type="http://schemas.microsoft.com/office/2011/relationships/chartColorStyle" Target="colors165.xml"/><Relationship Id="rId1" Type="http://schemas.microsoft.com/office/2011/relationships/chartStyle" Target="style165.xml"/></Relationships>
</file>

<file path=ppt/charts/_rels/chart16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6.xlsx"/><Relationship Id="rId2" Type="http://schemas.microsoft.com/office/2011/relationships/chartColorStyle" Target="colors166.xml"/><Relationship Id="rId1" Type="http://schemas.microsoft.com/office/2011/relationships/chartStyle" Target="style166.xml"/></Relationships>
</file>

<file path=ppt/charts/_rels/chart16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7.xlsx"/><Relationship Id="rId2" Type="http://schemas.microsoft.com/office/2011/relationships/chartColorStyle" Target="colors167.xml"/><Relationship Id="rId1" Type="http://schemas.microsoft.com/office/2011/relationships/chartStyle" Target="style167.xml"/></Relationships>
</file>

<file path=ppt/charts/_rels/chart16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8.xlsx"/><Relationship Id="rId2" Type="http://schemas.microsoft.com/office/2011/relationships/chartColorStyle" Target="colors168.xml"/><Relationship Id="rId1" Type="http://schemas.microsoft.com/office/2011/relationships/chartStyle" Target="style168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7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9.xlsx"/><Relationship Id="rId2" Type="http://schemas.microsoft.com/office/2011/relationships/chartColorStyle" Target="colors169.xml"/><Relationship Id="rId1" Type="http://schemas.microsoft.com/office/2011/relationships/chartStyle" Target="style169.xml"/></Relationships>
</file>

<file path=ppt/charts/_rels/chart17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0.xlsx"/><Relationship Id="rId2" Type="http://schemas.microsoft.com/office/2011/relationships/chartColorStyle" Target="colors170.xml"/><Relationship Id="rId1" Type="http://schemas.microsoft.com/office/2011/relationships/chartStyle" Target="style170.xml"/></Relationships>
</file>

<file path=ppt/charts/_rels/chart17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1.xlsx"/><Relationship Id="rId2" Type="http://schemas.microsoft.com/office/2011/relationships/chartColorStyle" Target="colors171.xml"/><Relationship Id="rId1" Type="http://schemas.microsoft.com/office/2011/relationships/chartStyle" Target="style171.xml"/></Relationships>
</file>

<file path=ppt/charts/_rels/chart17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2.xlsx"/><Relationship Id="rId2" Type="http://schemas.microsoft.com/office/2011/relationships/chartColorStyle" Target="colors172.xml"/><Relationship Id="rId1" Type="http://schemas.microsoft.com/office/2011/relationships/chartStyle" Target="style172.xml"/></Relationships>
</file>

<file path=ppt/charts/_rels/chart17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3.xlsx"/><Relationship Id="rId2" Type="http://schemas.microsoft.com/office/2011/relationships/chartColorStyle" Target="colors173.xml"/><Relationship Id="rId1" Type="http://schemas.microsoft.com/office/2011/relationships/chartStyle" Target="style173.xml"/></Relationships>
</file>

<file path=ppt/charts/_rels/chart17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4.xlsx"/><Relationship Id="rId2" Type="http://schemas.microsoft.com/office/2011/relationships/chartColorStyle" Target="colors174.xml"/><Relationship Id="rId1" Type="http://schemas.microsoft.com/office/2011/relationships/chartStyle" Target="style174.xml"/></Relationships>
</file>

<file path=ppt/charts/_rels/chart17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5.xlsx"/><Relationship Id="rId2" Type="http://schemas.microsoft.com/office/2011/relationships/chartColorStyle" Target="colors175.xml"/><Relationship Id="rId1" Type="http://schemas.microsoft.com/office/2011/relationships/chartStyle" Target="style175.xml"/></Relationships>
</file>

<file path=ppt/charts/_rels/chart17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6.xlsx"/><Relationship Id="rId2" Type="http://schemas.microsoft.com/office/2011/relationships/chartColorStyle" Target="colors176.xml"/><Relationship Id="rId1" Type="http://schemas.microsoft.com/office/2011/relationships/chartStyle" Target="style176.xml"/></Relationships>
</file>

<file path=ppt/charts/_rels/chart17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7.xlsx"/><Relationship Id="rId2" Type="http://schemas.microsoft.com/office/2011/relationships/chartColorStyle" Target="colors177.xml"/><Relationship Id="rId1" Type="http://schemas.microsoft.com/office/2011/relationships/chartStyle" Target="style177.xml"/></Relationships>
</file>

<file path=ppt/charts/_rels/chart17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8.xlsx"/><Relationship Id="rId2" Type="http://schemas.microsoft.com/office/2011/relationships/chartColorStyle" Target="colors178.xml"/><Relationship Id="rId1" Type="http://schemas.microsoft.com/office/2011/relationships/chartStyle" Target="style178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8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9.xlsx"/><Relationship Id="rId2" Type="http://schemas.microsoft.com/office/2011/relationships/chartColorStyle" Target="colors179.xml"/><Relationship Id="rId1" Type="http://schemas.microsoft.com/office/2011/relationships/chartStyle" Target="style179.xml"/></Relationships>
</file>

<file path=ppt/charts/_rels/chart18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0.xlsx"/><Relationship Id="rId2" Type="http://schemas.microsoft.com/office/2011/relationships/chartColorStyle" Target="colors180.xml"/><Relationship Id="rId1" Type="http://schemas.microsoft.com/office/2011/relationships/chartStyle" Target="style180.xml"/></Relationships>
</file>

<file path=ppt/charts/_rels/chart18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1.xlsx"/><Relationship Id="rId2" Type="http://schemas.microsoft.com/office/2011/relationships/chartColorStyle" Target="colors181.xml"/><Relationship Id="rId1" Type="http://schemas.microsoft.com/office/2011/relationships/chartStyle" Target="style181.xml"/></Relationships>
</file>

<file path=ppt/charts/_rels/chart18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2.xlsx"/><Relationship Id="rId2" Type="http://schemas.microsoft.com/office/2011/relationships/chartColorStyle" Target="colors182.xml"/><Relationship Id="rId1" Type="http://schemas.microsoft.com/office/2011/relationships/chartStyle" Target="style182.xml"/></Relationships>
</file>

<file path=ppt/charts/_rels/chart18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3.xlsx"/><Relationship Id="rId2" Type="http://schemas.microsoft.com/office/2011/relationships/chartColorStyle" Target="colors183.xml"/><Relationship Id="rId1" Type="http://schemas.microsoft.com/office/2011/relationships/chartStyle" Target="style183.xml"/></Relationships>
</file>

<file path=ppt/charts/_rels/chart18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4.xlsx"/><Relationship Id="rId2" Type="http://schemas.microsoft.com/office/2011/relationships/chartColorStyle" Target="colors184.xml"/><Relationship Id="rId1" Type="http://schemas.microsoft.com/office/2011/relationships/chartStyle" Target="style184.xml"/></Relationships>
</file>

<file path=ppt/charts/_rels/chart18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5.xlsx"/><Relationship Id="rId2" Type="http://schemas.microsoft.com/office/2011/relationships/chartColorStyle" Target="colors185.xml"/><Relationship Id="rId1" Type="http://schemas.microsoft.com/office/2011/relationships/chartStyle" Target="style185.xml"/></Relationships>
</file>

<file path=ppt/charts/_rels/chart18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6.xlsx"/><Relationship Id="rId2" Type="http://schemas.microsoft.com/office/2011/relationships/chartColorStyle" Target="colors186.xml"/><Relationship Id="rId1" Type="http://schemas.microsoft.com/office/2011/relationships/chartStyle" Target="style186.xml"/></Relationships>
</file>

<file path=ppt/charts/_rels/chart18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7.xlsx"/><Relationship Id="rId2" Type="http://schemas.microsoft.com/office/2011/relationships/chartColorStyle" Target="colors187.xml"/><Relationship Id="rId1" Type="http://schemas.microsoft.com/office/2011/relationships/chartStyle" Target="style187.xml"/></Relationships>
</file>

<file path=ppt/charts/_rels/chart18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8.xlsx"/><Relationship Id="rId2" Type="http://schemas.microsoft.com/office/2011/relationships/chartColorStyle" Target="colors188.xml"/><Relationship Id="rId1" Type="http://schemas.microsoft.com/office/2011/relationships/chartStyle" Target="style18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19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9.xlsx"/><Relationship Id="rId2" Type="http://schemas.microsoft.com/office/2011/relationships/chartColorStyle" Target="colors189.xml"/><Relationship Id="rId1" Type="http://schemas.microsoft.com/office/2011/relationships/chartStyle" Target="style189.xml"/></Relationships>
</file>

<file path=ppt/charts/_rels/chart19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0.xlsx"/><Relationship Id="rId2" Type="http://schemas.microsoft.com/office/2011/relationships/chartColorStyle" Target="colors190.xml"/><Relationship Id="rId1" Type="http://schemas.microsoft.com/office/2011/relationships/chartStyle" Target="style190.xml"/></Relationships>
</file>

<file path=ppt/charts/_rels/chart19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1.xlsx"/><Relationship Id="rId2" Type="http://schemas.microsoft.com/office/2011/relationships/chartColorStyle" Target="colors191.xml"/><Relationship Id="rId1" Type="http://schemas.microsoft.com/office/2011/relationships/chartStyle" Target="style191.xml"/></Relationships>
</file>

<file path=ppt/charts/_rels/chart19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2.xlsx"/><Relationship Id="rId2" Type="http://schemas.microsoft.com/office/2011/relationships/chartColorStyle" Target="colors192.xml"/><Relationship Id="rId1" Type="http://schemas.microsoft.com/office/2011/relationships/chartStyle" Target="style192.xml"/></Relationships>
</file>

<file path=ppt/charts/_rels/chart19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3.xlsx"/><Relationship Id="rId2" Type="http://schemas.microsoft.com/office/2011/relationships/chartColorStyle" Target="colors193.xml"/><Relationship Id="rId1" Type="http://schemas.microsoft.com/office/2011/relationships/chartStyle" Target="style193.xml"/></Relationships>
</file>

<file path=ppt/charts/_rels/chart19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4.xlsx"/><Relationship Id="rId2" Type="http://schemas.microsoft.com/office/2011/relationships/chartColorStyle" Target="colors194.xml"/><Relationship Id="rId1" Type="http://schemas.microsoft.com/office/2011/relationships/chartStyle" Target="style194.xml"/></Relationships>
</file>

<file path=ppt/charts/_rels/chart19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5.xlsx"/><Relationship Id="rId2" Type="http://schemas.microsoft.com/office/2011/relationships/chartColorStyle" Target="colors195.xml"/><Relationship Id="rId1" Type="http://schemas.microsoft.com/office/2011/relationships/chartStyle" Target="style195.xml"/></Relationships>
</file>

<file path=ppt/charts/_rels/chart19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6.xlsx"/><Relationship Id="rId2" Type="http://schemas.microsoft.com/office/2011/relationships/chartColorStyle" Target="colors196.xml"/><Relationship Id="rId1" Type="http://schemas.microsoft.com/office/2011/relationships/chartStyle" Target="style196.xml"/></Relationships>
</file>

<file path=ppt/charts/_rels/chart19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7.xlsx"/><Relationship Id="rId2" Type="http://schemas.microsoft.com/office/2011/relationships/chartColorStyle" Target="colors197.xml"/><Relationship Id="rId1" Type="http://schemas.microsoft.com/office/2011/relationships/chartStyle" Target="style197.xml"/></Relationships>
</file>

<file path=ppt/charts/_rels/chart19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8.xlsx"/><Relationship Id="rId2" Type="http://schemas.microsoft.com/office/2011/relationships/chartColorStyle" Target="colors198.xml"/><Relationship Id="rId1" Type="http://schemas.microsoft.com/office/2011/relationships/chartStyle" Target="style19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0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9.xlsx"/><Relationship Id="rId2" Type="http://schemas.microsoft.com/office/2011/relationships/chartColorStyle" Target="colors199.xml"/><Relationship Id="rId1" Type="http://schemas.microsoft.com/office/2011/relationships/chartStyle" Target="style199.xml"/></Relationships>
</file>

<file path=ppt/charts/_rels/chart20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0.xlsx"/><Relationship Id="rId2" Type="http://schemas.microsoft.com/office/2011/relationships/chartColorStyle" Target="colors200.xml"/><Relationship Id="rId1" Type="http://schemas.microsoft.com/office/2011/relationships/chartStyle" Target="style200.xml"/></Relationships>
</file>

<file path=ppt/charts/_rels/chart20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1.xlsx"/><Relationship Id="rId2" Type="http://schemas.microsoft.com/office/2011/relationships/chartColorStyle" Target="colors201.xml"/><Relationship Id="rId1" Type="http://schemas.microsoft.com/office/2011/relationships/chartStyle" Target="style201.xml"/></Relationships>
</file>

<file path=ppt/charts/_rels/chart20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2.xlsx"/><Relationship Id="rId2" Type="http://schemas.microsoft.com/office/2011/relationships/chartColorStyle" Target="colors202.xml"/><Relationship Id="rId1" Type="http://schemas.microsoft.com/office/2011/relationships/chartStyle" Target="style202.xml"/></Relationships>
</file>

<file path=ppt/charts/_rels/chart20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3.xlsx"/><Relationship Id="rId2" Type="http://schemas.microsoft.com/office/2011/relationships/chartColorStyle" Target="colors203.xml"/><Relationship Id="rId1" Type="http://schemas.microsoft.com/office/2011/relationships/chartStyle" Target="style203.xml"/></Relationships>
</file>

<file path=ppt/charts/_rels/chart20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4.xlsx"/><Relationship Id="rId2" Type="http://schemas.microsoft.com/office/2011/relationships/chartColorStyle" Target="colors204.xml"/><Relationship Id="rId1" Type="http://schemas.microsoft.com/office/2011/relationships/chartStyle" Target="style204.xml"/></Relationships>
</file>

<file path=ppt/charts/_rels/chart20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5.xlsx"/><Relationship Id="rId2" Type="http://schemas.microsoft.com/office/2011/relationships/chartColorStyle" Target="colors205.xml"/><Relationship Id="rId1" Type="http://schemas.microsoft.com/office/2011/relationships/chartStyle" Target="style205.xml"/></Relationships>
</file>

<file path=ppt/charts/_rels/chart20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6.xlsx"/><Relationship Id="rId2" Type="http://schemas.microsoft.com/office/2011/relationships/chartColorStyle" Target="colors206.xml"/><Relationship Id="rId1" Type="http://schemas.microsoft.com/office/2011/relationships/chartStyle" Target="style206.xml"/></Relationships>
</file>

<file path=ppt/charts/_rels/chart20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7.xlsx"/><Relationship Id="rId2" Type="http://schemas.microsoft.com/office/2011/relationships/chartColorStyle" Target="colors207.xml"/><Relationship Id="rId1" Type="http://schemas.microsoft.com/office/2011/relationships/chartStyle" Target="style207.xml"/></Relationships>
</file>

<file path=ppt/charts/_rels/chart20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8.xlsx"/><Relationship Id="rId2" Type="http://schemas.microsoft.com/office/2011/relationships/chartColorStyle" Target="colors208.xml"/><Relationship Id="rId1" Type="http://schemas.microsoft.com/office/2011/relationships/chartStyle" Target="style208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9.xlsx"/><Relationship Id="rId2" Type="http://schemas.microsoft.com/office/2011/relationships/chartColorStyle" Target="colors209.xml"/><Relationship Id="rId1" Type="http://schemas.microsoft.com/office/2011/relationships/chartStyle" Target="style209.xml"/></Relationships>
</file>

<file path=ppt/charts/_rels/chart2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0.xlsx"/><Relationship Id="rId2" Type="http://schemas.microsoft.com/office/2011/relationships/chartColorStyle" Target="colors210.xml"/><Relationship Id="rId1" Type="http://schemas.microsoft.com/office/2011/relationships/chartStyle" Target="style210.xml"/></Relationships>
</file>

<file path=ppt/charts/_rels/chart2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1.xlsx"/><Relationship Id="rId2" Type="http://schemas.microsoft.com/office/2011/relationships/chartColorStyle" Target="colors211.xml"/><Relationship Id="rId1" Type="http://schemas.microsoft.com/office/2011/relationships/chartStyle" Target="style211.xml"/></Relationships>
</file>

<file path=ppt/charts/_rels/chart2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2.xlsx"/><Relationship Id="rId2" Type="http://schemas.microsoft.com/office/2011/relationships/chartColorStyle" Target="colors212.xml"/><Relationship Id="rId1" Type="http://schemas.microsoft.com/office/2011/relationships/chartStyle" Target="style212.xml"/></Relationships>
</file>

<file path=ppt/charts/_rels/chart2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3.xlsx"/><Relationship Id="rId2" Type="http://schemas.microsoft.com/office/2011/relationships/chartColorStyle" Target="colors213.xml"/><Relationship Id="rId1" Type="http://schemas.microsoft.com/office/2011/relationships/chartStyle" Target="style213.xml"/></Relationships>
</file>

<file path=ppt/charts/_rels/chart2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4.xlsx"/><Relationship Id="rId2" Type="http://schemas.microsoft.com/office/2011/relationships/chartColorStyle" Target="colors214.xml"/><Relationship Id="rId1" Type="http://schemas.microsoft.com/office/2011/relationships/chartStyle" Target="style214.xml"/></Relationships>
</file>

<file path=ppt/charts/_rels/chart2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5.xlsx"/><Relationship Id="rId2" Type="http://schemas.microsoft.com/office/2011/relationships/chartColorStyle" Target="colors215.xml"/><Relationship Id="rId1" Type="http://schemas.microsoft.com/office/2011/relationships/chartStyle" Target="style215.xml"/></Relationships>
</file>

<file path=ppt/charts/_rels/chart2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6.xlsx"/><Relationship Id="rId2" Type="http://schemas.microsoft.com/office/2011/relationships/chartColorStyle" Target="colors216.xml"/><Relationship Id="rId1" Type="http://schemas.microsoft.com/office/2011/relationships/chartStyle" Target="style216.xml"/></Relationships>
</file>

<file path=ppt/charts/_rels/chart2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7.xlsx"/><Relationship Id="rId2" Type="http://schemas.microsoft.com/office/2011/relationships/chartColorStyle" Target="colors217.xml"/><Relationship Id="rId1" Type="http://schemas.microsoft.com/office/2011/relationships/chartStyle" Target="style217.xml"/></Relationships>
</file>

<file path=ppt/charts/_rels/chart2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8.xlsx"/><Relationship Id="rId2" Type="http://schemas.microsoft.com/office/2011/relationships/chartColorStyle" Target="colors218.xml"/><Relationship Id="rId1" Type="http://schemas.microsoft.com/office/2011/relationships/chartStyle" Target="style218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9.xlsx"/><Relationship Id="rId2" Type="http://schemas.microsoft.com/office/2011/relationships/chartColorStyle" Target="colors219.xml"/><Relationship Id="rId1" Type="http://schemas.microsoft.com/office/2011/relationships/chartStyle" Target="style219.xml"/></Relationships>
</file>

<file path=ppt/charts/_rels/chart2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0.xlsx"/><Relationship Id="rId2" Type="http://schemas.microsoft.com/office/2011/relationships/chartColorStyle" Target="colors220.xml"/><Relationship Id="rId1" Type="http://schemas.microsoft.com/office/2011/relationships/chartStyle" Target="style220.xml"/></Relationships>
</file>

<file path=ppt/charts/_rels/chart2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1.xlsx"/><Relationship Id="rId2" Type="http://schemas.microsoft.com/office/2011/relationships/chartColorStyle" Target="colors221.xml"/><Relationship Id="rId1" Type="http://schemas.microsoft.com/office/2011/relationships/chartStyle" Target="style221.xml"/></Relationships>
</file>

<file path=ppt/charts/_rels/chart2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2.xlsx"/><Relationship Id="rId2" Type="http://schemas.microsoft.com/office/2011/relationships/chartColorStyle" Target="colors222.xml"/><Relationship Id="rId1" Type="http://schemas.microsoft.com/office/2011/relationships/chartStyle" Target="style222.xml"/></Relationships>
</file>

<file path=ppt/charts/_rels/chart2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3.xlsx"/><Relationship Id="rId2" Type="http://schemas.microsoft.com/office/2011/relationships/chartColorStyle" Target="colors223.xml"/><Relationship Id="rId1" Type="http://schemas.microsoft.com/office/2011/relationships/chartStyle" Target="style223.xml"/></Relationships>
</file>

<file path=ppt/charts/_rels/chart2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4.xlsx"/><Relationship Id="rId2" Type="http://schemas.microsoft.com/office/2011/relationships/chartColorStyle" Target="colors224.xml"/><Relationship Id="rId1" Type="http://schemas.microsoft.com/office/2011/relationships/chartStyle" Target="style224.xml"/></Relationships>
</file>

<file path=ppt/charts/_rels/chart2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5.xlsx"/><Relationship Id="rId2" Type="http://schemas.microsoft.com/office/2011/relationships/chartColorStyle" Target="colors225.xml"/><Relationship Id="rId1" Type="http://schemas.microsoft.com/office/2011/relationships/chartStyle" Target="style225.xml"/></Relationships>
</file>

<file path=ppt/charts/_rels/chart2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6.xlsx"/><Relationship Id="rId2" Type="http://schemas.microsoft.com/office/2011/relationships/chartColorStyle" Target="colors226.xml"/><Relationship Id="rId1" Type="http://schemas.microsoft.com/office/2011/relationships/chartStyle" Target="style226.xml"/></Relationships>
</file>

<file path=ppt/charts/_rels/chart2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7.xlsx"/><Relationship Id="rId2" Type="http://schemas.microsoft.com/office/2011/relationships/chartColorStyle" Target="colors227.xml"/><Relationship Id="rId1" Type="http://schemas.microsoft.com/office/2011/relationships/chartStyle" Target="style227.xml"/></Relationships>
</file>

<file path=ppt/charts/_rels/chart2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8.xlsx"/><Relationship Id="rId2" Type="http://schemas.microsoft.com/office/2011/relationships/chartColorStyle" Target="colors228.xml"/><Relationship Id="rId1" Type="http://schemas.microsoft.com/office/2011/relationships/chartStyle" Target="style228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9.xlsx"/><Relationship Id="rId2" Type="http://schemas.microsoft.com/office/2011/relationships/chartColorStyle" Target="colors229.xml"/><Relationship Id="rId1" Type="http://schemas.microsoft.com/office/2011/relationships/chartStyle" Target="style229.xml"/></Relationships>
</file>

<file path=ppt/charts/_rels/chart2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0.xlsx"/><Relationship Id="rId2" Type="http://schemas.microsoft.com/office/2011/relationships/chartColorStyle" Target="colors230.xml"/><Relationship Id="rId1" Type="http://schemas.microsoft.com/office/2011/relationships/chartStyle" Target="style230.xml"/></Relationships>
</file>

<file path=ppt/charts/_rels/chart2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1.xlsx"/><Relationship Id="rId2" Type="http://schemas.microsoft.com/office/2011/relationships/chartColorStyle" Target="colors231.xml"/><Relationship Id="rId1" Type="http://schemas.microsoft.com/office/2011/relationships/chartStyle" Target="style231.xml"/></Relationships>
</file>

<file path=ppt/charts/_rels/chart2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2.xlsx"/><Relationship Id="rId2" Type="http://schemas.microsoft.com/office/2011/relationships/chartColorStyle" Target="colors232.xml"/><Relationship Id="rId1" Type="http://schemas.microsoft.com/office/2011/relationships/chartStyle" Target="style232.xml"/></Relationships>
</file>

<file path=ppt/charts/_rels/chart2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3.xlsx"/><Relationship Id="rId2" Type="http://schemas.microsoft.com/office/2011/relationships/chartColorStyle" Target="colors233.xml"/><Relationship Id="rId1" Type="http://schemas.microsoft.com/office/2011/relationships/chartStyle" Target="style233.xml"/></Relationships>
</file>

<file path=ppt/charts/_rels/chart2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4.xlsx"/><Relationship Id="rId2" Type="http://schemas.microsoft.com/office/2011/relationships/chartColorStyle" Target="colors234.xml"/><Relationship Id="rId1" Type="http://schemas.microsoft.com/office/2011/relationships/chartStyle" Target="style234.xml"/></Relationships>
</file>

<file path=ppt/charts/_rels/chart2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5.xlsx"/><Relationship Id="rId2" Type="http://schemas.microsoft.com/office/2011/relationships/chartColorStyle" Target="colors235.xml"/><Relationship Id="rId1" Type="http://schemas.microsoft.com/office/2011/relationships/chartStyle" Target="style235.xml"/></Relationships>
</file>

<file path=ppt/charts/_rels/chart2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6.xlsx"/><Relationship Id="rId2" Type="http://schemas.microsoft.com/office/2011/relationships/chartColorStyle" Target="colors236.xml"/><Relationship Id="rId1" Type="http://schemas.microsoft.com/office/2011/relationships/chartStyle" Target="style236.xml"/></Relationships>
</file>

<file path=ppt/charts/_rels/chart2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7.xlsx"/><Relationship Id="rId2" Type="http://schemas.microsoft.com/office/2011/relationships/chartColorStyle" Target="colors237.xml"/><Relationship Id="rId1" Type="http://schemas.microsoft.com/office/2011/relationships/chartStyle" Target="style237.xml"/></Relationships>
</file>

<file path=ppt/charts/_rels/chart2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8.xlsx"/><Relationship Id="rId2" Type="http://schemas.microsoft.com/office/2011/relationships/chartColorStyle" Target="colors238.xml"/><Relationship Id="rId1" Type="http://schemas.microsoft.com/office/2011/relationships/chartStyle" Target="style238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9.xlsx"/><Relationship Id="rId2" Type="http://schemas.microsoft.com/office/2011/relationships/chartColorStyle" Target="colors239.xml"/><Relationship Id="rId1" Type="http://schemas.microsoft.com/office/2011/relationships/chartStyle" Target="style239.xml"/></Relationships>
</file>

<file path=ppt/charts/_rels/chart2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0.xlsx"/><Relationship Id="rId2" Type="http://schemas.microsoft.com/office/2011/relationships/chartColorStyle" Target="colors240.xml"/><Relationship Id="rId1" Type="http://schemas.microsoft.com/office/2011/relationships/chartStyle" Target="style240.xml"/></Relationships>
</file>

<file path=ppt/charts/_rels/chart2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1.xlsx"/><Relationship Id="rId2" Type="http://schemas.microsoft.com/office/2011/relationships/chartColorStyle" Target="colors241.xml"/><Relationship Id="rId1" Type="http://schemas.microsoft.com/office/2011/relationships/chartStyle" Target="style241.xml"/></Relationships>
</file>

<file path=ppt/charts/_rels/chart2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2.xlsx"/><Relationship Id="rId2" Type="http://schemas.microsoft.com/office/2011/relationships/chartColorStyle" Target="colors242.xml"/><Relationship Id="rId1" Type="http://schemas.microsoft.com/office/2011/relationships/chartStyle" Target="style242.xml"/></Relationships>
</file>

<file path=ppt/charts/_rels/chart2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3.xlsx"/><Relationship Id="rId2" Type="http://schemas.microsoft.com/office/2011/relationships/chartColorStyle" Target="colors243.xml"/><Relationship Id="rId1" Type="http://schemas.microsoft.com/office/2011/relationships/chartStyle" Target="style243.xml"/></Relationships>
</file>

<file path=ppt/charts/_rels/chart2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4.xlsx"/><Relationship Id="rId2" Type="http://schemas.microsoft.com/office/2011/relationships/chartColorStyle" Target="colors244.xml"/><Relationship Id="rId1" Type="http://schemas.microsoft.com/office/2011/relationships/chartStyle" Target="style244.xml"/></Relationships>
</file>

<file path=ppt/charts/_rels/chart2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5.xlsx"/><Relationship Id="rId2" Type="http://schemas.microsoft.com/office/2011/relationships/chartColorStyle" Target="colors245.xml"/><Relationship Id="rId1" Type="http://schemas.microsoft.com/office/2011/relationships/chartStyle" Target="style245.xml"/></Relationships>
</file>

<file path=ppt/charts/_rels/chart2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6.xlsx"/><Relationship Id="rId2" Type="http://schemas.microsoft.com/office/2011/relationships/chartColorStyle" Target="colors246.xml"/><Relationship Id="rId1" Type="http://schemas.microsoft.com/office/2011/relationships/chartStyle" Target="style246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8.xlsx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9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0.xlsx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1.xlsx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2.xlsx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3.xlsx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4.xlsx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5.xlsx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6.xlsx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7.xlsx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8.xlsx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9.xlsx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0.xlsx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1.xlsx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2.xlsx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3.xlsx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4.xlsx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5.xlsx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6.xlsx"/><Relationship Id="rId2" Type="http://schemas.microsoft.com/office/2011/relationships/chartColorStyle" Target="colors47.xml"/><Relationship Id="rId1" Type="http://schemas.microsoft.com/office/2011/relationships/chartStyle" Target="style47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7.xlsx"/><Relationship Id="rId2" Type="http://schemas.microsoft.com/office/2011/relationships/chartColorStyle" Target="colors48.xml"/><Relationship Id="rId1" Type="http://schemas.microsoft.com/office/2011/relationships/chartStyle" Target="style48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8.xlsx"/><Relationship Id="rId2" Type="http://schemas.microsoft.com/office/2011/relationships/chartColorStyle" Target="colors49.xml"/><Relationship Id="rId1" Type="http://schemas.microsoft.com/office/2011/relationships/chartStyle" Target="style49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9.xlsx"/><Relationship Id="rId2" Type="http://schemas.microsoft.com/office/2011/relationships/chartColorStyle" Target="colors50.xml"/><Relationship Id="rId1" Type="http://schemas.microsoft.com/office/2011/relationships/chartStyle" Target="style50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0.xlsx"/><Relationship Id="rId2" Type="http://schemas.microsoft.com/office/2011/relationships/chartColorStyle" Target="colors51.xml"/><Relationship Id="rId1" Type="http://schemas.microsoft.com/office/2011/relationships/chartStyle" Target="style51.xm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1.xlsx"/><Relationship Id="rId2" Type="http://schemas.microsoft.com/office/2011/relationships/chartColorStyle" Target="colors52.xml"/><Relationship Id="rId1" Type="http://schemas.microsoft.com/office/2011/relationships/chartStyle" Target="style52.xm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2.xlsx"/><Relationship Id="rId2" Type="http://schemas.microsoft.com/office/2011/relationships/chartColorStyle" Target="colors53.xml"/><Relationship Id="rId1" Type="http://schemas.microsoft.com/office/2011/relationships/chartStyle" Target="style53.xm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3.xlsx"/><Relationship Id="rId2" Type="http://schemas.microsoft.com/office/2011/relationships/chartColorStyle" Target="colors54.xml"/><Relationship Id="rId1" Type="http://schemas.microsoft.com/office/2011/relationships/chartStyle" Target="style54.xml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4.xlsx"/><Relationship Id="rId2" Type="http://schemas.microsoft.com/office/2011/relationships/chartColorStyle" Target="colors55.xml"/><Relationship Id="rId1" Type="http://schemas.microsoft.com/office/2011/relationships/chartStyle" Target="style55.xml"/></Relationships>
</file>

<file path=ppt/charts/_rels/chart5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5.xlsx"/><Relationship Id="rId2" Type="http://schemas.microsoft.com/office/2011/relationships/chartColorStyle" Target="colors56.xml"/><Relationship Id="rId1" Type="http://schemas.microsoft.com/office/2011/relationships/chartStyle" Target="style56.xml"/></Relationships>
</file>

<file path=ppt/charts/_rels/chart5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6.xlsx"/><Relationship Id="rId2" Type="http://schemas.microsoft.com/office/2011/relationships/chartColorStyle" Target="colors57.xml"/><Relationship Id="rId1" Type="http://schemas.microsoft.com/office/2011/relationships/chartStyle" Target="style57.xml"/></Relationships>
</file>

<file path=ppt/charts/_rels/chart5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7.xlsx"/><Relationship Id="rId2" Type="http://schemas.microsoft.com/office/2011/relationships/chartColorStyle" Target="colors58.xml"/><Relationship Id="rId1" Type="http://schemas.microsoft.com/office/2011/relationships/chartStyle" Target="style58.xml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8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6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9.xlsx"/><Relationship Id="rId2" Type="http://schemas.microsoft.com/office/2011/relationships/chartColorStyle" Target="colors59.xml"/><Relationship Id="rId1" Type="http://schemas.microsoft.com/office/2011/relationships/chartStyle" Target="style59.xml"/></Relationships>
</file>

<file path=ppt/charts/_rels/chart6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0.xlsx"/><Relationship Id="rId2" Type="http://schemas.microsoft.com/office/2011/relationships/chartColorStyle" Target="colors60.xml"/><Relationship Id="rId1" Type="http://schemas.microsoft.com/office/2011/relationships/chartStyle" Target="style60.xml"/></Relationships>
</file>

<file path=ppt/charts/_rels/chart6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1.xlsx"/><Relationship Id="rId2" Type="http://schemas.microsoft.com/office/2011/relationships/chartColorStyle" Target="colors61.xml"/><Relationship Id="rId1" Type="http://schemas.microsoft.com/office/2011/relationships/chartStyle" Target="style61.xml"/></Relationships>
</file>

<file path=ppt/charts/_rels/chart6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2.xlsx"/><Relationship Id="rId2" Type="http://schemas.microsoft.com/office/2011/relationships/chartColorStyle" Target="colors62.xml"/><Relationship Id="rId1" Type="http://schemas.microsoft.com/office/2011/relationships/chartStyle" Target="style62.xml"/></Relationships>
</file>

<file path=ppt/charts/_rels/chart6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3.xlsx"/><Relationship Id="rId2" Type="http://schemas.microsoft.com/office/2011/relationships/chartColorStyle" Target="colors63.xml"/><Relationship Id="rId1" Type="http://schemas.microsoft.com/office/2011/relationships/chartStyle" Target="style63.xml"/></Relationships>
</file>

<file path=ppt/charts/_rels/chart6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4.xlsx"/><Relationship Id="rId2" Type="http://schemas.microsoft.com/office/2011/relationships/chartColorStyle" Target="colors64.xml"/><Relationship Id="rId1" Type="http://schemas.microsoft.com/office/2011/relationships/chartStyle" Target="style64.xml"/></Relationships>
</file>

<file path=ppt/charts/_rels/chart6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5.xlsx"/><Relationship Id="rId2" Type="http://schemas.microsoft.com/office/2011/relationships/chartColorStyle" Target="colors65.xml"/><Relationship Id="rId1" Type="http://schemas.microsoft.com/office/2011/relationships/chartStyle" Target="style65.xml"/></Relationships>
</file>

<file path=ppt/charts/_rels/chart6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6.xlsx"/><Relationship Id="rId2" Type="http://schemas.microsoft.com/office/2011/relationships/chartColorStyle" Target="colors66.xml"/><Relationship Id="rId1" Type="http://schemas.microsoft.com/office/2011/relationships/chartStyle" Target="style66.xml"/></Relationships>
</file>

<file path=ppt/charts/_rels/chart6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7.xlsx"/><Relationship Id="rId2" Type="http://schemas.microsoft.com/office/2011/relationships/chartColorStyle" Target="colors67.xml"/><Relationship Id="rId1" Type="http://schemas.microsoft.com/office/2011/relationships/chartStyle" Target="style67.xml"/></Relationships>
</file>

<file path=ppt/charts/_rels/chart6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8.xlsx"/><Relationship Id="rId2" Type="http://schemas.microsoft.com/office/2011/relationships/chartColorStyle" Target="colors68.xml"/><Relationship Id="rId1" Type="http://schemas.microsoft.com/office/2011/relationships/chartStyle" Target="style68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7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9.xlsx"/><Relationship Id="rId2" Type="http://schemas.microsoft.com/office/2011/relationships/chartColorStyle" Target="colors69.xml"/><Relationship Id="rId1" Type="http://schemas.microsoft.com/office/2011/relationships/chartStyle" Target="style69.xml"/></Relationships>
</file>

<file path=ppt/charts/_rels/chart7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0.xlsx"/><Relationship Id="rId2" Type="http://schemas.microsoft.com/office/2011/relationships/chartColorStyle" Target="colors70.xml"/><Relationship Id="rId1" Type="http://schemas.microsoft.com/office/2011/relationships/chartStyle" Target="style70.xml"/></Relationships>
</file>

<file path=ppt/charts/_rels/chart7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1.xlsx"/><Relationship Id="rId2" Type="http://schemas.microsoft.com/office/2011/relationships/chartColorStyle" Target="colors71.xml"/><Relationship Id="rId1" Type="http://schemas.microsoft.com/office/2011/relationships/chartStyle" Target="style71.xml"/></Relationships>
</file>

<file path=ppt/charts/_rels/chart7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2.xlsx"/><Relationship Id="rId2" Type="http://schemas.microsoft.com/office/2011/relationships/chartColorStyle" Target="colors72.xml"/><Relationship Id="rId1" Type="http://schemas.microsoft.com/office/2011/relationships/chartStyle" Target="style72.xml"/></Relationships>
</file>

<file path=ppt/charts/_rels/chart7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3.xlsx"/><Relationship Id="rId2" Type="http://schemas.microsoft.com/office/2011/relationships/chartColorStyle" Target="colors73.xml"/><Relationship Id="rId1" Type="http://schemas.microsoft.com/office/2011/relationships/chartStyle" Target="style73.xml"/></Relationships>
</file>

<file path=ppt/charts/_rels/chart7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4.xlsx"/><Relationship Id="rId2" Type="http://schemas.microsoft.com/office/2011/relationships/chartColorStyle" Target="colors74.xml"/><Relationship Id="rId1" Type="http://schemas.microsoft.com/office/2011/relationships/chartStyle" Target="style74.xml"/></Relationships>
</file>

<file path=ppt/charts/_rels/chart7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5.xlsx"/><Relationship Id="rId2" Type="http://schemas.microsoft.com/office/2011/relationships/chartColorStyle" Target="colors75.xml"/><Relationship Id="rId1" Type="http://schemas.microsoft.com/office/2011/relationships/chartStyle" Target="style75.xml"/></Relationships>
</file>

<file path=ppt/charts/_rels/chart7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6.xlsx"/><Relationship Id="rId2" Type="http://schemas.microsoft.com/office/2011/relationships/chartColorStyle" Target="colors76.xml"/><Relationship Id="rId1" Type="http://schemas.microsoft.com/office/2011/relationships/chartStyle" Target="style76.xml"/></Relationships>
</file>

<file path=ppt/charts/_rels/chart7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7.xlsx"/><Relationship Id="rId2" Type="http://schemas.microsoft.com/office/2011/relationships/chartColorStyle" Target="colors77.xml"/><Relationship Id="rId1" Type="http://schemas.microsoft.com/office/2011/relationships/chartStyle" Target="style77.xml"/></Relationships>
</file>

<file path=ppt/charts/_rels/chart7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8.xlsx"/><Relationship Id="rId2" Type="http://schemas.microsoft.com/office/2011/relationships/chartColorStyle" Target="colors78.xml"/><Relationship Id="rId1" Type="http://schemas.microsoft.com/office/2011/relationships/chartStyle" Target="style78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8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9.xlsx"/><Relationship Id="rId2" Type="http://schemas.microsoft.com/office/2011/relationships/chartColorStyle" Target="colors79.xml"/><Relationship Id="rId1" Type="http://schemas.microsoft.com/office/2011/relationships/chartStyle" Target="style79.xml"/></Relationships>
</file>

<file path=ppt/charts/_rels/chart8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0.xlsx"/><Relationship Id="rId2" Type="http://schemas.microsoft.com/office/2011/relationships/chartColorStyle" Target="colors80.xml"/><Relationship Id="rId1" Type="http://schemas.microsoft.com/office/2011/relationships/chartStyle" Target="style80.xml"/></Relationships>
</file>

<file path=ppt/charts/_rels/chart8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1.xlsx"/><Relationship Id="rId2" Type="http://schemas.microsoft.com/office/2011/relationships/chartColorStyle" Target="colors81.xml"/><Relationship Id="rId1" Type="http://schemas.microsoft.com/office/2011/relationships/chartStyle" Target="style81.xml"/></Relationships>
</file>

<file path=ppt/charts/_rels/chart8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2.xlsx"/><Relationship Id="rId2" Type="http://schemas.microsoft.com/office/2011/relationships/chartColorStyle" Target="colors82.xml"/><Relationship Id="rId1" Type="http://schemas.microsoft.com/office/2011/relationships/chartStyle" Target="style82.xml"/></Relationships>
</file>

<file path=ppt/charts/_rels/chart8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3.xlsx"/><Relationship Id="rId2" Type="http://schemas.microsoft.com/office/2011/relationships/chartColorStyle" Target="colors83.xml"/><Relationship Id="rId1" Type="http://schemas.microsoft.com/office/2011/relationships/chartStyle" Target="style83.xml"/></Relationships>
</file>

<file path=ppt/charts/_rels/chart8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4.xlsx"/><Relationship Id="rId2" Type="http://schemas.microsoft.com/office/2011/relationships/chartColorStyle" Target="colors84.xml"/><Relationship Id="rId1" Type="http://schemas.microsoft.com/office/2011/relationships/chartStyle" Target="style84.xml"/></Relationships>
</file>

<file path=ppt/charts/_rels/chart8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5.xlsx"/><Relationship Id="rId2" Type="http://schemas.microsoft.com/office/2011/relationships/chartColorStyle" Target="colors85.xml"/><Relationship Id="rId1" Type="http://schemas.microsoft.com/office/2011/relationships/chartStyle" Target="style85.xml"/></Relationships>
</file>

<file path=ppt/charts/_rels/chart8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6.xlsx"/><Relationship Id="rId2" Type="http://schemas.microsoft.com/office/2011/relationships/chartColorStyle" Target="colors86.xml"/><Relationship Id="rId1" Type="http://schemas.microsoft.com/office/2011/relationships/chartStyle" Target="style86.xml"/></Relationships>
</file>

<file path=ppt/charts/_rels/chart8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7.xlsx"/><Relationship Id="rId2" Type="http://schemas.microsoft.com/office/2011/relationships/chartColorStyle" Target="colors87.xml"/><Relationship Id="rId1" Type="http://schemas.microsoft.com/office/2011/relationships/chartStyle" Target="style87.xml"/></Relationships>
</file>

<file path=ppt/charts/_rels/chart8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8.xlsx"/><Relationship Id="rId2" Type="http://schemas.microsoft.com/office/2011/relationships/chartColorStyle" Target="colors88.xml"/><Relationship Id="rId1" Type="http://schemas.microsoft.com/office/2011/relationships/chartStyle" Target="style8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9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9.xlsx"/><Relationship Id="rId2" Type="http://schemas.microsoft.com/office/2011/relationships/chartColorStyle" Target="colors89.xml"/><Relationship Id="rId1" Type="http://schemas.microsoft.com/office/2011/relationships/chartStyle" Target="style89.xml"/></Relationships>
</file>

<file path=ppt/charts/_rels/chart9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0.xlsx"/><Relationship Id="rId2" Type="http://schemas.microsoft.com/office/2011/relationships/chartColorStyle" Target="colors90.xml"/><Relationship Id="rId1" Type="http://schemas.microsoft.com/office/2011/relationships/chartStyle" Target="style90.xml"/></Relationships>
</file>

<file path=ppt/charts/_rels/chart9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1.xlsx"/><Relationship Id="rId2" Type="http://schemas.microsoft.com/office/2011/relationships/chartColorStyle" Target="colors91.xml"/><Relationship Id="rId1" Type="http://schemas.microsoft.com/office/2011/relationships/chartStyle" Target="style91.xml"/></Relationships>
</file>

<file path=ppt/charts/_rels/chart9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2.xlsx"/><Relationship Id="rId2" Type="http://schemas.microsoft.com/office/2011/relationships/chartColorStyle" Target="colors92.xml"/><Relationship Id="rId1" Type="http://schemas.microsoft.com/office/2011/relationships/chartStyle" Target="style92.xml"/></Relationships>
</file>

<file path=ppt/charts/_rels/chart9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3.xlsx"/><Relationship Id="rId2" Type="http://schemas.microsoft.com/office/2011/relationships/chartColorStyle" Target="colors93.xml"/><Relationship Id="rId1" Type="http://schemas.microsoft.com/office/2011/relationships/chartStyle" Target="style93.xml"/></Relationships>
</file>

<file path=ppt/charts/_rels/chart9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4.xlsx"/><Relationship Id="rId2" Type="http://schemas.microsoft.com/office/2011/relationships/chartColorStyle" Target="colors94.xml"/><Relationship Id="rId1" Type="http://schemas.microsoft.com/office/2011/relationships/chartStyle" Target="style94.xml"/></Relationships>
</file>

<file path=ppt/charts/_rels/chart9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5.xlsx"/><Relationship Id="rId2" Type="http://schemas.microsoft.com/office/2011/relationships/chartColorStyle" Target="colors95.xml"/><Relationship Id="rId1" Type="http://schemas.microsoft.com/office/2011/relationships/chartStyle" Target="style95.xml"/></Relationships>
</file>

<file path=ppt/charts/_rels/chart9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6.xlsx"/><Relationship Id="rId2" Type="http://schemas.microsoft.com/office/2011/relationships/chartColorStyle" Target="colors96.xml"/><Relationship Id="rId1" Type="http://schemas.microsoft.com/office/2011/relationships/chartStyle" Target="style96.xml"/></Relationships>
</file>

<file path=ppt/charts/_rels/chart9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7.xlsx"/><Relationship Id="rId2" Type="http://schemas.microsoft.com/office/2011/relationships/chartColorStyle" Target="colors97.xml"/><Relationship Id="rId1" Type="http://schemas.microsoft.com/office/2011/relationships/chartStyle" Target="style97.xml"/></Relationships>
</file>

<file path=ppt/charts/_rels/chart9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8.xlsx"/><Relationship Id="rId2" Type="http://schemas.microsoft.com/office/2011/relationships/chartColorStyle" Target="colors98.xml"/><Relationship Id="rId1" Type="http://schemas.microsoft.com/office/2011/relationships/chartStyle" Target="style9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/>
              <a:t>Sum</a:t>
            </a:r>
            <a:r>
              <a:rPr lang="en-US" sz="1400" b="1" baseline="0" dirty="0"/>
              <a:t> of Costs &amp; </a:t>
            </a:r>
            <a:r>
              <a:rPr lang="en-US" sz="1400" b="1" i="0" u="none" strike="noStrike" baseline="0" dirty="0">
                <a:effectLst/>
              </a:rPr>
              <a:t>Revenues</a:t>
            </a:r>
            <a:endParaRPr lang="en-US" sz="1400" b="1" dirty="0"/>
          </a:p>
        </c:rich>
      </c:tx>
      <c:layout>
        <c:manualLayout>
          <c:xMode val="edge"/>
          <c:yMode val="edge"/>
          <c:x val="1.1197789104071423E-2"/>
          <c:y val="2.35862197047079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100000</c:v>
                </c:pt>
                <c:pt idx="1">
                  <c:v>250000</c:v>
                </c:pt>
                <c:pt idx="2">
                  <c:v>350000</c:v>
                </c:pt>
                <c:pt idx="3">
                  <c:v>450000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E5-4B39-A9C6-F8B6F8115C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Revenues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200000</c:v>
                </c:pt>
                <c:pt idx="1">
                  <c:v>150000</c:v>
                </c:pt>
                <c:pt idx="2">
                  <c:v>450000</c:v>
                </c:pt>
                <c:pt idx="3">
                  <c:v>280000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E5-4B39-A9C6-F8B6F8115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52225968"/>
        <c:axId val="1952227056"/>
      </c:barChart>
      <c:catAx>
        <c:axId val="1952225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27056"/>
        <c:crosses val="autoZero"/>
        <c:auto val="1"/>
        <c:lblAlgn val="ctr"/>
        <c:lblOffset val="100"/>
        <c:noMultiLvlLbl val="0"/>
      </c:catAx>
      <c:valAx>
        <c:axId val="1952227056"/>
        <c:scaling>
          <c:orientation val="minMax"/>
          <c:max val="5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$-409]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25968"/>
        <c:crosses val="autoZero"/>
        <c:crossBetween val="between"/>
        <c:majorUnit val="100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906776476542789"/>
          <c:y val="0.89137710093787725"/>
          <c:w val="0.42186435064518008"/>
          <c:h val="8.50366793574147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8D0-45DB-B7CF-424B71BF52EE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8D0-45DB-B7CF-424B71BF52E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D0-45DB-B7CF-424B71BF5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A3C-4B68-A7BC-AE7CD3C9CD4F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A3C-4B68-A7BC-AE7CD3C9CD4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3C-4B68-A7BC-AE7CD3C9C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89679113072912"/>
          <c:y val="9.0826058445932362E-2"/>
          <c:w val="0.59020641773854177"/>
          <c:h val="0.8183478831081352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9525"/>
          </c:spPr>
          <c:dPt>
            <c:idx val="0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6A0-440C-9F6B-CD5FA73FEE3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6A0-440C-9F6B-CD5FA73FEE3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6A0-440C-9F6B-CD5FA73FEE3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6A0-440C-9F6B-CD5FA73FEE3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6A0-440C-9F6B-CD5FA73FEE3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6A0-440C-9F6B-CD5FA73FEE30}"/>
              </c:ext>
            </c:extLst>
          </c:dPt>
          <c:dLbls>
            <c:dLbl>
              <c:idx val="0"/>
              <c:layout>
                <c:manualLayout>
                  <c:x val="0.26677699968979152"/>
                  <c:y val="-0.1421467569027781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6A0-440C-9F6B-CD5FA73FEE30}"/>
                </c:ext>
              </c:extLst>
            </c:dLbl>
            <c:dLbl>
              <c:idx val="1"/>
              <c:layout>
                <c:manualLayout>
                  <c:x val="0.15569381196789459"/>
                  <c:y val="5.311787215009035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6A0-440C-9F6B-CD5FA73FEE30}"/>
                </c:ext>
              </c:extLst>
            </c:dLbl>
            <c:dLbl>
              <c:idx val="2"/>
              <c:layout>
                <c:manualLayout>
                  <c:x val="0.33561952597501155"/>
                  <c:y val="0.1285513091503082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6A0-440C-9F6B-CD5FA73FEE30}"/>
                </c:ext>
              </c:extLst>
            </c:dLbl>
            <c:dLbl>
              <c:idx val="3"/>
              <c:layout>
                <c:manualLayout>
                  <c:x val="-0.18543340087518398"/>
                  <c:y val="0.2291605450817211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6A0-440C-9F6B-CD5FA73FEE30}"/>
                </c:ext>
              </c:extLst>
            </c:dLbl>
            <c:dLbl>
              <c:idx val="4"/>
              <c:layout>
                <c:manualLayout>
                  <c:x val="-0.1912631515316687"/>
                  <c:y val="0.1095644624373293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6A0-440C-9F6B-CD5FA73FEE30}"/>
                </c:ext>
              </c:extLst>
            </c:dLbl>
            <c:dLbl>
              <c:idx val="5"/>
              <c:layout>
                <c:manualLayout>
                  <c:x val="-0.28363939953543138"/>
                  <c:y val="-9.099835841069174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6A0-440C-9F6B-CD5FA73FEE30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0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,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Sheet1!$A$2:$A$7</c:f>
              <c:strCache>
                <c:ptCount val="6"/>
                <c:pt idx="0">
                  <c:v>Country 1</c:v>
                </c:pt>
                <c:pt idx="1">
                  <c:v>Country 2</c:v>
                </c:pt>
                <c:pt idx="2">
                  <c:v>Country 3</c:v>
                </c:pt>
                <c:pt idx="3">
                  <c:v>Country 4</c:v>
                </c:pt>
                <c:pt idx="4">
                  <c:v>Country 5</c:v>
                </c:pt>
                <c:pt idx="5">
                  <c:v>Country 6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0.09</c:v>
                </c:pt>
                <c:pt idx="1">
                  <c:v>0.3</c:v>
                </c:pt>
                <c:pt idx="2">
                  <c:v>0.21</c:v>
                </c:pt>
                <c:pt idx="3">
                  <c:v>0.1</c:v>
                </c:pt>
                <c:pt idx="4">
                  <c:v>0.15</c:v>
                </c:pt>
                <c:pt idx="5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6A0-440C-9F6B-CD5FA73FEE3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780532912949241E-2"/>
          <c:y val="8.0407626561472711E-2"/>
          <c:w val="0.88840369719177792"/>
          <c:h val="0.744991995021354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Time</c:v>
                </c:pt>
              </c:strCache>
            </c:strRef>
          </c:tx>
          <c:spPr>
            <a:solidFill>
              <a:schemeClr val="accent5"/>
            </a:solidFill>
            <a:ln w="25400" cap="flat" cmpd="sng" algn="ctr">
              <a:noFill/>
              <a:round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20</c:v>
                </c:pt>
                <c:pt idx="1">
                  <c:v>26</c:v>
                </c:pt>
                <c:pt idx="2">
                  <c:v>20</c:v>
                </c:pt>
                <c:pt idx="3">
                  <c:v>25</c:v>
                </c:pt>
                <c:pt idx="4">
                  <c:v>18</c:v>
                </c:pt>
                <c:pt idx="5">
                  <c:v>20</c:v>
                </c:pt>
                <c:pt idx="6">
                  <c:v>25</c:v>
                </c:pt>
                <c:pt idx="7">
                  <c:v>20</c:v>
                </c:pt>
                <c:pt idx="8">
                  <c:v>15</c:v>
                </c:pt>
                <c:pt idx="9">
                  <c:v>13</c:v>
                </c:pt>
                <c:pt idx="10">
                  <c:v>24</c:v>
                </c:pt>
                <c:pt idx="1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86-4B21-873B-050D78F111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8242592"/>
        <c:axId val="1988245312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Wieght</c:v>
                </c:pt>
              </c:strCache>
            </c:strRef>
          </c:tx>
          <c:spPr>
            <a:ln w="22225" cap="rnd">
              <a:solidFill>
                <a:schemeClr val="accent4">
                  <a:alpha val="85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4"/>
              </a:solidFill>
              <a:ln>
                <a:solidFill>
                  <a:schemeClr val="accent4">
                    <a:alpha val="8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49</c:v>
                </c:pt>
                <c:pt idx="1">
                  <c:v>13</c:v>
                </c:pt>
                <c:pt idx="2">
                  <c:v>45</c:v>
                </c:pt>
                <c:pt idx="3">
                  <c:v>40</c:v>
                </c:pt>
                <c:pt idx="4">
                  <c:v>40</c:v>
                </c:pt>
                <c:pt idx="5">
                  <c:v>30</c:v>
                </c:pt>
                <c:pt idx="6">
                  <c:v>40</c:v>
                </c:pt>
                <c:pt idx="7">
                  <c:v>35</c:v>
                </c:pt>
                <c:pt idx="8">
                  <c:v>40</c:v>
                </c:pt>
                <c:pt idx="9">
                  <c:v>30</c:v>
                </c:pt>
                <c:pt idx="10">
                  <c:v>35</c:v>
                </c:pt>
                <c:pt idx="11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A86-4B21-873B-050D78F111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8249664"/>
        <c:axId val="1988248576"/>
      </c:lineChart>
      <c:catAx>
        <c:axId val="1988242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45312"/>
        <c:crosses val="autoZero"/>
        <c:auto val="1"/>
        <c:lblAlgn val="ctr"/>
        <c:lblOffset val="100"/>
        <c:noMultiLvlLbl val="0"/>
      </c:catAx>
      <c:valAx>
        <c:axId val="1988245312"/>
        <c:scaling>
          <c:orientation val="minMax"/>
          <c:max val="3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42592"/>
        <c:crosses val="autoZero"/>
        <c:crossBetween val="between"/>
      </c:valAx>
      <c:valAx>
        <c:axId val="1988248576"/>
        <c:scaling>
          <c:orientation val="minMax"/>
          <c:max val="50"/>
          <c:min val="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49664"/>
        <c:crosses val="max"/>
        <c:crossBetween val="between"/>
        <c:majorUnit val="10"/>
      </c:valAx>
      <c:catAx>
        <c:axId val="19882496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8824857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26453521651503559"/>
          <c:y val="0.9261398939026656"/>
          <c:w val="0.47064940998250687"/>
          <c:h val="6.1836755699655188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1600</c:v>
                </c:pt>
                <c:pt idx="1">
                  <c:v>3000</c:v>
                </c:pt>
                <c:pt idx="2">
                  <c:v>3500</c:v>
                </c:pt>
                <c:pt idx="3">
                  <c:v>3000</c:v>
                </c:pt>
                <c:pt idx="4">
                  <c:v>5000</c:v>
                </c:pt>
                <c:pt idx="5">
                  <c:v>3600</c:v>
                </c:pt>
                <c:pt idx="6">
                  <c:v>1200</c:v>
                </c:pt>
                <c:pt idx="7">
                  <c:v>3800</c:v>
                </c:pt>
                <c:pt idx="8">
                  <c:v>2500</c:v>
                </c:pt>
                <c:pt idx="9">
                  <c:v>4999</c:v>
                </c:pt>
                <c:pt idx="10">
                  <c:v>4500</c:v>
                </c:pt>
                <c:pt idx="11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35-40FD-B5E2-CC10745093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1500</c:v>
                </c:pt>
                <c:pt idx="1">
                  <c:v>2500</c:v>
                </c:pt>
                <c:pt idx="2">
                  <c:v>2800</c:v>
                </c:pt>
                <c:pt idx="3">
                  <c:v>2000</c:v>
                </c:pt>
                <c:pt idx="4">
                  <c:v>4000</c:v>
                </c:pt>
                <c:pt idx="5">
                  <c:v>3400</c:v>
                </c:pt>
                <c:pt idx="6">
                  <c:v>900</c:v>
                </c:pt>
                <c:pt idx="7">
                  <c:v>3000</c:v>
                </c:pt>
                <c:pt idx="8">
                  <c:v>1500</c:v>
                </c:pt>
                <c:pt idx="9">
                  <c:v>3600</c:v>
                </c:pt>
                <c:pt idx="10">
                  <c:v>2800</c:v>
                </c:pt>
                <c:pt idx="11">
                  <c:v>1562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35-40FD-B5E2-CC107450931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1300</c:v>
                </c:pt>
                <c:pt idx="1">
                  <c:v>2000</c:v>
                </c:pt>
                <c:pt idx="2">
                  <c:v>1500</c:v>
                </c:pt>
                <c:pt idx="3">
                  <c:v>3000</c:v>
                </c:pt>
                <c:pt idx="4">
                  <c:v>2475</c:v>
                </c:pt>
                <c:pt idx="5">
                  <c:v>2563</c:v>
                </c:pt>
                <c:pt idx="6">
                  <c:v>2000</c:v>
                </c:pt>
                <c:pt idx="7">
                  <c:v>4000</c:v>
                </c:pt>
                <c:pt idx="8">
                  <c:v>1500</c:v>
                </c:pt>
                <c:pt idx="9">
                  <c:v>2560</c:v>
                </c:pt>
                <c:pt idx="10">
                  <c:v>4820</c:v>
                </c:pt>
                <c:pt idx="11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435-40FD-B5E2-CC10745093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8253472"/>
        <c:axId val="1988239872"/>
      </c:barChart>
      <c:catAx>
        <c:axId val="1988253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39872"/>
        <c:crosses val="autoZero"/>
        <c:auto val="1"/>
        <c:lblAlgn val="ctr"/>
        <c:lblOffset val="100"/>
        <c:noMultiLvlLbl val="0"/>
      </c:catAx>
      <c:valAx>
        <c:axId val="1988239872"/>
        <c:scaling>
          <c:orientation val="minMax"/>
          <c:max val="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[$$-409]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53472"/>
        <c:crosses val="autoZero"/>
        <c:crossBetween val="between"/>
        <c:majorUnit val="1000"/>
        <c:minorUnit val="4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47027546096079"/>
          <c:y val="0.83150982365713355"/>
          <c:w val="0.41788990243115559"/>
          <c:h val="0.122892335965014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1600</c:v>
                </c:pt>
                <c:pt idx="1">
                  <c:v>3000</c:v>
                </c:pt>
                <c:pt idx="2">
                  <c:v>3500</c:v>
                </c:pt>
                <c:pt idx="3">
                  <c:v>3000</c:v>
                </c:pt>
                <c:pt idx="4">
                  <c:v>5000</c:v>
                </c:pt>
                <c:pt idx="5">
                  <c:v>3600</c:v>
                </c:pt>
                <c:pt idx="6">
                  <c:v>1200</c:v>
                </c:pt>
                <c:pt idx="7">
                  <c:v>3800</c:v>
                </c:pt>
                <c:pt idx="8">
                  <c:v>2500</c:v>
                </c:pt>
                <c:pt idx="9">
                  <c:v>4999</c:v>
                </c:pt>
                <c:pt idx="10">
                  <c:v>4500</c:v>
                </c:pt>
                <c:pt idx="11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1E0-4439-B706-DF57AD14415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1500</c:v>
                </c:pt>
                <c:pt idx="1">
                  <c:v>2500</c:v>
                </c:pt>
                <c:pt idx="2">
                  <c:v>2800</c:v>
                </c:pt>
                <c:pt idx="3">
                  <c:v>2000</c:v>
                </c:pt>
                <c:pt idx="4">
                  <c:v>4000</c:v>
                </c:pt>
                <c:pt idx="5">
                  <c:v>3400</c:v>
                </c:pt>
                <c:pt idx="6">
                  <c:v>900</c:v>
                </c:pt>
                <c:pt idx="7">
                  <c:v>3000</c:v>
                </c:pt>
                <c:pt idx="8">
                  <c:v>1500</c:v>
                </c:pt>
                <c:pt idx="9">
                  <c:v>3600</c:v>
                </c:pt>
                <c:pt idx="10">
                  <c:v>2800</c:v>
                </c:pt>
                <c:pt idx="11">
                  <c:v>1562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1E0-4439-B706-DF57AD14415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2021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1300</c:v>
                </c:pt>
                <c:pt idx="1">
                  <c:v>2000</c:v>
                </c:pt>
                <c:pt idx="2">
                  <c:v>1500</c:v>
                </c:pt>
                <c:pt idx="3">
                  <c:v>3000</c:v>
                </c:pt>
                <c:pt idx="4">
                  <c:v>2475</c:v>
                </c:pt>
                <c:pt idx="5">
                  <c:v>2563</c:v>
                </c:pt>
                <c:pt idx="6">
                  <c:v>2000</c:v>
                </c:pt>
                <c:pt idx="7">
                  <c:v>4000</c:v>
                </c:pt>
                <c:pt idx="8">
                  <c:v>1500</c:v>
                </c:pt>
                <c:pt idx="9">
                  <c:v>2560</c:v>
                </c:pt>
                <c:pt idx="10">
                  <c:v>4820</c:v>
                </c:pt>
                <c:pt idx="11">
                  <c:v>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1E0-4439-B706-DF57AD144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58526784"/>
        <c:axId val="1958531680"/>
      </c:lineChart>
      <c:catAx>
        <c:axId val="1958526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1680"/>
        <c:crosses val="autoZero"/>
        <c:auto val="1"/>
        <c:lblAlgn val="ctr"/>
        <c:lblOffset val="100"/>
        <c:noMultiLvlLbl val="0"/>
      </c:catAx>
      <c:valAx>
        <c:axId val="1958531680"/>
        <c:scaling>
          <c:orientation val="minMax"/>
          <c:max val="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[$$-409]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26784"/>
        <c:crosses val="autoZero"/>
        <c:crossBetween val="between"/>
        <c:majorUnit val="1000"/>
        <c:minorUnit val="4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47027546096079"/>
          <c:y val="0.83150982365713355"/>
          <c:w val="0.47167630738897293"/>
          <c:h val="0.122892335965014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309333417558282E-2"/>
          <c:y val="0.1300351383426803"/>
          <c:w val="0.80997674802671393"/>
          <c:h val="0.530010937100039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Debt to equity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30</c:v>
                </c:pt>
                <c:pt idx="1">
                  <c:v>40</c:v>
                </c:pt>
                <c:pt idx="2">
                  <c:v>45</c:v>
                </c:pt>
                <c:pt idx="3">
                  <c:v>55</c:v>
                </c:pt>
                <c:pt idx="4">
                  <c:v>65</c:v>
                </c:pt>
                <c:pt idx="5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86-4B21-873B-050D78F111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Debt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40</c:v>
                </c:pt>
                <c:pt idx="1">
                  <c:v>45</c:v>
                </c:pt>
                <c:pt idx="2">
                  <c:v>50</c:v>
                </c:pt>
                <c:pt idx="3">
                  <c:v>70</c:v>
                </c:pt>
                <c:pt idx="4">
                  <c:v>40</c:v>
                </c:pt>
                <c:pt idx="5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86-4B21-873B-050D78F111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73"/>
        <c:overlap val="-24"/>
        <c:axId val="1958533856"/>
        <c:axId val="195852732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Equity</c:v>
                </c:pt>
              </c:strCache>
            </c:strRef>
          </c:tx>
          <c:spPr>
            <a:ln w="22225" cap="rnd">
              <a:solidFill>
                <a:schemeClr val="accent3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23</c:v>
                </c:pt>
                <c:pt idx="3">
                  <c:v>25</c:v>
                </c:pt>
                <c:pt idx="4">
                  <c:v>50</c:v>
                </c:pt>
                <c:pt idx="5">
                  <c:v>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5FC-44AD-9918-16027ADB5D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3014288"/>
        <c:axId val="1958536576"/>
      </c:lineChart>
      <c:catAx>
        <c:axId val="195853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27328"/>
        <c:crosses val="autoZero"/>
        <c:auto val="1"/>
        <c:lblAlgn val="ctr"/>
        <c:lblOffset val="100"/>
        <c:noMultiLvlLbl val="0"/>
      </c:catAx>
      <c:valAx>
        <c:axId val="1958527328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3856"/>
        <c:crosses val="autoZero"/>
        <c:crossBetween val="between"/>
      </c:valAx>
      <c:valAx>
        <c:axId val="1958536576"/>
        <c:scaling>
          <c:orientation val="minMax"/>
          <c:max val="100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014288"/>
        <c:crosses val="max"/>
        <c:crossBetween val="between"/>
        <c:dispUnits>
          <c:builtInUnit val="hundreds"/>
        </c:dispUnits>
      </c:valAx>
      <c:catAx>
        <c:axId val="19830142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5853657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748993516374481"/>
          <c:y val="0.80923091243338841"/>
          <c:w val="0.58501986200849188"/>
          <c:h val="0.1789477113536406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6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309333417558282E-2"/>
          <c:y val="0.1300351383426803"/>
          <c:w val="0.80997674802671393"/>
          <c:h val="0.64822469922974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30</c:v>
                </c:pt>
                <c:pt idx="1">
                  <c:v>40</c:v>
                </c:pt>
                <c:pt idx="2">
                  <c:v>45</c:v>
                </c:pt>
                <c:pt idx="3">
                  <c:v>55</c:v>
                </c:pt>
                <c:pt idx="4">
                  <c:v>65</c:v>
                </c:pt>
                <c:pt idx="5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86-4B21-873B-050D78F111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40</c:v>
                </c:pt>
                <c:pt idx="1">
                  <c:v>45</c:v>
                </c:pt>
                <c:pt idx="2">
                  <c:v>50</c:v>
                </c:pt>
                <c:pt idx="3">
                  <c:v>70</c:v>
                </c:pt>
                <c:pt idx="4">
                  <c:v>40</c:v>
                </c:pt>
                <c:pt idx="5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86-4B21-873B-050D78F111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22225" cap="flat" cmpd="sng" algn="ctr">
              <a:noFill/>
              <a:round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23</c:v>
                </c:pt>
                <c:pt idx="3">
                  <c:v>25</c:v>
                </c:pt>
                <c:pt idx="4">
                  <c:v>50</c:v>
                </c:pt>
                <c:pt idx="5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D5-4A02-BE39-0691B20FA55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0%</c:formatCode>
                <c:ptCount val="6"/>
                <c:pt idx="0">
                  <c:v>0.4</c:v>
                </c:pt>
                <c:pt idx="1">
                  <c:v>0.3</c:v>
                </c:pt>
                <c:pt idx="2">
                  <c:v>0.6</c:v>
                </c:pt>
                <c:pt idx="3">
                  <c:v>0.75</c:v>
                </c:pt>
                <c:pt idx="4">
                  <c:v>0.65</c:v>
                </c:pt>
                <c:pt idx="5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D5-4A02-BE39-0691B20FA5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6"/>
        <c:overlap val="-31"/>
        <c:axId val="1983009936"/>
        <c:axId val="1983007760"/>
      </c:barChart>
      <c:catAx>
        <c:axId val="1983009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007760"/>
        <c:crosses val="autoZero"/>
        <c:auto val="1"/>
        <c:lblAlgn val="ctr"/>
        <c:lblOffset val="100"/>
        <c:noMultiLvlLbl val="0"/>
      </c:catAx>
      <c:valAx>
        <c:axId val="1983007760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009936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6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529073830035"/>
          <c:y val="6.8197265760137404E-2"/>
          <c:w val="0.82446974415473362"/>
          <c:h val="0.721778682391486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28B-4EDD-A00B-3F23664E226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28B-4EDD-A00B-3F23664E226C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30</c:v>
                </c:pt>
                <c:pt idx="1">
                  <c:v>45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28B-4EDD-A00B-3F23664E22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9"/>
        <c:axId val="1985854496"/>
        <c:axId val="1985849600"/>
      </c:barChart>
      <c:catAx>
        <c:axId val="19858544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700" dirty="0">
                    <a:solidFill>
                      <a:schemeClr val="tx1">
                        <a:lumMod val="90000"/>
                        <a:lumOff val="10000"/>
                      </a:schemeClr>
                    </a:solidFill>
                  </a:rPr>
                  <a:t>Critical Status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70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49600"/>
        <c:crosses val="autoZero"/>
        <c:auto val="1"/>
        <c:lblAlgn val="ctr"/>
        <c:lblOffset val="100"/>
        <c:noMultiLvlLbl val="0"/>
      </c:catAx>
      <c:valAx>
        <c:axId val="1985849600"/>
        <c:scaling>
          <c:orientation val="minMax"/>
          <c:max val="50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5449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529073830035"/>
          <c:y val="6.8197265760137404E-2"/>
          <c:w val="0.82446974415473362"/>
          <c:h val="0.721778682391486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E40-465E-9162-03E1B78CAD1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E40-465E-9162-03E1B78CAD1C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30</c:v>
                </c:pt>
                <c:pt idx="1">
                  <c:v>45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40-465E-9162-03E1B78CAD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9"/>
        <c:axId val="1985850144"/>
        <c:axId val="1985848512"/>
      </c:barChart>
      <c:catAx>
        <c:axId val="19858501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700" dirty="0">
                    <a:solidFill>
                      <a:schemeClr val="tx1">
                        <a:lumMod val="90000"/>
                        <a:lumOff val="10000"/>
                      </a:schemeClr>
                    </a:solidFill>
                  </a:rPr>
                  <a:t>Schedule</a:t>
                </a:r>
                <a:r>
                  <a:rPr lang="en-US" sz="700" baseline="0" dirty="0">
                    <a:solidFill>
                      <a:schemeClr val="tx1">
                        <a:lumMod val="90000"/>
                        <a:lumOff val="10000"/>
                      </a:schemeClr>
                    </a:solidFill>
                  </a:rPr>
                  <a:t> Late</a:t>
                </a:r>
                <a:endParaRPr lang="en-US" sz="700" dirty="0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70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48512"/>
        <c:crosses val="autoZero"/>
        <c:auto val="1"/>
        <c:lblAlgn val="ctr"/>
        <c:lblOffset val="100"/>
        <c:noMultiLvlLbl val="0"/>
      </c:catAx>
      <c:valAx>
        <c:axId val="1985848512"/>
        <c:scaling>
          <c:orientation val="minMax"/>
          <c:max val="50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5014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529073830035"/>
          <c:y val="6.8197265760137404E-2"/>
          <c:w val="0.82446974415473362"/>
          <c:h val="0.721778682391486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D40-4AA3-B1C0-5877BEB0A62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D40-4AA3-B1C0-5877BEB0A625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30</c:v>
                </c:pt>
                <c:pt idx="1">
                  <c:v>45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D40-4AA3-B1C0-5877BEB0A6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9"/>
        <c:axId val="1985849056"/>
        <c:axId val="1985853952"/>
      </c:barChart>
      <c:catAx>
        <c:axId val="19858490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700" dirty="0">
                    <a:solidFill>
                      <a:schemeClr val="tx1">
                        <a:lumMod val="90000"/>
                        <a:lumOff val="10000"/>
                      </a:schemeClr>
                    </a:solidFill>
                  </a:rPr>
                  <a:t>High Alignment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70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53952"/>
        <c:crosses val="autoZero"/>
        <c:auto val="1"/>
        <c:lblAlgn val="ctr"/>
        <c:lblOffset val="100"/>
        <c:noMultiLvlLbl val="0"/>
      </c:catAx>
      <c:valAx>
        <c:axId val="1985853952"/>
        <c:scaling>
          <c:orientation val="minMax"/>
          <c:max val="50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4905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1B-4E98-8376-39AE58B54806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E1B-4E98-8376-39AE58B5480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E1B-4E98-8376-39AE58B548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529073830035"/>
          <c:y val="6.8197265760137404E-2"/>
          <c:w val="0.82446974415473362"/>
          <c:h val="0.721778682391486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584-4F79-B191-6140B032D18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584-4F79-B191-6140B032D187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30</c:v>
                </c:pt>
                <c:pt idx="1">
                  <c:v>45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84-4F79-B191-6140B032D1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9"/>
        <c:axId val="1985852864"/>
        <c:axId val="1985850688"/>
      </c:barChart>
      <c:catAx>
        <c:axId val="19858528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700" dirty="0">
                    <a:solidFill>
                      <a:schemeClr val="tx1">
                        <a:lumMod val="90000"/>
                        <a:lumOff val="10000"/>
                      </a:schemeClr>
                    </a:solidFill>
                  </a:rPr>
                  <a:t>High Risk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70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50688"/>
        <c:crosses val="autoZero"/>
        <c:auto val="1"/>
        <c:lblAlgn val="ctr"/>
        <c:lblOffset val="100"/>
        <c:noMultiLvlLbl val="0"/>
      </c:catAx>
      <c:valAx>
        <c:axId val="1985850688"/>
        <c:scaling>
          <c:orientation val="minMax"/>
          <c:max val="50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5286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0659484363277654"/>
          <c:y val="9.1984750416466393E-2"/>
          <c:w val="0.51896986040429272"/>
          <c:h val="0.6145470228414530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Low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Application Change</c:v>
                </c:pt>
                <c:pt idx="1">
                  <c:v>Infrastructure Deployment</c:v>
                </c:pt>
                <c:pt idx="2">
                  <c:v>Major Project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43</c:v>
                </c:pt>
                <c:pt idx="1">
                  <c:v>25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0B-4157-B170-ECF03A7AC7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Application Change</c:v>
                </c:pt>
                <c:pt idx="1">
                  <c:v>Infrastructure Deployment</c:v>
                </c:pt>
                <c:pt idx="2">
                  <c:v>Major Project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24</c:v>
                </c:pt>
                <c:pt idx="1">
                  <c:v>44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0B-4157-B170-ECF03A7AC7A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High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Application Change</c:v>
                </c:pt>
                <c:pt idx="1">
                  <c:v>Infrastructure Deployment</c:v>
                </c:pt>
                <c:pt idx="2">
                  <c:v>Major Project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20</c:v>
                </c:pt>
                <c:pt idx="1">
                  <c:v>20</c:v>
                </c:pt>
                <c:pt idx="2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80B-4157-B170-ECF03A7AC7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985851232"/>
        <c:axId val="1985851776"/>
      </c:barChart>
      <c:catAx>
        <c:axId val="1985851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51776"/>
        <c:crosses val="autoZero"/>
        <c:auto val="1"/>
        <c:lblAlgn val="ctr"/>
        <c:lblOffset val="100"/>
        <c:noMultiLvlLbl val="0"/>
      </c:catAx>
      <c:valAx>
        <c:axId val="1985851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51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468598997299548"/>
          <c:y val="0.88203127262796832"/>
          <c:w val="0.73177706261303066"/>
          <c:h val="8.64395628948903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34189090265484"/>
          <c:y val="6.6378465389923494E-2"/>
          <c:w val="0.81777771667167265"/>
          <c:h val="0.9257828219859224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9525"/>
          </c:spPr>
          <c:dPt>
            <c:idx val="0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586-43FD-BF6C-305D0F10CCB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586-43FD-BF6C-305D0F10CCB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586-43FD-BF6C-305D0F10CCBC}"/>
              </c:ext>
            </c:extLst>
          </c:dPt>
          <c:cat>
            <c:strRef>
              <c:f>Sheet1!$A$2:$A$4</c:f>
              <c:strCache>
                <c:ptCount val="3"/>
                <c:pt idx="0">
                  <c:v>Major Project</c:v>
                </c:pt>
                <c:pt idx="1">
                  <c:v>Infrastructure Deployment</c:v>
                </c:pt>
                <c:pt idx="2">
                  <c:v>Application Change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0.3</c:v>
                </c:pt>
                <c:pt idx="1">
                  <c:v>0.3</c:v>
                </c:pt>
                <c:pt idx="2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586-43FD-BF6C-305D0F10CC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2.8215022166565643E-2"/>
          <c:y val="8.915023417382438E-2"/>
          <c:w val="0.26149253023950553"/>
          <c:h val="0.821699531652351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34189090265484"/>
          <c:y val="6.6378465389923494E-2"/>
          <c:w val="0.81777771667167265"/>
          <c:h val="0.9257828219859224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9525"/>
          </c:spPr>
          <c:dPt>
            <c:idx val="0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25F-4AA9-BDEA-8D51150F4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25F-4AA9-BDEA-8D51150F40E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25F-4AA9-BDEA-8D51150F40E9}"/>
              </c:ext>
            </c:extLst>
          </c:dPt>
          <c:cat>
            <c:strRef>
              <c:f>Sheet1!$A$2:$A$4</c:f>
              <c:strCache>
                <c:ptCount val="3"/>
                <c:pt idx="0">
                  <c:v>Major Project</c:v>
                </c:pt>
                <c:pt idx="1">
                  <c:v>Infrastructure Deployment</c:v>
                </c:pt>
                <c:pt idx="2">
                  <c:v>Application Change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0.3</c:v>
                </c:pt>
                <c:pt idx="1">
                  <c:v>0.3</c:v>
                </c:pt>
                <c:pt idx="2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25F-4AA9-BDEA-8D51150F4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2.8215022166565643E-2"/>
          <c:y val="8.915023417382438E-2"/>
          <c:w val="0.26149253023950553"/>
          <c:h val="0.821699531652351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333636880065357E-2"/>
          <c:y val="3.9536175289081044E-2"/>
          <c:w val="0.91133272623986927"/>
          <c:h val="0.920927649421837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773-40FA-846F-2851C6EF42FA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773-40FA-846F-2851C6EF42F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73-40FA-846F-2851C6EF42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333636880065357E-2"/>
          <c:y val="3.9536175289081044E-2"/>
          <c:w val="0.91133272623986927"/>
          <c:h val="0.920927649421837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447-4FA9-A054-73A026E91398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447-4FA9-A054-73A026E9139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447-4FA9-A054-73A026E913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333636880065357E-2"/>
          <c:y val="3.9536175289081044E-2"/>
          <c:w val="0.91133272623986927"/>
          <c:h val="0.920927649421837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4F-4801-96AB-CDFA080742F3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4F-4801-96AB-CDFA080742F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4F-4801-96AB-CDFA080742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333636880065357E-2"/>
          <c:y val="3.9536175289081044E-2"/>
          <c:w val="0.91133272623986927"/>
          <c:h val="0.920927649421837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00A-49F0-A0A5-BFCB4845084C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00A-49F0-A0A5-BFCB4845084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00A-49F0-A0A5-BFCB48450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Acquisitions by Campaign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D53-4803-8830-E5904FC599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D53-4803-8830-E5904FC599A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D53-4803-8830-E5904FC599A8}"/>
              </c:ext>
            </c:extLst>
          </c:dPt>
          <c:cat>
            <c:strRef>
              <c:f>Sheet1!$A$2:$A$4</c:f>
              <c:strCache>
                <c:ptCount val="3"/>
                <c:pt idx="0">
                  <c:v>Campaign 1</c:v>
                </c:pt>
                <c:pt idx="1">
                  <c:v>Campaign 2</c:v>
                </c:pt>
                <c:pt idx="2">
                  <c:v>Campaign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65</c:v>
                </c:pt>
                <c:pt idx="1">
                  <c:v>30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53-4803-8830-E5904FC599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127117665009527"/>
          <c:y val="0.19920719749964516"/>
          <c:w val="0.30365591358255967"/>
          <c:h val="0.601585605000709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53-4DA1-8F27-E9EB9963F66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D53-4DA1-8F27-E9EB9963F66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D53-4DA1-8F27-E9EB9963F66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Campaign 1</c:v>
                </c:pt>
                <c:pt idx="1">
                  <c:v>Campaign 2</c:v>
                </c:pt>
                <c:pt idx="2">
                  <c:v>Campaign 3</c:v>
                </c:pt>
              </c:strCache>
            </c:strRef>
          </c:cat>
          <c:val>
            <c:numRef>
              <c:f>Sheet1!$B$2:$B$4</c:f>
              <c:numCache>
                <c:formatCode>"$"#,##0.00_);[Red]\("$"#,##0.00\)</c:formatCode>
                <c:ptCount val="3"/>
                <c:pt idx="0">
                  <c:v>1.5</c:v>
                </c:pt>
                <c:pt idx="1">
                  <c:v>2.5</c:v>
                </c:pt>
                <c:pt idx="2" formatCode="&quot;$&quot;#,##0_);[Red]\(&quot;$&quot;#,##0\)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D53-4DA1-8F27-E9EB9963F6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1"/>
        <c:axId val="1986222848"/>
        <c:axId val="1986224480"/>
      </c:barChart>
      <c:catAx>
        <c:axId val="19862228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low"/>
        <c:crossAx val="1986224480"/>
        <c:crosses val="autoZero"/>
        <c:auto val="1"/>
        <c:lblAlgn val="ctr"/>
        <c:lblOffset val="100"/>
        <c:noMultiLvlLbl val="0"/>
      </c:catAx>
      <c:valAx>
        <c:axId val="1986224480"/>
        <c:scaling>
          <c:orientation val="minMax"/>
          <c:max val="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284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20-45B8-8CB5-35E6ADD33DAB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220-45B8-8CB5-35E6ADD33DA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20-45B8-8CB5-35E6ADD33D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4E7-4148-BE00-A4539CDC13B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4E7-4148-BE00-A4539CDC13B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4E7-4148-BE00-A4539CDC13B4}"/>
              </c:ext>
            </c:extLst>
          </c:dPt>
          <c:dLbls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Campaign 1</c:v>
                </c:pt>
                <c:pt idx="1">
                  <c:v>Campaign 2</c:v>
                </c:pt>
                <c:pt idx="2">
                  <c:v>Campaign 3</c:v>
                </c:pt>
              </c:strCache>
            </c:strRef>
          </c:cat>
          <c:val>
            <c:numRef>
              <c:f>Sheet1!$B$2:$B$4</c:f>
              <c:numCache>
                <c:formatCode>"$"#,##0.00_);[Red]\("$"#,##0.00\)</c:formatCode>
                <c:ptCount val="3"/>
                <c:pt idx="0">
                  <c:v>500</c:v>
                </c:pt>
                <c:pt idx="1">
                  <c:v>850</c:v>
                </c:pt>
                <c:pt idx="2" formatCode="&quot;$&quot;#,##0_);[Red]\(&quot;$&quot;#,##0\)">
                  <c:v>1200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4E7-4148-BE00-A4539CDC13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1"/>
        <c:axId val="1986223392"/>
        <c:axId val="1986226656"/>
      </c:barChart>
      <c:catAx>
        <c:axId val="19862233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low"/>
        <c:crossAx val="1986226656"/>
        <c:crosses val="autoZero"/>
        <c:auto val="1"/>
        <c:lblAlgn val="ctr"/>
        <c:lblOffset val="100"/>
        <c:noMultiLvlLbl val="0"/>
      </c:catAx>
      <c:valAx>
        <c:axId val="1986226656"/>
        <c:scaling>
          <c:orientation val="minMax"/>
          <c:max val="18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3392"/>
        <c:crosses val="autoZero"/>
        <c:crossBetween val="between"/>
        <c:majorUnit val="3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519-4929-8EC9-256823357C6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519-4929-8EC9-256823357C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Campaign 1</c:v>
                </c:pt>
                <c:pt idx="1">
                  <c:v>Campaign 2</c:v>
                </c:pt>
                <c:pt idx="2">
                  <c:v>Campaign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2.6</c:v>
                </c:pt>
                <c:pt idx="1">
                  <c:v>4.2</c:v>
                </c:pt>
                <c:pt idx="2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519-4929-8EC9-256823357C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6217952"/>
        <c:axId val="1986227200"/>
      </c:barChart>
      <c:catAx>
        <c:axId val="19862179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low"/>
        <c:crossAx val="1986227200"/>
        <c:crosses val="autoZero"/>
        <c:auto val="1"/>
        <c:lblAlgn val="ctr"/>
        <c:lblOffset val="100"/>
        <c:noMultiLvlLbl val="0"/>
      </c:catAx>
      <c:valAx>
        <c:axId val="1986227200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1795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2.2028259924195773E-2"/>
          <c:y val="4.1746036180993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000" b="1" i="0" u="none" strike="noStrike" kern="1200" spc="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Lead lifecycle (MQLs)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BB-465A-A0B1-EB51946515D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BB-465A-A0B1-EB51946515D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BB-465A-A0B1-EB51946515DB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BB-465A-A0B1-EB51946515DB}"/>
              </c:ext>
            </c:extLst>
          </c:dPt>
          <c:cat>
            <c:strRef>
              <c:f>Sheet1!$A$2:$A$6</c:f>
              <c:strCache>
                <c:ptCount val="5"/>
                <c:pt idx="0">
                  <c:v>New Contacts Created</c:v>
                </c:pt>
                <c:pt idx="1">
                  <c:v>MQLs</c:v>
                </c:pt>
                <c:pt idx="2">
                  <c:v>SQLs</c:v>
                </c:pt>
                <c:pt idx="3">
                  <c:v>Oppertunities</c:v>
                </c:pt>
                <c:pt idx="4">
                  <c:v>Customers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EBB-465A-A0B1-EB51946515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6"/>
        <c:axId val="1986219040"/>
        <c:axId val="1986227744"/>
      </c:barChart>
      <c:catAx>
        <c:axId val="1986219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7744"/>
        <c:crosses val="autoZero"/>
        <c:auto val="1"/>
        <c:lblAlgn val="ctr"/>
        <c:lblOffset val="100"/>
        <c:noMultiLvlLbl val="0"/>
      </c:catAx>
      <c:valAx>
        <c:axId val="198622774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19040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000" b="1" i="0" u="none" strike="noStrike" kern="1200" spc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b="1" dirty="0"/>
              <a:t>New Blog Subscribers</a:t>
            </a:r>
          </a:p>
        </c:rich>
      </c:tx>
      <c:layout>
        <c:manualLayout>
          <c:xMode val="edge"/>
          <c:yMode val="edge"/>
          <c:x val="1.4309425383447006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000" b="1" i="0" u="none" strike="noStrike" kern="1200" spc="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 Blog Subscribers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Sheet1!$A$2:$A$25</c:f>
              <c:numCache>
                <c:formatCode>mmm\-yy</c:formatCode>
                <c:ptCount val="24"/>
                <c:pt idx="0">
                  <c:v>43466</c:v>
                </c:pt>
                <c:pt idx="1">
                  <c:v>43497</c:v>
                </c:pt>
                <c:pt idx="2">
                  <c:v>43525</c:v>
                </c:pt>
                <c:pt idx="3">
                  <c:v>43556</c:v>
                </c:pt>
                <c:pt idx="4">
                  <c:v>43586</c:v>
                </c:pt>
                <c:pt idx="5">
                  <c:v>43617</c:v>
                </c:pt>
                <c:pt idx="6">
                  <c:v>43647</c:v>
                </c:pt>
                <c:pt idx="7">
                  <c:v>43678</c:v>
                </c:pt>
                <c:pt idx="8">
                  <c:v>43709</c:v>
                </c:pt>
                <c:pt idx="9">
                  <c:v>43739</c:v>
                </c:pt>
                <c:pt idx="10">
                  <c:v>43770</c:v>
                </c:pt>
                <c:pt idx="11">
                  <c:v>43800</c:v>
                </c:pt>
                <c:pt idx="12">
                  <c:v>43831</c:v>
                </c:pt>
                <c:pt idx="13">
                  <c:v>43862</c:v>
                </c:pt>
                <c:pt idx="14">
                  <c:v>43891</c:v>
                </c:pt>
                <c:pt idx="15">
                  <c:v>43922</c:v>
                </c:pt>
                <c:pt idx="16">
                  <c:v>43952</c:v>
                </c:pt>
                <c:pt idx="17">
                  <c:v>43983</c:v>
                </c:pt>
                <c:pt idx="18">
                  <c:v>44013</c:v>
                </c:pt>
                <c:pt idx="19">
                  <c:v>44044</c:v>
                </c:pt>
                <c:pt idx="20">
                  <c:v>44075</c:v>
                </c:pt>
                <c:pt idx="21">
                  <c:v>44105</c:v>
                </c:pt>
                <c:pt idx="22">
                  <c:v>44136</c:v>
                </c:pt>
                <c:pt idx="23">
                  <c:v>44166</c:v>
                </c:pt>
              </c:numCache>
            </c:num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15</c:v>
                </c:pt>
                <c:pt idx="4">
                  <c:v>20</c:v>
                </c:pt>
                <c:pt idx="5">
                  <c:v>18</c:v>
                </c:pt>
                <c:pt idx="6">
                  <c:v>16</c:v>
                </c:pt>
                <c:pt idx="7">
                  <c:v>17</c:v>
                </c:pt>
                <c:pt idx="8">
                  <c:v>10</c:v>
                </c:pt>
                <c:pt idx="9">
                  <c:v>12</c:v>
                </c:pt>
                <c:pt idx="10">
                  <c:v>17</c:v>
                </c:pt>
                <c:pt idx="11">
                  <c:v>7</c:v>
                </c:pt>
                <c:pt idx="12">
                  <c:v>8</c:v>
                </c:pt>
                <c:pt idx="13">
                  <c:v>10</c:v>
                </c:pt>
                <c:pt idx="14">
                  <c:v>25</c:v>
                </c:pt>
                <c:pt idx="15">
                  <c:v>32</c:v>
                </c:pt>
                <c:pt idx="16">
                  <c:v>25</c:v>
                </c:pt>
                <c:pt idx="17">
                  <c:v>12</c:v>
                </c:pt>
                <c:pt idx="18">
                  <c:v>14</c:v>
                </c:pt>
                <c:pt idx="19">
                  <c:v>13</c:v>
                </c:pt>
                <c:pt idx="20">
                  <c:v>20</c:v>
                </c:pt>
                <c:pt idx="21">
                  <c:v>20</c:v>
                </c:pt>
                <c:pt idx="22">
                  <c:v>15</c:v>
                </c:pt>
                <c:pt idx="2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19-4816-9118-5D0F384525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1986222304"/>
        <c:axId val="1986223936"/>
      </c:barChart>
      <c:dateAx>
        <c:axId val="1986222304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3936"/>
        <c:crosses val="autoZero"/>
        <c:auto val="1"/>
        <c:lblOffset val="100"/>
        <c:baseTimeUnit val="months"/>
      </c:dateAx>
      <c:valAx>
        <c:axId val="1986223936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230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364286910944644E-2"/>
          <c:y val="0.10031689223007252"/>
          <c:w val="0.89665844960869256"/>
          <c:h val="0.597871443579467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 per Lead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20</c:v>
                </c:pt>
                <c:pt idx="1">
                  <c:v>15</c:v>
                </c:pt>
                <c:pt idx="2">
                  <c:v>19</c:v>
                </c:pt>
                <c:pt idx="3">
                  <c:v>18</c:v>
                </c:pt>
                <c:pt idx="4">
                  <c:v>19</c:v>
                </c:pt>
                <c:pt idx="5">
                  <c:v>22</c:v>
                </c:pt>
                <c:pt idx="6">
                  <c:v>15</c:v>
                </c:pt>
                <c:pt idx="7">
                  <c:v>25</c:v>
                </c:pt>
                <c:pt idx="8">
                  <c:v>24</c:v>
                </c:pt>
                <c:pt idx="9">
                  <c:v>15</c:v>
                </c:pt>
                <c:pt idx="10">
                  <c:v>23</c:v>
                </c:pt>
                <c:pt idx="1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D5-4ED1-A267-25C66EC034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6216864"/>
        <c:axId val="1986220128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Net Income per Lead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</c:v>
                </c:pt>
                <c:pt idx="1">
                  <c:v>6</c:v>
                </c:pt>
                <c:pt idx="2">
                  <c:v>14</c:v>
                </c:pt>
                <c:pt idx="3">
                  <c:v>12</c:v>
                </c:pt>
                <c:pt idx="4">
                  <c:v>14</c:v>
                </c:pt>
                <c:pt idx="5">
                  <c:v>2.5</c:v>
                </c:pt>
                <c:pt idx="6">
                  <c:v>2.9</c:v>
                </c:pt>
                <c:pt idx="7">
                  <c:v>10</c:v>
                </c:pt>
                <c:pt idx="8">
                  <c:v>13</c:v>
                </c:pt>
                <c:pt idx="9">
                  <c:v>12</c:v>
                </c:pt>
                <c:pt idx="10">
                  <c:v>7.8</c:v>
                </c:pt>
                <c:pt idx="11">
                  <c:v>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DD5-4ED1-A267-25C66EC034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6216864"/>
        <c:axId val="1986220128"/>
      </c:lineChart>
      <c:catAx>
        <c:axId val="198621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0128"/>
        <c:crosses val="autoZero"/>
        <c:auto val="1"/>
        <c:lblAlgn val="ctr"/>
        <c:lblOffset val="100"/>
        <c:noMultiLvlLbl val="0"/>
      </c:catAx>
      <c:valAx>
        <c:axId val="1986220128"/>
        <c:scaling>
          <c:orientation val="minMax"/>
          <c:max val="3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16864"/>
        <c:crosses val="autoZero"/>
        <c:crossBetween val="between"/>
        <c:majorUnit val="17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09100296889118"/>
          <c:y val="0.10031689223007252"/>
          <c:w val="0.8632054104575726"/>
          <c:h val="0.597871443579467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 per MQL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150</c:v>
                </c:pt>
                <c:pt idx="1">
                  <c:v>148</c:v>
                </c:pt>
                <c:pt idx="2">
                  <c:v>145</c:v>
                </c:pt>
                <c:pt idx="3">
                  <c:v>100</c:v>
                </c:pt>
                <c:pt idx="4">
                  <c:v>110</c:v>
                </c:pt>
                <c:pt idx="5">
                  <c:v>140</c:v>
                </c:pt>
                <c:pt idx="6">
                  <c:v>142</c:v>
                </c:pt>
                <c:pt idx="7">
                  <c:v>150</c:v>
                </c:pt>
                <c:pt idx="8">
                  <c:v>126</c:v>
                </c:pt>
                <c:pt idx="9">
                  <c:v>156</c:v>
                </c:pt>
                <c:pt idx="10">
                  <c:v>133</c:v>
                </c:pt>
                <c:pt idx="11">
                  <c:v>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ED-4EE8-89E3-45ACF1BC49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6220672"/>
        <c:axId val="1986221760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Net Income per MQl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36</c:v>
                </c:pt>
                <c:pt idx="1">
                  <c:v>57</c:v>
                </c:pt>
                <c:pt idx="2">
                  <c:v>97</c:v>
                </c:pt>
                <c:pt idx="3">
                  <c:v>68</c:v>
                </c:pt>
                <c:pt idx="4">
                  <c:v>100</c:v>
                </c:pt>
                <c:pt idx="5">
                  <c:v>20</c:v>
                </c:pt>
                <c:pt idx="6">
                  <c:v>22</c:v>
                </c:pt>
                <c:pt idx="7">
                  <c:v>66</c:v>
                </c:pt>
                <c:pt idx="8">
                  <c:v>75</c:v>
                </c:pt>
                <c:pt idx="9">
                  <c:v>95</c:v>
                </c:pt>
                <c:pt idx="10">
                  <c:v>50</c:v>
                </c:pt>
                <c:pt idx="11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EED-4EE8-89E3-45ACF1BC49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6220672"/>
        <c:axId val="1986221760"/>
      </c:lineChart>
      <c:catAx>
        <c:axId val="1986220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1760"/>
        <c:crosses val="autoZero"/>
        <c:auto val="1"/>
        <c:lblAlgn val="ctr"/>
        <c:lblOffset val="100"/>
        <c:noMultiLvlLbl val="0"/>
      </c:catAx>
      <c:valAx>
        <c:axId val="1986221760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0672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6804726523262"/>
          <c:y val="0.10031689223007252"/>
          <c:w val="0.84802631126751848"/>
          <c:h val="0.597871443579467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 per SQL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260</c:v>
                </c:pt>
                <c:pt idx="1">
                  <c:v>450</c:v>
                </c:pt>
                <c:pt idx="2">
                  <c:v>170</c:v>
                </c:pt>
                <c:pt idx="3">
                  <c:v>180</c:v>
                </c:pt>
                <c:pt idx="4">
                  <c:v>320</c:v>
                </c:pt>
                <c:pt idx="5">
                  <c:v>200</c:v>
                </c:pt>
                <c:pt idx="6">
                  <c:v>210</c:v>
                </c:pt>
                <c:pt idx="7">
                  <c:v>500</c:v>
                </c:pt>
                <c:pt idx="8">
                  <c:v>250</c:v>
                </c:pt>
                <c:pt idx="9">
                  <c:v>250</c:v>
                </c:pt>
                <c:pt idx="10">
                  <c:v>240</c:v>
                </c:pt>
                <c:pt idx="11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10-43A4-B7F8-50CED52ECF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6219584"/>
        <c:axId val="198621740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Net Income per SQl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50</c:v>
                </c:pt>
                <c:pt idx="1">
                  <c:v>100</c:v>
                </c:pt>
                <c:pt idx="2">
                  <c:v>110</c:v>
                </c:pt>
                <c:pt idx="3">
                  <c:v>120</c:v>
                </c:pt>
                <c:pt idx="4">
                  <c:v>130</c:v>
                </c:pt>
                <c:pt idx="5">
                  <c:v>160</c:v>
                </c:pt>
                <c:pt idx="6">
                  <c:v>180</c:v>
                </c:pt>
                <c:pt idx="7">
                  <c:v>200</c:v>
                </c:pt>
                <c:pt idx="8">
                  <c:v>210</c:v>
                </c:pt>
                <c:pt idx="9">
                  <c:v>200</c:v>
                </c:pt>
                <c:pt idx="10">
                  <c:v>225</c:v>
                </c:pt>
                <c:pt idx="11">
                  <c:v>290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10-43A4-B7F8-50CED52ECF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6219584"/>
        <c:axId val="1986217408"/>
      </c:lineChart>
      <c:catAx>
        <c:axId val="198621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17408"/>
        <c:crosses val="autoZero"/>
        <c:auto val="1"/>
        <c:lblAlgn val="ctr"/>
        <c:lblOffset val="100"/>
        <c:noMultiLvlLbl val="0"/>
      </c:catAx>
      <c:valAx>
        <c:axId val="1986217408"/>
        <c:scaling>
          <c:orientation val="minMax"/>
          <c:max val="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19584"/>
        <c:crosses val="autoZero"/>
        <c:crossBetween val="between"/>
        <c:majorUnit val="300"/>
        <c:minorUnit val="2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6804726523262"/>
          <c:y val="0.10031689223007252"/>
          <c:w val="0.84802631126751848"/>
          <c:h val="0.597871443579467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 per Customer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1160</c:v>
                </c:pt>
                <c:pt idx="1">
                  <c:v>1670</c:v>
                </c:pt>
                <c:pt idx="2">
                  <c:v>1710</c:v>
                </c:pt>
                <c:pt idx="3">
                  <c:v>1650</c:v>
                </c:pt>
                <c:pt idx="4">
                  <c:v>1320</c:v>
                </c:pt>
                <c:pt idx="5">
                  <c:v>1090</c:v>
                </c:pt>
                <c:pt idx="6">
                  <c:v>1500</c:v>
                </c:pt>
                <c:pt idx="7">
                  <c:v>1400</c:v>
                </c:pt>
                <c:pt idx="8">
                  <c:v>1250</c:v>
                </c:pt>
                <c:pt idx="9">
                  <c:v>1250</c:v>
                </c:pt>
                <c:pt idx="10">
                  <c:v>1240</c:v>
                </c:pt>
                <c:pt idx="11">
                  <c:v>1350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1B-4C4D-A6AC-A43CB6F1B6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6226112"/>
        <c:axId val="198622556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Net per Customer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150</c:v>
                </c:pt>
                <c:pt idx="1">
                  <c:v>200</c:v>
                </c:pt>
                <c:pt idx="2">
                  <c:v>800</c:v>
                </c:pt>
                <c:pt idx="3">
                  <c:v>450</c:v>
                </c:pt>
                <c:pt idx="4">
                  <c:v>460</c:v>
                </c:pt>
                <c:pt idx="5">
                  <c:v>560</c:v>
                </c:pt>
                <c:pt idx="6">
                  <c:v>800</c:v>
                </c:pt>
                <c:pt idx="7">
                  <c:v>900</c:v>
                </c:pt>
                <c:pt idx="8">
                  <c:v>750</c:v>
                </c:pt>
                <c:pt idx="9">
                  <c:v>600</c:v>
                </c:pt>
                <c:pt idx="10">
                  <c:v>950</c:v>
                </c:pt>
                <c:pt idx="11">
                  <c:v>1200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51B-4C4D-A6AC-A43CB6F1B6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6226112"/>
        <c:axId val="1986225568"/>
      </c:lineChart>
      <c:catAx>
        <c:axId val="1986226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5568"/>
        <c:crosses val="autoZero"/>
        <c:auto val="1"/>
        <c:lblAlgn val="ctr"/>
        <c:lblOffset val="100"/>
        <c:noMultiLvlLbl val="0"/>
      </c:catAx>
      <c:valAx>
        <c:axId val="1986225568"/>
        <c:scaling>
          <c:orientation val="minMax"/>
          <c:max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6112"/>
        <c:crosses val="autoZero"/>
        <c:crossBetween val="between"/>
        <c:majorUnit val="1000"/>
        <c:minorUnit val="2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3.0510243156637511E-3"/>
          <c:y val="5.70273983674129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900" b="1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72312657213344"/>
          <c:y val="0.31896306473773539"/>
          <c:w val="0.87613545935834891"/>
          <c:h val="0.4901220399256445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By Week Of Years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noFill/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A6-450D-A741-A45FC3376AE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A6-450D-A741-A45FC3376AE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8A6-450D-A741-A45FC3376AE1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28A6-450D-A741-A45FC3376AE1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28A6-450D-A741-A45FC3376AE1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28A6-450D-A741-A45FC3376AE1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3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28A6-450D-A741-A45FC3376AE1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28A6-450D-A741-A45FC3376AE1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28A6-450D-A741-A45FC3376AE1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6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28A6-450D-A741-A45FC3376AE1}"/>
              </c:ext>
            </c:extLst>
          </c:dPt>
          <c:dLbls>
            <c:delete val="1"/>
          </c:dLbls>
          <c:cat>
            <c:strRef>
              <c:f>Sheet1!$A$2:$A$13</c:f>
              <c:strCache>
                <c:ptCount val="12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  <c:pt idx="10">
                  <c:v>W11</c:v>
                </c:pt>
                <c:pt idx="11">
                  <c:v>W12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18000</c:v>
                </c:pt>
                <c:pt idx="1">
                  <c:v>35000</c:v>
                </c:pt>
                <c:pt idx="2">
                  <c:v>20000</c:v>
                </c:pt>
                <c:pt idx="3">
                  <c:v>25000</c:v>
                </c:pt>
                <c:pt idx="4">
                  <c:v>30000</c:v>
                </c:pt>
                <c:pt idx="5">
                  <c:v>44000</c:v>
                </c:pt>
                <c:pt idx="6">
                  <c:v>40000</c:v>
                </c:pt>
                <c:pt idx="7">
                  <c:v>35000</c:v>
                </c:pt>
                <c:pt idx="8">
                  <c:v>25000</c:v>
                </c:pt>
                <c:pt idx="9">
                  <c:v>32000</c:v>
                </c:pt>
                <c:pt idx="10">
                  <c:v>45000</c:v>
                </c:pt>
                <c:pt idx="11">
                  <c:v>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95"/>
        <c:axId val="1986215776"/>
        <c:axId val="1986216320"/>
      </c:barChart>
      <c:catAx>
        <c:axId val="198621577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16320"/>
        <c:crosses val="autoZero"/>
        <c:auto val="1"/>
        <c:lblAlgn val="ctr"/>
        <c:lblOffset val="100"/>
        <c:noMultiLvlLbl val="0"/>
      </c:catAx>
      <c:valAx>
        <c:axId val="1986216320"/>
        <c:scaling>
          <c:orientation val="minMax"/>
          <c:max val="600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15776"/>
        <c:crosses val="autoZero"/>
        <c:crossBetween val="between"/>
        <c:majorUnit val="2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"/>
          <c:y val="5.70273983674129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9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72312657213344"/>
          <c:y val="0.31896306473773539"/>
          <c:w val="0.87613545935834891"/>
          <c:h val="0.49012203992564457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By Week Of Years</c:v>
                </c:pt>
              </c:strCache>
            </c:strRef>
          </c:tx>
          <c:spPr>
            <a:solidFill>
              <a:schemeClr val="accent4"/>
            </a:solidFill>
            <a:ln w="9525" cap="flat" cmpd="sng" algn="ctr">
              <a:noFill/>
              <a:round/>
            </a:ln>
            <a:effectLst/>
          </c:spPr>
          <c:dPt>
            <c:idx val="1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F60-4D38-B35D-4CAA980B073E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F60-4D38-B35D-4CAA980B073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FF60-4D38-B35D-4CAA980B073E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FF60-4D38-B35D-4CAA980B073E}"/>
              </c:ext>
            </c:extLst>
          </c:dPt>
          <c:dPt>
            <c:idx val="5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FF60-4D38-B35D-4CAA980B073E}"/>
              </c:ext>
            </c:extLst>
          </c:dPt>
          <c:dPt>
            <c:idx val="7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FF60-4D38-B35D-4CAA980B073E}"/>
              </c:ext>
            </c:extLst>
          </c:dPt>
          <c:dPt>
            <c:idx val="8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FF60-4D38-B35D-4CAA980B073E}"/>
              </c:ext>
            </c:extLst>
          </c:dPt>
          <c:dPt>
            <c:idx val="9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FF60-4D38-B35D-4CAA980B073E}"/>
              </c:ext>
            </c:extLst>
          </c:dPt>
          <c:dPt>
            <c:idx val="10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FF60-4D38-B35D-4CAA980B073E}"/>
              </c:ext>
            </c:extLst>
          </c:dPt>
          <c:dPt>
            <c:idx val="11"/>
            <c:bubble3D val="0"/>
            <c:spPr>
              <a:solidFill>
                <a:schemeClr val="accent4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FF60-4D38-B35D-4CAA980B073E}"/>
              </c:ext>
            </c:extLst>
          </c:dPt>
          <c:dLbls>
            <c:delete val="1"/>
          </c:dLbls>
          <c:cat>
            <c:strRef>
              <c:f>Sheet1!$A$2:$A$13</c:f>
              <c:strCache>
                <c:ptCount val="12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  <c:pt idx="10">
                  <c:v>W11</c:v>
                </c:pt>
                <c:pt idx="11">
                  <c:v>W12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18000</c:v>
                </c:pt>
                <c:pt idx="1">
                  <c:v>25000</c:v>
                </c:pt>
                <c:pt idx="2">
                  <c:v>20000</c:v>
                </c:pt>
                <c:pt idx="3">
                  <c:v>25000</c:v>
                </c:pt>
                <c:pt idx="4">
                  <c:v>20000</c:v>
                </c:pt>
                <c:pt idx="5">
                  <c:v>22000</c:v>
                </c:pt>
                <c:pt idx="6">
                  <c:v>20000</c:v>
                </c:pt>
                <c:pt idx="7">
                  <c:v>17000</c:v>
                </c:pt>
                <c:pt idx="8">
                  <c:v>25000</c:v>
                </c:pt>
                <c:pt idx="9">
                  <c:v>32000</c:v>
                </c:pt>
                <c:pt idx="10">
                  <c:v>25000</c:v>
                </c:pt>
                <c:pt idx="11">
                  <c:v>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988239328"/>
        <c:axId val="1988251296"/>
      </c:areaChart>
      <c:catAx>
        <c:axId val="1988239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51296"/>
        <c:crosses val="autoZero"/>
        <c:auto val="1"/>
        <c:lblAlgn val="ctr"/>
        <c:lblOffset val="100"/>
        <c:noMultiLvlLbl val="0"/>
      </c:catAx>
      <c:valAx>
        <c:axId val="1988251296"/>
        <c:scaling>
          <c:orientation val="minMax"/>
          <c:max val="300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39328"/>
        <c:crosses val="autoZero"/>
        <c:crossBetween val="midCat"/>
        <c:majorUnit val="1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8D0-45DB-B7CF-424B71BF52EE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8D0-45DB-B7CF-424B71BF52E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D0-45DB-B7CF-424B71BF5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"/>
          <c:y val="3.84275952495020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900" b="1" i="0" u="none" strike="noStrike" kern="1200" spc="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PPA By Channel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087-4D5E-945D-33BDC662B0B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087-4D5E-945D-33BDC662B0B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087-4D5E-945D-33BDC662B0B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087-4D5E-945D-33BDC662B0B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087-4D5E-945D-33BDC662B0B7}"/>
              </c:ext>
            </c:extLst>
          </c:dPt>
          <c:dLbls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Search</c:v>
                </c:pt>
                <c:pt idx="1">
                  <c:v>Display</c:v>
                </c:pt>
                <c:pt idx="2">
                  <c:v>Social</c:v>
                </c:pt>
                <c:pt idx="3">
                  <c:v>Tv</c:v>
                </c:pt>
                <c:pt idx="4">
                  <c:v>Shows</c:v>
                </c:pt>
              </c:strCache>
            </c:strRef>
          </c:cat>
          <c:val>
            <c:numRef>
              <c:f>Sheet1!$B$2:$B$6</c:f>
              <c:numCache>
                <c:formatCode>"$"#,##0.00_);[Red]\("$"#,##0.00\)</c:formatCode>
                <c:ptCount val="5"/>
                <c:pt idx="0">
                  <c:v>500</c:v>
                </c:pt>
                <c:pt idx="1">
                  <c:v>850</c:v>
                </c:pt>
                <c:pt idx="2" formatCode="&quot;$&quot;#,##0_);[Red]\(&quot;$&quot;#,##0\)">
                  <c:v>1200</c:v>
                </c:pt>
                <c:pt idx="3" formatCode="&quot;$&quot;#,##0_);[Red]\(&quot;$&quot;#,##0\)">
                  <c:v>800</c:v>
                </c:pt>
                <c:pt idx="4" formatCode="&quot;$&quot;#,##0_);[Red]\(&quot;$&quot;#,##0\)">
                  <c:v>1500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087-4D5E-945D-33BDC662B0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1"/>
        <c:axId val="1988241504"/>
        <c:axId val="1988244224"/>
      </c:barChart>
      <c:catAx>
        <c:axId val="1988241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44224"/>
        <c:crosses val="autoZero"/>
        <c:auto val="1"/>
        <c:lblAlgn val="ctr"/>
        <c:lblOffset val="100"/>
        <c:noMultiLvlLbl val="0"/>
      </c:catAx>
      <c:valAx>
        <c:axId val="1988244224"/>
        <c:scaling>
          <c:orientation val="minMax"/>
          <c:max val="18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41504"/>
        <c:crosses val="autoZero"/>
        <c:crossBetween val="between"/>
        <c:majorUnit val="6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50165157926687"/>
          <c:y val="0.13849330775462171"/>
          <c:w val="0.84116047994000742"/>
          <c:h val="0.610541445170338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Last Period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CFC-4AD4-A38C-F0475EC5828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CFC-4AD4-A38C-F0475EC58286}"/>
              </c:ext>
            </c:extLst>
          </c:dPt>
          <c:cat>
            <c:strRef>
              <c:f>Sheet1!$A$2:$A$4</c:f>
              <c:strCache>
                <c:ptCount val="3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200000</c:v>
                </c:pt>
                <c:pt idx="1">
                  <c:v>400000</c:v>
                </c:pt>
                <c:pt idx="2">
                  <c:v>350000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Current Period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300000</c:v>
                </c:pt>
                <c:pt idx="1">
                  <c:v>450000</c:v>
                </c:pt>
                <c:pt idx="2">
                  <c:v>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CFC-4AD4-A38C-F0475EC58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0"/>
        <c:overlap val="-15"/>
        <c:axId val="1988247488"/>
        <c:axId val="1988243136"/>
      </c:barChart>
      <c:catAx>
        <c:axId val="198824748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43136"/>
        <c:crosses val="autoZero"/>
        <c:auto val="1"/>
        <c:lblAlgn val="ctr"/>
        <c:lblOffset val="100"/>
        <c:noMultiLvlLbl val="0"/>
      </c:catAx>
      <c:valAx>
        <c:axId val="1988243136"/>
        <c:scaling>
          <c:orientation val="minMax"/>
          <c:max val="6000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47488"/>
        <c:crosses val="autoZero"/>
        <c:crossBetween val="between"/>
        <c:majorUnit val="30000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50165157926687"/>
          <c:y val="0.13849330775462171"/>
          <c:w val="0.84116047994000742"/>
          <c:h val="0.610541445170338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Last Period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D9-45DE-99A7-4E1010E6183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D9-45DE-99A7-4E1010E61839}"/>
              </c:ext>
            </c:extLst>
          </c:dPt>
          <c:cat>
            <c:strRef>
              <c:f>Sheet1!$A$2:$A$4</c:f>
              <c:strCache>
                <c:ptCount val="3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Current Period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45</c:v>
                </c:pt>
                <c:pt idx="2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D9-45DE-99A7-4E1010E618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0"/>
        <c:overlap val="-15"/>
        <c:axId val="1988250208"/>
        <c:axId val="1988250752"/>
      </c:barChart>
      <c:catAx>
        <c:axId val="198825020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50752"/>
        <c:crosses val="autoZero"/>
        <c:auto val="1"/>
        <c:lblAlgn val="ctr"/>
        <c:lblOffset val="100"/>
        <c:noMultiLvlLbl val="0"/>
      </c:catAx>
      <c:valAx>
        <c:axId val="1988250752"/>
        <c:scaling>
          <c:orientation val="minMax"/>
          <c:max val="6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50208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50165157926687"/>
          <c:y val="0.13849330775462171"/>
          <c:w val="0.84116047994000742"/>
          <c:h val="0.610541445170338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Last Period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BF5E-45F0-99E4-7AEA65D2E54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BF5E-45F0-99E4-7AEA65D2E54D}"/>
              </c:ext>
            </c:extLst>
          </c:dPt>
          <c:cat>
            <c:strRef>
              <c:f>Sheet1!$A$2:$A$4</c:f>
              <c:strCache>
                <c:ptCount val="3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2000</c:v>
                </c:pt>
                <c:pt idx="1">
                  <c:v>4000</c:v>
                </c:pt>
                <c:pt idx="2">
                  <c:v>3500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Current Period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3000</c:v>
                </c:pt>
                <c:pt idx="1">
                  <c:v>4500</c:v>
                </c:pt>
                <c:pt idx="2">
                  <c:v>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F5E-45F0-99E4-7AEA65D2E5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0"/>
        <c:overlap val="-15"/>
        <c:axId val="1988251840"/>
        <c:axId val="1988252384"/>
      </c:barChart>
      <c:catAx>
        <c:axId val="198825184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52384"/>
        <c:crosses val="autoZero"/>
        <c:auto val="1"/>
        <c:lblAlgn val="ctr"/>
        <c:lblOffset val="100"/>
        <c:noMultiLvlLbl val="0"/>
      </c:catAx>
      <c:valAx>
        <c:axId val="1988252384"/>
        <c:scaling>
          <c:orientation val="minMax"/>
          <c:max val="100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51840"/>
        <c:crosses val="autoZero"/>
        <c:crossBetween val="between"/>
        <c:majorUnit val="200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50165157926687"/>
          <c:y val="0.13849330775462171"/>
          <c:w val="0.84116047994000742"/>
          <c:h val="0.610541445170338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3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FC-41D2-BD63-F9AFF819D3C1}"/>
              </c:ext>
            </c:extLst>
          </c:dPt>
          <c:cat>
            <c:strRef>
              <c:f>Sheet1!$A$2:$A$3</c:f>
              <c:strCache>
                <c:ptCount val="2"/>
                <c:pt idx="0">
                  <c:v>CAC</c:v>
                </c:pt>
                <c:pt idx="1">
                  <c:v>CLV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4000</c:v>
                </c:pt>
                <c:pt idx="1">
                  <c:v>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0"/>
        <c:overlap val="-15"/>
        <c:axId val="1958540928"/>
        <c:axId val="1958534400"/>
      </c:barChart>
      <c:catAx>
        <c:axId val="195854092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4400"/>
        <c:crosses val="autoZero"/>
        <c:auto val="1"/>
        <c:lblAlgn val="ctr"/>
        <c:lblOffset val="100"/>
        <c:noMultiLvlLbl val="0"/>
      </c:catAx>
      <c:valAx>
        <c:axId val="1958534400"/>
        <c:scaling>
          <c:orientation val="minMax"/>
          <c:max val="100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40928"/>
        <c:crosses val="autoZero"/>
        <c:crossBetween val="between"/>
        <c:majorUnit val="200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306024843553265E-2"/>
          <c:y val="6.2949640287769781E-2"/>
          <c:w val="0.89818371450585388"/>
          <c:h val="0.6061667988443889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200000</c:v>
                </c:pt>
                <c:pt idx="1">
                  <c:v>250000</c:v>
                </c:pt>
                <c:pt idx="2">
                  <c:v>200000</c:v>
                </c:pt>
                <c:pt idx="3">
                  <c:v>150000</c:v>
                </c:pt>
                <c:pt idx="4">
                  <c:v>170000</c:v>
                </c:pt>
                <c:pt idx="5">
                  <c:v>190000</c:v>
                </c:pt>
                <c:pt idx="6">
                  <c:v>200000</c:v>
                </c:pt>
                <c:pt idx="7">
                  <c:v>255000</c:v>
                </c:pt>
                <c:pt idx="8">
                  <c:v>385000</c:v>
                </c:pt>
                <c:pt idx="9">
                  <c:v>180000</c:v>
                </c:pt>
                <c:pt idx="10">
                  <c:v>275000</c:v>
                </c:pt>
                <c:pt idx="11">
                  <c:v>280000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F2-423D-82BA-F41C34EB63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8526240"/>
        <c:axId val="1958530592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spPr>
            <a:ln w="31750" cap="rnd">
              <a:solidFill>
                <a:schemeClr val="accent1">
                  <a:alpha val="85000"/>
                </a:schemeClr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1">
                  <a:alpha val="85000"/>
                </a:schemeClr>
              </a:solidFill>
              <a:ln>
                <a:noFill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20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85</c:v>
                </c:pt>
                <c:pt idx="10">
                  <c:v>90</c:v>
                </c:pt>
                <c:pt idx="11">
                  <c:v>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2E-450D-8913-EF3BEFE6CD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Target</c:v>
                </c:pt>
              </c:strCache>
            </c:strRef>
          </c:tx>
          <c:spPr>
            <a:ln w="31750" cap="rnd">
              <a:solidFill>
                <a:schemeClr val="accent2">
                  <a:alpha val="85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85000"/>
                </a:schemeClr>
              </a:solidFill>
              <a:ln>
                <a:noFill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10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  <c:pt idx="6">
                  <c:v>45</c:v>
                </c:pt>
                <c:pt idx="7">
                  <c:v>50</c:v>
                </c:pt>
                <c:pt idx="8">
                  <c:v>55</c:v>
                </c:pt>
                <c:pt idx="9">
                  <c:v>60</c:v>
                </c:pt>
                <c:pt idx="10">
                  <c:v>65</c:v>
                </c:pt>
                <c:pt idx="11">
                  <c:v>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4F2-423D-82BA-F41C34EB63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5853408"/>
        <c:axId val="1985852320"/>
      </c:lineChart>
      <c:catAx>
        <c:axId val="1958526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0592"/>
        <c:crosses val="autoZero"/>
        <c:auto val="1"/>
        <c:lblAlgn val="ctr"/>
        <c:lblOffset val="100"/>
        <c:noMultiLvlLbl val="0"/>
      </c:catAx>
      <c:valAx>
        <c:axId val="1958530592"/>
        <c:scaling>
          <c:orientation val="minMax"/>
          <c:max val="4000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26240"/>
        <c:crosses val="autoZero"/>
        <c:crossBetween val="between"/>
        <c:majorUnit val="100000"/>
      </c:valAx>
      <c:valAx>
        <c:axId val="1985852320"/>
        <c:scaling>
          <c:orientation val="minMax"/>
          <c:max val="100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53408"/>
        <c:crosses val="max"/>
        <c:crossBetween val="between"/>
        <c:majorUnit val="20"/>
        <c:minorUnit val="2"/>
        <c:dispUnits>
          <c:builtInUnit val="hundreds"/>
        </c:dispUnits>
      </c:valAx>
      <c:catAx>
        <c:axId val="19858534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858523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244634769699136"/>
          <c:y val="0.83689174644536335"/>
          <c:w val="0.25510730460601733"/>
          <c:h val="0.1361298362884495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6804726523262"/>
          <c:y val="0.10031689223007252"/>
          <c:w val="0.84802631126751848"/>
          <c:h val="0.597871443579467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General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160000</c:v>
                </c:pt>
                <c:pt idx="1">
                  <c:v>250000</c:v>
                </c:pt>
                <c:pt idx="2">
                  <c:v>200000</c:v>
                </c:pt>
                <c:pt idx="3">
                  <c:v>290000</c:v>
                </c:pt>
                <c:pt idx="4">
                  <c:v>100000</c:v>
                </c:pt>
                <c:pt idx="5">
                  <c:v>270000</c:v>
                </c:pt>
                <c:pt idx="6">
                  <c:v>120000</c:v>
                </c:pt>
                <c:pt idx="7">
                  <c:v>250000</c:v>
                </c:pt>
                <c:pt idx="8">
                  <c:v>250000</c:v>
                </c:pt>
                <c:pt idx="9">
                  <c:v>150000</c:v>
                </c:pt>
                <c:pt idx="10">
                  <c:v>220000</c:v>
                </c:pt>
                <c:pt idx="11">
                  <c:v>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57-40AC-93F3-86712B77415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Marketing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150000</c:v>
                </c:pt>
                <c:pt idx="1">
                  <c:v>250000</c:v>
                </c:pt>
                <c:pt idx="2">
                  <c:v>280000</c:v>
                </c:pt>
                <c:pt idx="3">
                  <c:v>200000</c:v>
                </c:pt>
                <c:pt idx="4">
                  <c:v>180000</c:v>
                </c:pt>
                <c:pt idx="5">
                  <c:v>170000</c:v>
                </c:pt>
                <c:pt idx="6">
                  <c:v>100000</c:v>
                </c:pt>
                <c:pt idx="7">
                  <c:v>230000</c:v>
                </c:pt>
                <c:pt idx="8">
                  <c:v>150000</c:v>
                </c:pt>
                <c:pt idx="9">
                  <c:v>103600</c:v>
                </c:pt>
                <c:pt idx="10">
                  <c:v>280000</c:v>
                </c:pt>
                <c:pt idx="11">
                  <c:v>156200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57-40AC-93F3-86712B77415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130000</c:v>
                </c:pt>
                <c:pt idx="1">
                  <c:v>200000</c:v>
                </c:pt>
                <c:pt idx="2">
                  <c:v>150000</c:v>
                </c:pt>
                <c:pt idx="3">
                  <c:v>300000</c:v>
                </c:pt>
                <c:pt idx="4">
                  <c:v>247500</c:v>
                </c:pt>
                <c:pt idx="5">
                  <c:v>256300</c:v>
                </c:pt>
                <c:pt idx="6">
                  <c:v>200000</c:v>
                </c:pt>
                <c:pt idx="7">
                  <c:v>240000</c:v>
                </c:pt>
                <c:pt idx="8">
                  <c:v>150000</c:v>
                </c:pt>
                <c:pt idx="9">
                  <c:v>256000</c:v>
                </c:pt>
                <c:pt idx="10">
                  <c:v>204820</c:v>
                </c:pt>
                <c:pt idx="11">
                  <c:v>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57-40AC-93F3-86712B77415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150000</c:v>
                </c:pt>
                <c:pt idx="1">
                  <c:v>250000</c:v>
                </c:pt>
                <c:pt idx="2">
                  <c:v>280000</c:v>
                </c:pt>
                <c:pt idx="3">
                  <c:v>268000</c:v>
                </c:pt>
                <c:pt idx="4">
                  <c:v>200000</c:v>
                </c:pt>
                <c:pt idx="5">
                  <c:v>134000</c:v>
                </c:pt>
                <c:pt idx="6">
                  <c:v>290000</c:v>
                </c:pt>
                <c:pt idx="7">
                  <c:v>253000</c:v>
                </c:pt>
                <c:pt idx="8">
                  <c:v>150000</c:v>
                </c:pt>
                <c:pt idx="9">
                  <c:v>236000</c:v>
                </c:pt>
                <c:pt idx="10">
                  <c:v>280000</c:v>
                </c:pt>
                <c:pt idx="11">
                  <c:v>156200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57-40AC-93F3-86712B7741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5847424"/>
        <c:axId val="1985847968"/>
      </c:barChart>
      <c:catAx>
        <c:axId val="1985847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47968"/>
        <c:crosses val="autoZero"/>
        <c:auto val="1"/>
        <c:lblAlgn val="ctr"/>
        <c:lblOffset val="100"/>
        <c:noMultiLvlLbl val="0"/>
      </c:catAx>
      <c:valAx>
        <c:axId val="1985847968"/>
        <c:scaling>
          <c:orientation val="minMax"/>
          <c:max val="3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&quot;$&quot;#0,&quot;K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5847424"/>
        <c:crosses val="autoZero"/>
        <c:crossBetween val="between"/>
        <c:majorUnit val="100000"/>
        <c:minorUnit val="2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47022209828335"/>
          <c:y val="0.8679888581467442"/>
          <c:w val="0.48165816168723613"/>
          <c:h val="0.122892335965014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6804726523262"/>
          <c:y val="0.10031689223007252"/>
          <c:w val="0.84802631126751848"/>
          <c:h val="0.597871443579467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EBIT 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160000</c:v>
                </c:pt>
                <c:pt idx="1">
                  <c:v>250000</c:v>
                </c:pt>
                <c:pt idx="2">
                  <c:v>200000</c:v>
                </c:pt>
                <c:pt idx="3">
                  <c:v>180000</c:v>
                </c:pt>
                <c:pt idx="4">
                  <c:v>132000</c:v>
                </c:pt>
                <c:pt idx="5">
                  <c:v>200000</c:v>
                </c:pt>
                <c:pt idx="6">
                  <c:v>120000</c:v>
                </c:pt>
                <c:pt idx="7">
                  <c:v>250000</c:v>
                </c:pt>
                <c:pt idx="8">
                  <c:v>250000</c:v>
                </c:pt>
                <c:pt idx="9">
                  <c:v>150000</c:v>
                </c:pt>
                <c:pt idx="10">
                  <c:v>220000</c:v>
                </c:pt>
                <c:pt idx="11">
                  <c:v>270000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56-471A-9BFB-837381981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3011024"/>
        <c:axId val="1983008304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EBIT Target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50000</c:v>
                </c:pt>
                <c:pt idx="1">
                  <c:v>100000</c:v>
                </c:pt>
                <c:pt idx="2">
                  <c:v>110000</c:v>
                </c:pt>
                <c:pt idx="3">
                  <c:v>120000</c:v>
                </c:pt>
                <c:pt idx="4">
                  <c:v>130000</c:v>
                </c:pt>
                <c:pt idx="5">
                  <c:v>160000</c:v>
                </c:pt>
                <c:pt idx="6">
                  <c:v>180000</c:v>
                </c:pt>
                <c:pt idx="7">
                  <c:v>200000</c:v>
                </c:pt>
                <c:pt idx="8">
                  <c:v>210000</c:v>
                </c:pt>
                <c:pt idx="9">
                  <c:v>220000</c:v>
                </c:pt>
                <c:pt idx="10">
                  <c:v>225000</c:v>
                </c:pt>
                <c:pt idx="11">
                  <c:v>290000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956-471A-9BFB-837381981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3011024"/>
        <c:axId val="1983008304"/>
      </c:lineChart>
      <c:catAx>
        <c:axId val="1983011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008304"/>
        <c:crosses val="autoZero"/>
        <c:auto val="1"/>
        <c:lblAlgn val="ctr"/>
        <c:lblOffset val="100"/>
        <c:noMultiLvlLbl val="0"/>
      </c:catAx>
      <c:valAx>
        <c:axId val="1983008304"/>
        <c:scaling>
          <c:orientation val="minMax"/>
          <c:max val="3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&quot;$&quot;#0,&quot;K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011024"/>
        <c:crosses val="autoZero"/>
        <c:crossBetween val="between"/>
        <c:majorUnit val="100000"/>
        <c:minorUnit val="2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47022209828335"/>
          <c:y val="0.8679888581467442"/>
          <c:w val="0.48165816168723613"/>
          <c:h val="0.122892335965014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306024843553265E-2"/>
          <c:y val="6.2949640287769781E-2"/>
          <c:w val="0.89818371450585388"/>
          <c:h val="0.6061667988443889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200000</c:v>
                </c:pt>
                <c:pt idx="1">
                  <c:v>250000</c:v>
                </c:pt>
                <c:pt idx="2">
                  <c:v>200000</c:v>
                </c:pt>
                <c:pt idx="3">
                  <c:v>150000</c:v>
                </c:pt>
                <c:pt idx="4">
                  <c:v>170000</c:v>
                </c:pt>
                <c:pt idx="5">
                  <c:v>190000</c:v>
                </c:pt>
                <c:pt idx="6">
                  <c:v>200000</c:v>
                </c:pt>
                <c:pt idx="7">
                  <c:v>255000</c:v>
                </c:pt>
                <c:pt idx="8">
                  <c:v>385000</c:v>
                </c:pt>
                <c:pt idx="9">
                  <c:v>180000</c:v>
                </c:pt>
                <c:pt idx="10">
                  <c:v>275000</c:v>
                </c:pt>
                <c:pt idx="11">
                  <c:v>280000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EE-4E33-A26A-712A594CF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6228832"/>
        <c:axId val="1986229376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spPr>
            <a:ln w="31750" cap="rnd">
              <a:solidFill>
                <a:schemeClr val="accent1">
                  <a:alpha val="85000"/>
                </a:schemeClr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1">
                  <a:alpha val="85000"/>
                </a:schemeClr>
              </a:solidFill>
              <a:ln>
                <a:noFill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20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85</c:v>
                </c:pt>
                <c:pt idx="10">
                  <c:v>90</c:v>
                </c:pt>
                <c:pt idx="11">
                  <c:v>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2E-450D-8913-EF3BEFE6CD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Target</c:v>
                </c:pt>
              </c:strCache>
            </c:strRef>
          </c:tx>
          <c:spPr>
            <a:ln w="31750" cap="rnd">
              <a:solidFill>
                <a:schemeClr val="accent2">
                  <a:alpha val="85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85000"/>
                </a:schemeClr>
              </a:solidFill>
              <a:ln>
                <a:noFill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10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  <c:pt idx="6">
                  <c:v>45</c:v>
                </c:pt>
                <c:pt idx="7">
                  <c:v>50</c:v>
                </c:pt>
                <c:pt idx="8">
                  <c:v>55</c:v>
                </c:pt>
                <c:pt idx="9">
                  <c:v>60</c:v>
                </c:pt>
                <c:pt idx="10">
                  <c:v>65</c:v>
                </c:pt>
                <c:pt idx="11">
                  <c:v>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CEE-4E33-A26A-712A594CF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6215232"/>
        <c:axId val="1986214144"/>
      </c:lineChart>
      <c:catAx>
        <c:axId val="1986228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9376"/>
        <c:crosses val="autoZero"/>
        <c:auto val="1"/>
        <c:lblAlgn val="ctr"/>
        <c:lblOffset val="100"/>
        <c:noMultiLvlLbl val="0"/>
      </c:catAx>
      <c:valAx>
        <c:axId val="1986229376"/>
        <c:scaling>
          <c:orientation val="minMax"/>
          <c:max val="4000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8832"/>
        <c:crosses val="autoZero"/>
        <c:crossBetween val="between"/>
        <c:majorUnit val="100000"/>
      </c:valAx>
      <c:valAx>
        <c:axId val="1986214144"/>
        <c:scaling>
          <c:orientation val="minMax"/>
          <c:max val="100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15232"/>
        <c:crosses val="max"/>
        <c:crossBetween val="between"/>
        <c:majorUnit val="20"/>
        <c:minorUnit val="2"/>
        <c:dispUnits>
          <c:builtInUnit val="hundreds"/>
        </c:dispUnits>
      </c:valAx>
      <c:catAx>
        <c:axId val="19862152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862141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004287087516927"/>
          <c:y val="0.83689174644536335"/>
          <c:w val="0.31991441771579437"/>
          <c:h val="0.1361298362884495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6804726523262"/>
          <c:y val="0.10031689223007252"/>
          <c:w val="0.84802631126751848"/>
          <c:h val="0.597871443579467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General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160000</c:v>
                </c:pt>
                <c:pt idx="1">
                  <c:v>250000</c:v>
                </c:pt>
                <c:pt idx="2">
                  <c:v>200000</c:v>
                </c:pt>
                <c:pt idx="3">
                  <c:v>290000</c:v>
                </c:pt>
                <c:pt idx="4">
                  <c:v>100000</c:v>
                </c:pt>
                <c:pt idx="5">
                  <c:v>270000</c:v>
                </c:pt>
                <c:pt idx="6">
                  <c:v>120000</c:v>
                </c:pt>
                <c:pt idx="7">
                  <c:v>250000</c:v>
                </c:pt>
                <c:pt idx="8">
                  <c:v>250000</c:v>
                </c:pt>
                <c:pt idx="9">
                  <c:v>150000</c:v>
                </c:pt>
                <c:pt idx="10">
                  <c:v>220000</c:v>
                </c:pt>
                <c:pt idx="11">
                  <c:v>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B-4AAB-A228-40620354DCD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Marketing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150000</c:v>
                </c:pt>
                <c:pt idx="1">
                  <c:v>250000</c:v>
                </c:pt>
                <c:pt idx="2">
                  <c:v>280000</c:v>
                </c:pt>
                <c:pt idx="3">
                  <c:v>200000</c:v>
                </c:pt>
                <c:pt idx="4">
                  <c:v>180000</c:v>
                </c:pt>
                <c:pt idx="5">
                  <c:v>170000</c:v>
                </c:pt>
                <c:pt idx="6">
                  <c:v>100000</c:v>
                </c:pt>
                <c:pt idx="7">
                  <c:v>230000</c:v>
                </c:pt>
                <c:pt idx="8">
                  <c:v>150000</c:v>
                </c:pt>
                <c:pt idx="9">
                  <c:v>103600</c:v>
                </c:pt>
                <c:pt idx="10">
                  <c:v>280000</c:v>
                </c:pt>
                <c:pt idx="11">
                  <c:v>156200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B-4AAB-A228-40620354DCD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130000</c:v>
                </c:pt>
                <c:pt idx="1">
                  <c:v>200000</c:v>
                </c:pt>
                <c:pt idx="2">
                  <c:v>150000</c:v>
                </c:pt>
                <c:pt idx="3">
                  <c:v>300000</c:v>
                </c:pt>
                <c:pt idx="4">
                  <c:v>247500</c:v>
                </c:pt>
                <c:pt idx="5">
                  <c:v>256300</c:v>
                </c:pt>
                <c:pt idx="6">
                  <c:v>200000</c:v>
                </c:pt>
                <c:pt idx="7">
                  <c:v>240000</c:v>
                </c:pt>
                <c:pt idx="8">
                  <c:v>150000</c:v>
                </c:pt>
                <c:pt idx="9">
                  <c:v>256000</c:v>
                </c:pt>
                <c:pt idx="10">
                  <c:v>204820</c:v>
                </c:pt>
                <c:pt idx="11">
                  <c:v>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B-4AAB-A228-40620354DCD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150000</c:v>
                </c:pt>
                <c:pt idx="1">
                  <c:v>250000</c:v>
                </c:pt>
                <c:pt idx="2">
                  <c:v>280000</c:v>
                </c:pt>
                <c:pt idx="3">
                  <c:v>268000</c:v>
                </c:pt>
                <c:pt idx="4">
                  <c:v>200000</c:v>
                </c:pt>
                <c:pt idx="5">
                  <c:v>134000</c:v>
                </c:pt>
                <c:pt idx="6">
                  <c:v>290000</c:v>
                </c:pt>
                <c:pt idx="7">
                  <c:v>253000</c:v>
                </c:pt>
                <c:pt idx="8">
                  <c:v>150000</c:v>
                </c:pt>
                <c:pt idx="9">
                  <c:v>236000</c:v>
                </c:pt>
                <c:pt idx="10">
                  <c:v>280000</c:v>
                </c:pt>
                <c:pt idx="11">
                  <c:v>156200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B-4AAB-A228-40620354DC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95603488"/>
        <c:axId val="1995608928"/>
      </c:barChart>
      <c:catAx>
        <c:axId val="199560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8928"/>
        <c:crosses val="autoZero"/>
        <c:auto val="1"/>
        <c:lblAlgn val="ctr"/>
        <c:lblOffset val="100"/>
        <c:noMultiLvlLbl val="0"/>
      </c:catAx>
      <c:valAx>
        <c:axId val="1995608928"/>
        <c:scaling>
          <c:orientation val="minMax"/>
          <c:max val="3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&quot;$&quot;#0,&quot;K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3488"/>
        <c:crosses val="autoZero"/>
        <c:crossBetween val="between"/>
        <c:majorUnit val="100000"/>
        <c:minorUnit val="2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47022209828335"/>
          <c:y val="0.8679888581467442"/>
          <c:w val="0.48165816168723613"/>
          <c:h val="0.122892335965014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1B-4E98-8376-39AE58B54806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E1B-4E98-8376-39AE58B5480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E1B-4E98-8376-39AE58B548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6804726523262"/>
          <c:y val="0.10031689223007252"/>
          <c:w val="0.84802631126751848"/>
          <c:h val="0.597871443579467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EBIT 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160000</c:v>
                </c:pt>
                <c:pt idx="1">
                  <c:v>250000</c:v>
                </c:pt>
                <c:pt idx="2">
                  <c:v>200000</c:v>
                </c:pt>
                <c:pt idx="3">
                  <c:v>180000</c:v>
                </c:pt>
                <c:pt idx="4">
                  <c:v>132000</c:v>
                </c:pt>
                <c:pt idx="5">
                  <c:v>200000</c:v>
                </c:pt>
                <c:pt idx="6">
                  <c:v>120000</c:v>
                </c:pt>
                <c:pt idx="7">
                  <c:v>250000</c:v>
                </c:pt>
                <c:pt idx="8">
                  <c:v>250000</c:v>
                </c:pt>
                <c:pt idx="9">
                  <c:v>150000</c:v>
                </c:pt>
                <c:pt idx="10">
                  <c:v>220000</c:v>
                </c:pt>
                <c:pt idx="11">
                  <c:v>270000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CD-4290-94A5-45F7671C0E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95607840"/>
        <c:axId val="1995600768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EBIT Target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50000</c:v>
                </c:pt>
                <c:pt idx="1">
                  <c:v>100000</c:v>
                </c:pt>
                <c:pt idx="2">
                  <c:v>110000</c:v>
                </c:pt>
                <c:pt idx="3">
                  <c:v>120000</c:v>
                </c:pt>
                <c:pt idx="4">
                  <c:v>130000</c:v>
                </c:pt>
                <c:pt idx="5">
                  <c:v>160000</c:v>
                </c:pt>
                <c:pt idx="6">
                  <c:v>180000</c:v>
                </c:pt>
                <c:pt idx="7">
                  <c:v>200000</c:v>
                </c:pt>
                <c:pt idx="8">
                  <c:v>210000</c:v>
                </c:pt>
                <c:pt idx="9">
                  <c:v>220000</c:v>
                </c:pt>
                <c:pt idx="10">
                  <c:v>225000</c:v>
                </c:pt>
                <c:pt idx="11">
                  <c:v>290000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8CD-4290-94A5-45F7671C0E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95607840"/>
        <c:axId val="1995600768"/>
      </c:lineChart>
      <c:catAx>
        <c:axId val="1995607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0768"/>
        <c:crosses val="autoZero"/>
        <c:auto val="1"/>
        <c:lblAlgn val="ctr"/>
        <c:lblOffset val="100"/>
        <c:noMultiLvlLbl val="0"/>
      </c:catAx>
      <c:valAx>
        <c:axId val="1995600768"/>
        <c:scaling>
          <c:orientation val="minMax"/>
          <c:max val="3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&quot;$&quot;#0,&quot;K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7840"/>
        <c:crosses val="autoZero"/>
        <c:crossBetween val="between"/>
        <c:majorUnit val="100000"/>
        <c:minorUnit val="2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47022209828335"/>
          <c:y val="0.8679888581467442"/>
          <c:w val="0.48165816168723613"/>
          <c:h val="0.122892335965014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37713758822347E-3"/>
          <c:y val="9.2216638469190593E-2"/>
          <c:w val="0.98273631848100751"/>
          <c:h val="0.657540277943720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Q1 2020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8E7-4761-B500-F1F72B12B36C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8E7-4761-B500-F1F72B12B36C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8E7-4761-B500-F1F72B12B36C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8E7-4761-B500-F1F72B12B36C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8E7-4761-B500-F1F72B12B36C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8E7-4761-B500-F1F72B12B36C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8E7-4761-B500-F1F72B12B36C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28E7-4761-B500-F1F72B12B3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0.6</c:v>
                </c:pt>
                <c:pt idx="1">
                  <c:v>0.5</c:v>
                </c:pt>
                <c:pt idx="2">
                  <c:v>0.9</c:v>
                </c:pt>
                <c:pt idx="3">
                  <c:v>0.6</c:v>
                </c:pt>
                <c:pt idx="4">
                  <c:v>0.8</c:v>
                </c:pt>
                <c:pt idx="5">
                  <c:v>0.7</c:v>
                </c:pt>
                <c:pt idx="6">
                  <c:v>0.3</c:v>
                </c:pt>
                <c:pt idx="7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8E7-4761-B500-F1F72B12B36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-96"/>
        <c:axId val="1995596416"/>
        <c:axId val="1995601312"/>
      </c:barChart>
      <c:catAx>
        <c:axId val="1995596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1312"/>
        <c:crosses val="autoZero"/>
        <c:auto val="1"/>
        <c:lblAlgn val="ctr"/>
        <c:lblOffset val="100"/>
        <c:noMultiLvlLbl val="0"/>
      </c:catAx>
      <c:valAx>
        <c:axId val="1995601312"/>
        <c:scaling>
          <c:orientation val="minMax"/>
          <c:max val="1"/>
        </c:scaling>
        <c:delete val="1"/>
        <c:axPos val="l"/>
        <c:numFmt formatCode="General" sourceLinked="0"/>
        <c:majorTickMark val="out"/>
        <c:minorTickMark val="none"/>
        <c:tickLblPos val="nextTo"/>
        <c:crossAx val="199559641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37713758822347E-3"/>
          <c:y val="9.2216638469190593E-2"/>
          <c:w val="0.98273631848100751"/>
          <c:h val="0.657540277943720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Q1 2020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01E-4FDD-801C-47E2B310015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01E-4FDD-801C-47E2B3100157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01E-4FDD-801C-47E2B3100157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01E-4FDD-801C-47E2B3100157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01E-4FDD-801C-47E2B3100157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01E-4FDD-801C-47E2B3100157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01E-4FDD-801C-47E2B3100157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001E-4FDD-801C-47E2B310015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0.5</c:v>
                </c:pt>
                <c:pt idx="1">
                  <c:v>0.55000000000000004</c:v>
                </c:pt>
                <c:pt idx="2">
                  <c:v>0.6</c:v>
                </c:pt>
                <c:pt idx="3">
                  <c:v>0.63</c:v>
                </c:pt>
                <c:pt idx="4">
                  <c:v>0.65</c:v>
                </c:pt>
                <c:pt idx="5">
                  <c:v>0.7</c:v>
                </c:pt>
                <c:pt idx="6">
                  <c:v>0.75</c:v>
                </c:pt>
                <c:pt idx="7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01E-4FDD-801C-47E2B310015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-96"/>
        <c:axId val="1995604032"/>
        <c:axId val="1995598048"/>
      </c:barChart>
      <c:catAx>
        <c:axId val="1995604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598048"/>
        <c:crosses val="autoZero"/>
        <c:auto val="1"/>
        <c:lblAlgn val="ctr"/>
        <c:lblOffset val="100"/>
        <c:noMultiLvlLbl val="0"/>
      </c:catAx>
      <c:valAx>
        <c:axId val="1995598048"/>
        <c:scaling>
          <c:orientation val="minMax"/>
          <c:max val="1"/>
        </c:scaling>
        <c:delete val="1"/>
        <c:axPos val="l"/>
        <c:numFmt formatCode="General" sourceLinked="0"/>
        <c:majorTickMark val="out"/>
        <c:minorTickMark val="none"/>
        <c:tickLblPos val="nextTo"/>
        <c:crossAx val="199560403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37713758822347E-3"/>
          <c:y val="9.2216638469190593E-2"/>
          <c:w val="0.98273631848100751"/>
          <c:h val="0.657540277943720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Q1 2020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F4-477F-9778-2CD167D1E5E4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F4-477F-9778-2CD167D1E5E4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BF4-477F-9778-2CD167D1E5E4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BF4-477F-9778-2CD167D1E5E4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BF4-477F-9778-2CD167D1E5E4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BF4-477F-9778-2CD167D1E5E4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4BF4-477F-9778-2CD167D1E5E4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4BF4-477F-9778-2CD167D1E5E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0.6</c:v>
                </c:pt>
                <c:pt idx="1">
                  <c:v>0.5</c:v>
                </c:pt>
                <c:pt idx="2">
                  <c:v>0.9</c:v>
                </c:pt>
                <c:pt idx="3">
                  <c:v>0.6</c:v>
                </c:pt>
                <c:pt idx="4">
                  <c:v>0.8</c:v>
                </c:pt>
                <c:pt idx="5">
                  <c:v>0.7</c:v>
                </c:pt>
                <c:pt idx="6">
                  <c:v>0.3</c:v>
                </c:pt>
                <c:pt idx="7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4BF4-477F-9778-2CD167D1E5E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-96"/>
        <c:axId val="1995607296"/>
        <c:axId val="1995602944"/>
      </c:barChart>
      <c:catAx>
        <c:axId val="1995607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2944"/>
        <c:crosses val="autoZero"/>
        <c:auto val="1"/>
        <c:lblAlgn val="ctr"/>
        <c:lblOffset val="100"/>
        <c:noMultiLvlLbl val="0"/>
      </c:catAx>
      <c:valAx>
        <c:axId val="1995602944"/>
        <c:scaling>
          <c:orientation val="minMax"/>
          <c:max val="1"/>
        </c:scaling>
        <c:delete val="1"/>
        <c:axPos val="l"/>
        <c:numFmt formatCode="General" sourceLinked="0"/>
        <c:majorTickMark val="out"/>
        <c:minorTickMark val="none"/>
        <c:tickLblPos val="nextTo"/>
        <c:crossAx val="19956072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37713758822347E-3"/>
          <c:y val="9.2216638469190593E-2"/>
          <c:w val="0.98273631848100751"/>
          <c:h val="0.657540277943720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Q1 2020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949-4135-AF2E-0744C65F7BE3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949-4135-AF2E-0744C65F7BE3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949-4135-AF2E-0744C65F7BE3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949-4135-AF2E-0744C65F7BE3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949-4135-AF2E-0744C65F7BE3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949-4135-AF2E-0744C65F7BE3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3949-4135-AF2E-0744C65F7BE3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3949-4135-AF2E-0744C65F7BE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</c:v>
                </c:pt>
                <c:pt idx="1">
                  <c:v>4.5</c:v>
                </c:pt>
                <c:pt idx="2">
                  <c:v>4</c:v>
                </c:pt>
                <c:pt idx="3">
                  <c:v>3.5</c:v>
                </c:pt>
                <c:pt idx="4">
                  <c:v>3.8</c:v>
                </c:pt>
                <c:pt idx="5">
                  <c:v>2.6</c:v>
                </c:pt>
                <c:pt idx="6">
                  <c:v>3</c:v>
                </c:pt>
                <c:pt idx="7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3949-4135-AF2E-0744C65F7BE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-96"/>
        <c:axId val="1995608384"/>
        <c:axId val="1995598592"/>
      </c:barChart>
      <c:catAx>
        <c:axId val="1995608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598592"/>
        <c:crosses val="autoZero"/>
        <c:auto val="1"/>
        <c:lblAlgn val="ctr"/>
        <c:lblOffset val="100"/>
        <c:noMultiLvlLbl val="0"/>
      </c:catAx>
      <c:valAx>
        <c:axId val="1995598592"/>
        <c:scaling>
          <c:orientation val="minMax"/>
          <c:max val="5"/>
        </c:scaling>
        <c:delete val="1"/>
        <c:axPos val="l"/>
        <c:numFmt formatCode="General" sourceLinked="0"/>
        <c:majorTickMark val="out"/>
        <c:minorTickMark val="none"/>
        <c:tickLblPos val="nextTo"/>
        <c:crossAx val="199560838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37713758822347E-3"/>
          <c:y val="9.2216638469190593E-2"/>
          <c:w val="0.98273631848100751"/>
          <c:h val="0.657540277943720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Q1 2020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D18-4923-8BD8-DF8D87826865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D18-4923-8BD8-DF8D87826865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D18-4923-8BD8-DF8D87826865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D18-4923-8BD8-DF8D87826865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D18-4923-8BD8-DF8D87826865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D18-4923-8BD8-DF8D87826865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D18-4923-8BD8-DF8D87826865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AD18-4923-8BD8-DF8D87826865}"/>
              </c:ext>
            </c:extLst>
          </c:dPt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60</c:v>
                </c:pt>
                <c:pt idx="1">
                  <c:v>50</c:v>
                </c:pt>
                <c:pt idx="2">
                  <c:v>89</c:v>
                </c:pt>
                <c:pt idx="3">
                  <c:v>60</c:v>
                </c:pt>
                <c:pt idx="4">
                  <c:v>80</c:v>
                </c:pt>
                <c:pt idx="5">
                  <c:v>70</c:v>
                </c:pt>
                <c:pt idx="6">
                  <c:v>30</c:v>
                </c:pt>
                <c:pt idx="7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AD18-4923-8BD8-DF8D8782686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-96"/>
        <c:axId val="1995609472"/>
        <c:axId val="1995606208"/>
      </c:barChart>
      <c:catAx>
        <c:axId val="1995609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6208"/>
        <c:crosses val="autoZero"/>
        <c:auto val="1"/>
        <c:lblAlgn val="ctr"/>
        <c:lblOffset val="100"/>
        <c:noMultiLvlLbl val="0"/>
      </c:catAx>
      <c:valAx>
        <c:axId val="1995606208"/>
        <c:scaling>
          <c:orientation val="minMax"/>
          <c:max val="100"/>
        </c:scaling>
        <c:delete val="1"/>
        <c:axPos val="l"/>
        <c:numFmt formatCode="General" sourceLinked="1"/>
        <c:majorTickMark val="out"/>
        <c:minorTickMark val="none"/>
        <c:tickLblPos val="nextTo"/>
        <c:crossAx val="199560947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37713758822347E-3"/>
          <c:y val="9.2216638469190593E-2"/>
          <c:w val="0.98273631848100751"/>
          <c:h val="0.657540277943720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Q1 2020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5F7-4905-A50B-0569BD3F029A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5F7-4905-A50B-0569BD3F029A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5F7-4905-A50B-0569BD3F029A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5F7-4905-A50B-0569BD3F029A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5F7-4905-A50B-0569BD3F029A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5F7-4905-A50B-0569BD3F029A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5F7-4905-A50B-0569BD3F029A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95F7-4905-A50B-0569BD3F029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120</c:v>
                </c:pt>
                <c:pt idx="1">
                  <c:v>123</c:v>
                </c:pt>
                <c:pt idx="2">
                  <c:v>125</c:v>
                </c:pt>
                <c:pt idx="3">
                  <c:v>130</c:v>
                </c:pt>
                <c:pt idx="4">
                  <c:v>140</c:v>
                </c:pt>
                <c:pt idx="5">
                  <c:v>160</c:v>
                </c:pt>
                <c:pt idx="6">
                  <c:v>170</c:v>
                </c:pt>
                <c:pt idx="7">
                  <c:v>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95F7-4905-A50B-0569BD3F029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-96"/>
        <c:axId val="1995596960"/>
        <c:axId val="1995595872"/>
      </c:barChart>
      <c:catAx>
        <c:axId val="1995596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595872"/>
        <c:crosses val="autoZero"/>
        <c:auto val="1"/>
        <c:lblAlgn val="ctr"/>
        <c:lblOffset val="100"/>
        <c:noMultiLvlLbl val="0"/>
      </c:catAx>
      <c:valAx>
        <c:axId val="1995595872"/>
        <c:scaling>
          <c:orientation val="minMax"/>
          <c:max val="200"/>
        </c:scaling>
        <c:delete val="1"/>
        <c:axPos val="l"/>
        <c:numFmt formatCode="#,##0" sourceLinked="0"/>
        <c:majorTickMark val="out"/>
        <c:minorTickMark val="none"/>
        <c:tickLblPos val="nextTo"/>
        <c:crossAx val="1995596960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05970785598374"/>
          <c:y val="7.5233239197540838E-2"/>
          <c:w val="0.7868412905983565"/>
          <c:h val="0.71856575395876565"/>
        </c:manualLayout>
      </c:layout>
      <c:areaChart>
        <c:grouping val="standard"/>
        <c:varyColors val="0"/>
        <c:ser>
          <c:idx val="4"/>
          <c:order val="4"/>
          <c:tx>
            <c:strRef>
              <c:f>Sheet1!$F$1</c:f>
              <c:strCache>
                <c:ptCount val="1"/>
                <c:pt idx="0">
                  <c:v>Total MRR</c:v>
                </c:pt>
              </c:strCache>
            </c:strRef>
          </c:tx>
          <c:spPr>
            <a:solidFill>
              <a:schemeClr val="accent5">
                <a:alpha val="88000"/>
              </a:schemeClr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160000</c:v>
                </c:pt>
                <c:pt idx="1">
                  <c:v>165000</c:v>
                </c:pt>
                <c:pt idx="2">
                  <c:v>170000</c:v>
                </c:pt>
                <c:pt idx="3">
                  <c:v>175000</c:v>
                </c:pt>
                <c:pt idx="4">
                  <c:v>190000</c:v>
                </c:pt>
                <c:pt idx="5">
                  <c:v>200000</c:v>
                </c:pt>
                <c:pt idx="6">
                  <c:v>210000</c:v>
                </c:pt>
                <c:pt idx="7">
                  <c:v>215000</c:v>
                </c:pt>
                <c:pt idx="8">
                  <c:v>220000</c:v>
                </c:pt>
                <c:pt idx="9">
                  <c:v>225000</c:v>
                </c:pt>
                <c:pt idx="10">
                  <c:v>250000</c:v>
                </c:pt>
                <c:pt idx="11">
                  <c:v>300000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0E-457A-B4FD-A450595160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5610016"/>
        <c:axId val="1995599136"/>
      </c:area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 MRR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lg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12000</c:v>
                </c:pt>
                <c:pt idx="1">
                  <c:v>12000</c:v>
                </c:pt>
                <c:pt idx="2">
                  <c:v>12000</c:v>
                </c:pt>
                <c:pt idx="3">
                  <c:v>10000</c:v>
                </c:pt>
                <c:pt idx="4">
                  <c:v>12000</c:v>
                </c:pt>
                <c:pt idx="5">
                  <c:v>13000</c:v>
                </c:pt>
                <c:pt idx="6">
                  <c:v>15000</c:v>
                </c:pt>
                <c:pt idx="7">
                  <c:v>17000</c:v>
                </c:pt>
                <c:pt idx="8">
                  <c:v>17000</c:v>
                </c:pt>
                <c:pt idx="9">
                  <c:v>19000</c:v>
                </c:pt>
                <c:pt idx="10">
                  <c:v>20000</c:v>
                </c:pt>
                <c:pt idx="11">
                  <c:v>24000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E0E-457A-B4FD-A450595160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Net New MRR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15000</c:v>
                </c:pt>
                <c:pt idx="1">
                  <c:v>15000</c:v>
                </c:pt>
                <c:pt idx="2">
                  <c:v>15000</c:v>
                </c:pt>
                <c:pt idx="3">
                  <c:v>12000</c:v>
                </c:pt>
                <c:pt idx="4">
                  <c:v>14000</c:v>
                </c:pt>
                <c:pt idx="5">
                  <c:v>16000</c:v>
                </c:pt>
                <c:pt idx="6">
                  <c:v>21000</c:v>
                </c:pt>
                <c:pt idx="7">
                  <c:v>20000</c:v>
                </c:pt>
                <c:pt idx="8">
                  <c:v>20000</c:v>
                </c:pt>
                <c:pt idx="9">
                  <c:v>24000</c:v>
                </c:pt>
                <c:pt idx="10">
                  <c:v>26000</c:v>
                </c:pt>
                <c:pt idx="11">
                  <c:v>26000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E0E-457A-B4FD-A450595160E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Expansion MRR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lgDashDotDot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8000</c:v>
                </c:pt>
                <c:pt idx="1">
                  <c:v>8000</c:v>
                </c:pt>
                <c:pt idx="2">
                  <c:v>8000</c:v>
                </c:pt>
                <c:pt idx="3">
                  <c:v>8000</c:v>
                </c:pt>
                <c:pt idx="4">
                  <c:v>8000</c:v>
                </c:pt>
                <c:pt idx="5">
                  <c:v>9000</c:v>
                </c:pt>
                <c:pt idx="6">
                  <c:v>10000</c:v>
                </c:pt>
                <c:pt idx="7">
                  <c:v>8000</c:v>
                </c:pt>
                <c:pt idx="8">
                  <c:v>10000</c:v>
                </c:pt>
                <c:pt idx="9">
                  <c:v>11000</c:v>
                </c:pt>
                <c:pt idx="10">
                  <c:v>10000</c:v>
                </c:pt>
                <c:pt idx="11">
                  <c:v>10000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E0E-457A-B4FD-A450595160E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Churned MRR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6000</c:v>
                </c:pt>
                <c:pt idx="1">
                  <c:v>6000</c:v>
                </c:pt>
                <c:pt idx="2">
                  <c:v>7000</c:v>
                </c:pt>
                <c:pt idx="3">
                  <c:v>7000</c:v>
                </c:pt>
                <c:pt idx="4">
                  <c:v>8000</c:v>
                </c:pt>
                <c:pt idx="5">
                  <c:v>6000</c:v>
                </c:pt>
                <c:pt idx="6">
                  <c:v>6000</c:v>
                </c:pt>
                <c:pt idx="7">
                  <c:v>7000</c:v>
                </c:pt>
                <c:pt idx="8">
                  <c:v>8000</c:v>
                </c:pt>
                <c:pt idx="9">
                  <c:v>7000</c:v>
                </c:pt>
                <c:pt idx="10">
                  <c:v>8000</c:v>
                </c:pt>
                <c:pt idx="11">
                  <c:v>8000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E0E-457A-B4FD-A450595160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95602400"/>
        <c:axId val="1995604576"/>
      </c:lineChart>
      <c:catAx>
        <c:axId val="1995602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4576"/>
        <c:crosses val="autoZero"/>
        <c:auto val="1"/>
        <c:lblAlgn val="ctr"/>
        <c:lblOffset val="100"/>
        <c:noMultiLvlLbl val="0"/>
      </c:catAx>
      <c:valAx>
        <c:axId val="1995604576"/>
        <c:scaling>
          <c:orientation val="minMax"/>
          <c:max val="6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MRR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0,&quot;K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2400"/>
        <c:crosses val="autoZero"/>
        <c:crossBetween val="between"/>
        <c:majorUnit val="20000"/>
      </c:valAx>
      <c:valAx>
        <c:axId val="1995599136"/>
        <c:scaling>
          <c:orientation val="minMax"/>
          <c:max val="4000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Total MRR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10016"/>
        <c:crosses val="max"/>
        <c:crossBetween val="between"/>
        <c:majorUnit val="100000"/>
      </c:valAx>
      <c:catAx>
        <c:axId val="19956100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955991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6222795341648091E-2"/>
          <c:y val="0.91430896358000358"/>
          <c:w val="0.88755418898031624"/>
          <c:h val="8.56910364199964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026428806553797E-2"/>
          <c:y val="6.5420478647862254E-2"/>
          <c:w val="0.90860694162838029"/>
          <c:h val="0.665872791995400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 w="15875"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9</c:v>
                </c:pt>
                <c:pt idx="1">
                  <c:v>9</c:v>
                </c:pt>
                <c:pt idx="2">
                  <c:v>6</c:v>
                </c:pt>
                <c:pt idx="3">
                  <c:v>7</c:v>
                </c:pt>
                <c:pt idx="4">
                  <c:v>4</c:v>
                </c:pt>
                <c:pt idx="5">
                  <c:v>8</c:v>
                </c:pt>
                <c:pt idx="6">
                  <c:v>6</c:v>
                </c:pt>
                <c:pt idx="7">
                  <c:v>5</c:v>
                </c:pt>
                <c:pt idx="8">
                  <c:v>3</c:v>
                </c:pt>
                <c:pt idx="9">
                  <c:v>7</c:v>
                </c:pt>
                <c:pt idx="10">
                  <c:v>9</c:v>
                </c:pt>
                <c:pt idx="1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64-4C75-AA52-DB81ACFE98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1-7164-4C75-AA52-DB81ACFE98D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2-7164-4C75-AA52-DB81ACFE98D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overlap val="100"/>
        <c:axId val="1995605120"/>
        <c:axId val="1995605664"/>
      </c:barChart>
      <c:catAx>
        <c:axId val="1995605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5664"/>
        <c:crosses val="autoZero"/>
        <c:auto val="1"/>
        <c:lblAlgn val="ctr"/>
        <c:lblOffset val="100"/>
        <c:noMultiLvlLbl val="0"/>
      </c:catAx>
      <c:valAx>
        <c:axId val="1995605664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5120"/>
        <c:crosses val="autoZero"/>
        <c:crossBetween val="between"/>
        <c:majorUnit val="2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1861959509155"/>
          <c:y val="8.7546687388764949E-2"/>
          <c:w val="0.77659969806062012"/>
          <c:h val="0.513096282555836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Lost Paying Customer</c:v>
                </c:pt>
              </c:strCache>
            </c:strRef>
          </c:tx>
          <c:spPr>
            <a:solidFill>
              <a:schemeClr val="accent1"/>
            </a:solidFill>
            <a:ln w="31750">
              <a:noFill/>
              <a:prstDash val="dashDot"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</c:v>
                </c:pt>
                <c:pt idx="1">
                  <c:v>7</c:v>
                </c:pt>
                <c:pt idx="2">
                  <c:v>8</c:v>
                </c:pt>
                <c:pt idx="3">
                  <c:v>8</c:v>
                </c:pt>
                <c:pt idx="4">
                  <c:v>9</c:v>
                </c:pt>
                <c:pt idx="5">
                  <c:v>7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7</c:v>
                </c:pt>
                <c:pt idx="10">
                  <c:v>8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30-4F92-AB6D-5310928F67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95610560"/>
        <c:axId val="1995606752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New Paying Customer</c:v>
                </c:pt>
              </c:strCache>
            </c:strRef>
          </c:tx>
          <c:spPr>
            <a:ln w="31750" cap="rnd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13</c:v>
                </c:pt>
                <c:pt idx="1">
                  <c:v>13</c:v>
                </c:pt>
                <c:pt idx="2">
                  <c:v>14</c:v>
                </c:pt>
                <c:pt idx="3">
                  <c:v>9</c:v>
                </c:pt>
                <c:pt idx="4">
                  <c:v>13</c:v>
                </c:pt>
                <c:pt idx="5">
                  <c:v>14</c:v>
                </c:pt>
                <c:pt idx="6">
                  <c:v>17</c:v>
                </c:pt>
                <c:pt idx="7">
                  <c:v>19</c:v>
                </c:pt>
                <c:pt idx="8">
                  <c:v>18</c:v>
                </c:pt>
                <c:pt idx="9">
                  <c:v>20</c:v>
                </c:pt>
                <c:pt idx="10">
                  <c:v>21</c:v>
                </c:pt>
                <c:pt idx="11">
                  <c:v>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430-4F92-AB6D-5310928F67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95610560"/>
        <c:axId val="1995606752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Chum Rate Paying Customer</c:v>
                </c:pt>
              </c:strCache>
            </c:strRef>
          </c:tx>
          <c:spPr>
            <a:ln w="15875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3</c:v>
                </c:pt>
                <c:pt idx="5">
                  <c:v>3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  <c:pt idx="10">
                  <c:v>3</c:v>
                </c:pt>
                <c:pt idx="11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430-4F92-AB6D-5310928F67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95611104"/>
        <c:axId val="1995599680"/>
      </c:lineChart>
      <c:catAx>
        <c:axId val="1995610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6752"/>
        <c:crosses val="autoZero"/>
        <c:auto val="1"/>
        <c:lblAlgn val="ctr"/>
        <c:lblOffset val="100"/>
        <c:noMultiLvlLbl val="0"/>
      </c:catAx>
      <c:valAx>
        <c:axId val="1995606752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Customer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10560"/>
        <c:crosses val="autoZero"/>
        <c:crossBetween val="between"/>
        <c:majorUnit val="5"/>
      </c:valAx>
      <c:valAx>
        <c:axId val="1995599680"/>
        <c:scaling>
          <c:orientation val="minMax"/>
          <c:max val="4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Churn Rate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11104"/>
        <c:crosses val="max"/>
        <c:crossBetween val="between"/>
        <c:majorUnit val="1"/>
        <c:dispUnits>
          <c:builtInUnit val="hundreds"/>
        </c:dispUnits>
      </c:valAx>
      <c:catAx>
        <c:axId val="19956111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955996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6907004852384413E-2"/>
          <c:y val="0.72323089263780616"/>
          <c:w val="0.92618599029523108"/>
          <c:h val="0.229016368786503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20-45B8-8CB5-35E6ADD33DAB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220-45B8-8CB5-35E6ADD33DA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20-45B8-8CB5-35E6ADD33D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ARPU All Customer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  <a:prstDash val="dashDot"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800</c:v>
                </c:pt>
                <c:pt idx="1">
                  <c:v>850</c:v>
                </c:pt>
                <c:pt idx="2">
                  <c:v>850</c:v>
                </c:pt>
                <c:pt idx="3">
                  <c:v>850</c:v>
                </c:pt>
                <c:pt idx="4">
                  <c:v>850</c:v>
                </c:pt>
                <c:pt idx="5">
                  <c:v>855</c:v>
                </c:pt>
                <c:pt idx="6">
                  <c:v>860</c:v>
                </c:pt>
                <c:pt idx="7">
                  <c:v>865</c:v>
                </c:pt>
                <c:pt idx="8">
                  <c:v>880</c:v>
                </c:pt>
                <c:pt idx="9">
                  <c:v>885</c:v>
                </c:pt>
                <c:pt idx="10">
                  <c:v>900</c:v>
                </c:pt>
                <c:pt idx="11">
                  <c:v>1008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2A-461B-86DA-D5F81460DA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95597504"/>
        <c:axId val="1995600224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ARPU New Customer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1000</c:v>
                </c:pt>
                <c:pt idx="1">
                  <c:v>1050</c:v>
                </c:pt>
                <c:pt idx="2">
                  <c:v>999</c:v>
                </c:pt>
                <c:pt idx="3">
                  <c:v>1000</c:v>
                </c:pt>
                <c:pt idx="4">
                  <c:v>1025</c:v>
                </c:pt>
                <c:pt idx="5">
                  <c:v>998</c:v>
                </c:pt>
                <c:pt idx="6">
                  <c:v>1000</c:v>
                </c:pt>
                <c:pt idx="7">
                  <c:v>999</c:v>
                </c:pt>
                <c:pt idx="8">
                  <c:v>1060</c:v>
                </c:pt>
                <c:pt idx="9">
                  <c:v>1078</c:v>
                </c:pt>
                <c:pt idx="10">
                  <c:v>1080</c:v>
                </c:pt>
                <c:pt idx="11">
                  <c:v>1100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2A-461B-86DA-D5F81460DA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95597504"/>
        <c:axId val="1995600224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CAC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4000</c:v>
                </c:pt>
                <c:pt idx="1">
                  <c:v>5000</c:v>
                </c:pt>
                <c:pt idx="2">
                  <c:v>4000</c:v>
                </c:pt>
                <c:pt idx="3">
                  <c:v>3800</c:v>
                </c:pt>
                <c:pt idx="4">
                  <c:v>3700</c:v>
                </c:pt>
                <c:pt idx="5">
                  <c:v>3500</c:v>
                </c:pt>
                <c:pt idx="6">
                  <c:v>4000</c:v>
                </c:pt>
                <c:pt idx="7">
                  <c:v>3600</c:v>
                </c:pt>
                <c:pt idx="8">
                  <c:v>3500</c:v>
                </c:pt>
                <c:pt idx="9">
                  <c:v>3400</c:v>
                </c:pt>
                <c:pt idx="10">
                  <c:v>3390</c:v>
                </c:pt>
                <c:pt idx="11">
                  <c:v>3200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B2A-461B-86DA-D5F81460DA2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CLTV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8000</c:v>
                </c:pt>
                <c:pt idx="1">
                  <c:v>8500</c:v>
                </c:pt>
                <c:pt idx="2">
                  <c:v>9000</c:v>
                </c:pt>
                <c:pt idx="3">
                  <c:v>9600</c:v>
                </c:pt>
                <c:pt idx="4">
                  <c:v>9800</c:v>
                </c:pt>
                <c:pt idx="5">
                  <c:v>10000</c:v>
                </c:pt>
                <c:pt idx="6">
                  <c:v>10500</c:v>
                </c:pt>
                <c:pt idx="7">
                  <c:v>10800</c:v>
                </c:pt>
                <c:pt idx="8">
                  <c:v>11000</c:v>
                </c:pt>
                <c:pt idx="9">
                  <c:v>11500</c:v>
                </c:pt>
                <c:pt idx="10">
                  <c:v>12000</c:v>
                </c:pt>
                <c:pt idx="11">
                  <c:v>12500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B2A-461B-86DA-D5F81460DA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8244768"/>
        <c:axId val="1995601856"/>
      </c:lineChart>
      <c:catAx>
        <c:axId val="1995597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600224"/>
        <c:crosses val="autoZero"/>
        <c:auto val="1"/>
        <c:lblAlgn val="ctr"/>
        <c:lblOffset val="100"/>
        <c:noMultiLvlLbl val="0"/>
      </c:catAx>
      <c:valAx>
        <c:axId val="1995600224"/>
        <c:scaling>
          <c:orientation val="minMax"/>
          <c:max val="1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ARPU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0,&quot;K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5597504"/>
        <c:crosses val="autoZero"/>
        <c:crossBetween val="between"/>
        <c:majorUnit val="2000"/>
      </c:valAx>
      <c:valAx>
        <c:axId val="1995601856"/>
        <c:scaling>
          <c:orientation val="minMax"/>
          <c:max val="200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CAC | CLTV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44768"/>
        <c:crosses val="max"/>
        <c:crossBetween val="between"/>
        <c:majorUnit val="4000"/>
      </c:valAx>
      <c:catAx>
        <c:axId val="19882447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9560185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72312657213344"/>
          <c:y val="0.14447021740887417"/>
          <c:w val="0.87613545935834891"/>
          <c:h val="0.6646148872545056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By Week Of Years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73-44D5-9D25-FB190D661ED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73-44D5-9D25-FB190D661ED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73-44D5-9D25-FB190D661ED0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73-44D5-9D25-FB190D661ED0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F373-44D5-9D25-FB190D661ED0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F373-44D5-9D25-FB190D661ED0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F373-44D5-9D25-FB190D661ED0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F373-44D5-9D25-FB190D661ED0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F373-44D5-9D25-FB190D661ED0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F373-44D5-9D25-FB190D661ED0}"/>
              </c:ext>
            </c:extLst>
          </c:dPt>
          <c:dLbls>
            <c:delete val="1"/>
          </c:dLbls>
          <c:cat>
            <c:strRef>
              <c:f>Sheet1!$A$2:$A$25</c:f>
              <c:strCache>
                <c:ptCount val="24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  <c:pt idx="10">
                  <c:v>W11</c:v>
                </c:pt>
                <c:pt idx="11">
                  <c:v>W12</c:v>
                </c:pt>
                <c:pt idx="12">
                  <c:v>W1</c:v>
                </c:pt>
                <c:pt idx="13">
                  <c:v>W2</c:v>
                </c:pt>
                <c:pt idx="14">
                  <c:v>W3</c:v>
                </c:pt>
                <c:pt idx="15">
                  <c:v>W4</c:v>
                </c:pt>
                <c:pt idx="16">
                  <c:v>W5</c:v>
                </c:pt>
                <c:pt idx="17">
                  <c:v>W6</c:v>
                </c:pt>
                <c:pt idx="18">
                  <c:v>W7</c:v>
                </c:pt>
                <c:pt idx="19">
                  <c:v>W8</c:v>
                </c:pt>
                <c:pt idx="20">
                  <c:v>W9</c:v>
                </c:pt>
                <c:pt idx="21">
                  <c:v>W10</c:v>
                </c:pt>
                <c:pt idx="22">
                  <c:v>W11</c:v>
                </c:pt>
                <c:pt idx="23">
                  <c:v>W12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18000</c:v>
                </c:pt>
                <c:pt idx="1">
                  <c:v>35000</c:v>
                </c:pt>
                <c:pt idx="2">
                  <c:v>20000</c:v>
                </c:pt>
                <c:pt idx="3">
                  <c:v>25000</c:v>
                </c:pt>
                <c:pt idx="4">
                  <c:v>30000</c:v>
                </c:pt>
                <c:pt idx="5">
                  <c:v>44000</c:v>
                </c:pt>
                <c:pt idx="6">
                  <c:v>40000</c:v>
                </c:pt>
                <c:pt idx="7">
                  <c:v>35000</c:v>
                </c:pt>
                <c:pt idx="8">
                  <c:v>25000</c:v>
                </c:pt>
                <c:pt idx="9">
                  <c:v>32000</c:v>
                </c:pt>
                <c:pt idx="10">
                  <c:v>45000</c:v>
                </c:pt>
                <c:pt idx="11">
                  <c:v>30000</c:v>
                </c:pt>
                <c:pt idx="12">
                  <c:v>18000</c:v>
                </c:pt>
                <c:pt idx="13">
                  <c:v>35000</c:v>
                </c:pt>
                <c:pt idx="14">
                  <c:v>20000</c:v>
                </c:pt>
                <c:pt idx="15">
                  <c:v>25000</c:v>
                </c:pt>
                <c:pt idx="16">
                  <c:v>30000</c:v>
                </c:pt>
                <c:pt idx="17">
                  <c:v>44000</c:v>
                </c:pt>
                <c:pt idx="18">
                  <c:v>40000</c:v>
                </c:pt>
                <c:pt idx="19">
                  <c:v>35000</c:v>
                </c:pt>
                <c:pt idx="20">
                  <c:v>25000</c:v>
                </c:pt>
                <c:pt idx="21">
                  <c:v>32000</c:v>
                </c:pt>
                <c:pt idx="22">
                  <c:v>45000</c:v>
                </c:pt>
                <c:pt idx="23">
                  <c:v>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95"/>
        <c:axId val="1904768752"/>
        <c:axId val="1904778544"/>
      </c:barChart>
      <c:catAx>
        <c:axId val="190476875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78544"/>
        <c:crosses val="autoZero"/>
        <c:auto val="1"/>
        <c:lblAlgn val="ctr"/>
        <c:lblOffset val="100"/>
        <c:noMultiLvlLbl val="0"/>
      </c:catAx>
      <c:valAx>
        <c:axId val="1904778544"/>
        <c:scaling>
          <c:orientation val="minMax"/>
          <c:max val="600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68752"/>
        <c:crosses val="autoZero"/>
        <c:crossBetween val="between"/>
        <c:majorUnit val="2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72312657213344"/>
          <c:y val="0.14447021740887417"/>
          <c:w val="0.87613545935834891"/>
          <c:h val="0.6646148872545056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By Week Of Years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D8E-415D-8CF4-3D5B74AB343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D8E-415D-8CF4-3D5B74AB343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DD8E-415D-8CF4-3D5B74AB343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DD8E-415D-8CF4-3D5B74AB343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DD8E-415D-8CF4-3D5B74AB3437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DD8E-415D-8CF4-3D5B74AB3437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DD8E-415D-8CF4-3D5B74AB3437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DD8E-415D-8CF4-3D5B74AB3437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DD8E-415D-8CF4-3D5B74AB3437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DD8E-415D-8CF4-3D5B74AB3437}"/>
              </c:ext>
            </c:extLst>
          </c:dPt>
          <c:dLbls>
            <c:delete val="1"/>
          </c:dLbls>
          <c:cat>
            <c:strRef>
              <c:f>Sheet1!$A$2:$A$25</c:f>
              <c:strCache>
                <c:ptCount val="24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  <c:pt idx="10">
                  <c:v>W11</c:v>
                </c:pt>
                <c:pt idx="11">
                  <c:v>W12</c:v>
                </c:pt>
                <c:pt idx="12">
                  <c:v>W1</c:v>
                </c:pt>
                <c:pt idx="13">
                  <c:v>W2</c:v>
                </c:pt>
                <c:pt idx="14">
                  <c:v>W3</c:v>
                </c:pt>
                <c:pt idx="15">
                  <c:v>W4</c:v>
                </c:pt>
                <c:pt idx="16">
                  <c:v>W5</c:v>
                </c:pt>
                <c:pt idx="17">
                  <c:v>W6</c:v>
                </c:pt>
                <c:pt idx="18">
                  <c:v>W7</c:v>
                </c:pt>
                <c:pt idx="19">
                  <c:v>W8</c:v>
                </c:pt>
                <c:pt idx="20">
                  <c:v>W9</c:v>
                </c:pt>
                <c:pt idx="21">
                  <c:v>W10</c:v>
                </c:pt>
                <c:pt idx="22">
                  <c:v>W11</c:v>
                </c:pt>
                <c:pt idx="23">
                  <c:v>W12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18</c:v>
                </c:pt>
                <c:pt idx="1">
                  <c:v>35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44</c:v>
                </c:pt>
                <c:pt idx="6">
                  <c:v>40</c:v>
                </c:pt>
                <c:pt idx="7">
                  <c:v>35</c:v>
                </c:pt>
                <c:pt idx="8">
                  <c:v>25</c:v>
                </c:pt>
                <c:pt idx="9">
                  <c:v>32</c:v>
                </c:pt>
                <c:pt idx="10">
                  <c:v>45</c:v>
                </c:pt>
                <c:pt idx="11">
                  <c:v>65</c:v>
                </c:pt>
                <c:pt idx="12">
                  <c:v>25</c:v>
                </c:pt>
                <c:pt idx="13">
                  <c:v>35</c:v>
                </c:pt>
                <c:pt idx="14">
                  <c:v>20</c:v>
                </c:pt>
                <c:pt idx="15">
                  <c:v>25</c:v>
                </c:pt>
                <c:pt idx="16">
                  <c:v>30</c:v>
                </c:pt>
                <c:pt idx="17">
                  <c:v>44</c:v>
                </c:pt>
                <c:pt idx="18">
                  <c:v>40</c:v>
                </c:pt>
                <c:pt idx="19">
                  <c:v>35</c:v>
                </c:pt>
                <c:pt idx="20">
                  <c:v>25</c:v>
                </c:pt>
                <c:pt idx="21">
                  <c:v>32</c:v>
                </c:pt>
                <c:pt idx="22">
                  <c:v>45</c:v>
                </c:pt>
                <c:pt idx="23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95"/>
        <c:axId val="1904769296"/>
        <c:axId val="1904778000"/>
      </c:barChart>
      <c:catAx>
        <c:axId val="190476929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78000"/>
        <c:crosses val="autoZero"/>
        <c:auto val="1"/>
        <c:lblAlgn val="ctr"/>
        <c:lblOffset val="100"/>
        <c:noMultiLvlLbl val="0"/>
      </c:catAx>
      <c:valAx>
        <c:axId val="1904778000"/>
        <c:scaling>
          <c:orientation val="minMax"/>
          <c:max val="8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69296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942485297532428"/>
          <c:y val="0.12254944962401794"/>
          <c:w val="0.73595552393701413"/>
          <c:h val="0.680870530936498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New</c:v>
                </c:pt>
                <c:pt idx="1">
                  <c:v>Returning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85</c:v>
                </c:pt>
                <c:pt idx="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B4-4A55-8091-5C99DF9B20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6"/>
        <c:axId val="1904783440"/>
        <c:axId val="1904767664"/>
      </c:barChart>
      <c:catAx>
        <c:axId val="1904783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67664"/>
        <c:crosses val="autoZero"/>
        <c:auto val="1"/>
        <c:lblAlgn val="ctr"/>
        <c:lblOffset val="100"/>
        <c:noMultiLvlLbl val="0"/>
      </c:catAx>
      <c:valAx>
        <c:axId val="190476766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3440"/>
        <c:crosses val="autoZero"/>
        <c:crossBetween val="between"/>
        <c:majorUnit val="25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34189090265484"/>
          <c:y val="6.6378465389923494E-2"/>
          <c:w val="0.81777771667167265"/>
          <c:h val="0.9257828219859224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9525"/>
          </c:spPr>
          <c:dPt>
            <c:idx val="0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BA-438E-859E-6E1E4037C0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BA-438E-859E-6E1E4037C0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8BA-438E-859E-6E1E4037C0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8BA-438E-859E-6E1E4037C08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8BA-438E-859E-6E1E4037C08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8BA-438E-859E-6E1E4037C084}"/>
              </c:ext>
            </c:extLst>
          </c:dPt>
          <c:cat>
            <c:strRef>
              <c:f>Sheet1!$A$2:$A$7</c:f>
              <c:strCache>
                <c:ptCount val="6"/>
                <c:pt idx="0">
                  <c:v>Direct</c:v>
                </c:pt>
                <c:pt idx="1">
                  <c:v>Display</c:v>
                </c:pt>
                <c:pt idx="2">
                  <c:v>Organic Search</c:v>
                </c:pt>
                <c:pt idx="3">
                  <c:v>Paid Search</c:v>
                </c:pt>
                <c:pt idx="4">
                  <c:v>Referral</c:v>
                </c:pt>
                <c:pt idx="5">
                  <c:v>Social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0.15</c:v>
                </c:pt>
                <c:pt idx="1">
                  <c:v>0.03</c:v>
                </c:pt>
                <c:pt idx="2">
                  <c:v>0.4</c:v>
                </c:pt>
                <c:pt idx="3">
                  <c:v>0.12</c:v>
                </c:pt>
                <c:pt idx="4">
                  <c:v>7.0000000000000007E-2</c:v>
                </c:pt>
                <c:pt idx="5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8BA-438E-859E-6E1E4037C0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"/>
          <c:y val="5.1825608033939104E-2"/>
          <c:w val="0.34059552388379838"/>
          <c:h val="0.896348783932121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Organic</c:v>
                </c:pt>
                <c:pt idx="1">
                  <c:v>Paid Search</c:v>
                </c:pt>
                <c:pt idx="2">
                  <c:v>Referral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18</c:v>
                </c:pt>
                <c:pt idx="1">
                  <c:v>15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76-4EC7-A899-F93CF5DF5F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6"/>
        <c:axId val="1904767120"/>
        <c:axId val="1904768208"/>
      </c:barChart>
      <c:catAx>
        <c:axId val="190476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68208"/>
        <c:crosses val="autoZero"/>
        <c:auto val="1"/>
        <c:lblAlgn val="ctr"/>
        <c:lblOffset val="100"/>
        <c:noMultiLvlLbl val="0"/>
      </c:catAx>
      <c:valAx>
        <c:axId val="1904768208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67120"/>
        <c:crosses val="autoZero"/>
        <c:crossBetween val="between"/>
        <c:majorUnit val="5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Page 1</c:v>
                </c:pt>
                <c:pt idx="1">
                  <c:v>Page 2</c:v>
                </c:pt>
                <c:pt idx="2">
                  <c:v>Page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18</c:v>
                </c:pt>
                <c:pt idx="1">
                  <c:v>15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33-4BB8-9043-6FF92BA351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6"/>
        <c:axId val="1904776368"/>
        <c:axId val="1904772560"/>
      </c:barChart>
      <c:catAx>
        <c:axId val="190477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72560"/>
        <c:crosses val="autoZero"/>
        <c:auto val="1"/>
        <c:lblAlgn val="ctr"/>
        <c:lblOffset val="100"/>
        <c:noMultiLvlLbl val="0"/>
      </c:catAx>
      <c:valAx>
        <c:axId val="1904772560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76368"/>
        <c:crosses val="autoZero"/>
        <c:crossBetween val="between"/>
        <c:majorUnit val="5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Campaign 1</c:v>
                </c:pt>
                <c:pt idx="1">
                  <c:v>Campaign 2</c:v>
                </c:pt>
                <c:pt idx="2">
                  <c:v>Campaign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18</c:v>
                </c:pt>
                <c:pt idx="1">
                  <c:v>15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C7-4710-9E25-D1EF97E9D8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6"/>
        <c:axId val="1904769840"/>
        <c:axId val="1904788880"/>
      </c:barChart>
      <c:catAx>
        <c:axId val="1904769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8880"/>
        <c:crosses val="autoZero"/>
        <c:auto val="1"/>
        <c:lblAlgn val="ctr"/>
        <c:lblOffset val="100"/>
        <c:noMultiLvlLbl val="0"/>
      </c:catAx>
      <c:valAx>
        <c:axId val="1904788880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69840"/>
        <c:crosses val="autoZero"/>
        <c:crossBetween val="between"/>
        <c:majorUnit val="5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364286910944644E-2"/>
          <c:y val="0.10031689223007252"/>
          <c:w val="0.89665844960869256"/>
          <c:h val="0.757646083713220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 per Lead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20</c:v>
                </c:pt>
                <c:pt idx="1">
                  <c:v>15</c:v>
                </c:pt>
                <c:pt idx="2">
                  <c:v>19</c:v>
                </c:pt>
                <c:pt idx="3">
                  <c:v>18</c:v>
                </c:pt>
                <c:pt idx="4">
                  <c:v>19</c:v>
                </c:pt>
                <c:pt idx="5">
                  <c:v>22</c:v>
                </c:pt>
                <c:pt idx="6">
                  <c:v>15</c:v>
                </c:pt>
                <c:pt idx="7">
                  <c:v>25</c:v>
                </c:pt>
                <c:pt idx="8">
                  <c:v>24</c:v>
                </c:pt>
                <c:pt idx="9">
                  <c:v>15</c:v>
                </c:pt>
                <c:pt idx="10">
                  <c:v>23</c:v>
                </c:pt>
                <c:pt idx="1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B7-4A7E-B740-F93E1ECFD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4779632"/>
        <c:axId val="1904787792"/>
      </c:barChart>
      <c:catAx>
        <c:axId val="1904779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7792"/>
        <c:crosses val="autoZero"/>
        <c:auto val="1"/>
        <c:lblAlgn val="ctr"/>
        <c:lblOffset val="100"/>
        <c:noMultiLvlLbl val="0"/>
      </c:catAx>
      <c:valAx>
        <c:axId val="1904787792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7963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86027501251473826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Quick Ratio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0.6</c:v>
                </c:pt>
                <c:pt idx="1">
                  <c:v>0.2</c:v>
                </c:pt>
                <c:pt idx="2">
                  <c:v>0.5</c:v>
                </c:pt>
                <c:pt idx="3">
                  <c:v>0.6</c:v>
                </c:pt>
                <c:pt idx="4">
                  <c:v>0.25</c:v>
                </c:pt>
                <c:pt idx="5">
                  <c:v>0.4</c:v>
                </c:pt>
                <c:pt idx="6">
                  <c:v>0.68</c:v>
                </c:pt>
                <c:pt idx="7">
                  <c:v>0.9</c:v>
                </c:pt>
                <c:pt idx="8">
                  <c:v>0.5</c:v>
                </c:pt>
                <c:pt idx="9">
                  <c:v>0.7</c:v>
                </c:pt>
                <c:pt idx="10">
                  <c:v>0.63</c:v>
                </c:pt>
                <c:pt idx="1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4770384"/>
        <c:axId val="1904790512"/>
      </c:areaChart>
      <c:catAx>
        <c:axId val="190477038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904790512"/>
        <c:crosses val="autoZero"/>
        <c:auto val="0"/>
        <c:lblAlgn val="ctr"/>
        <c:lblOffset val="100"/>
        <c:noMultiLvlLbl val="0"/>
      </c:catAx>
      <c:valAx>
        <c:axId val="1904790512"/>
        <c:scaling>
          <c:orientation val="minMax"/>
          <c:max val="1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904770384"/>
        <c:crosses val="autoZero"/>
        <c:crossBetween val="midCat"/>
        <c:majorUnit val="0.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effectLst>
              <a:outerShdw blurRad="50800" dist="12700" dir="5400000" algn="ctr" rotWithShape="0">
                <a:srgbClr val="000000">
                  <a:alpha val="43137"/>
                </a:srgbClr>
              </a:outerShdw>
            </a:effectLst>
          </c:spPr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4A1-479E-B041-31E55ED7C41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E4E-4A26-96B1-1D118699913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0E4E-4A26-96B1-1D1186999139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E4E-4A26-96B1-1D1186999139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1</c:v>
                </c:pt>
                <c:pt idx="2">
                  <c:v>3</c:v>
                </c:pt>
                <c:pt idx="3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4E-4A26-96B1-1D11869991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86027501251473826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Quick Ratio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2.2999999999999998</c:v>
                </c:pt>
                <c:pt idx="1">
                  <c:v>2.5</c:v>
                </c:pt>
                <c:pt idx="2">
                  <c:v>2.7</c:v>
                </c:pt>
                <c:pt idx="3">
                  <c:v>2.1</c:v>
                </c:pt>
                <c:pt idx="4">
                  <c:v>2.6</c:v>
                </c:pt>
                <c:pt idx="5">
                  <c:v>3</c:v>
                </c:pt>
                <c:pt idx="6">
                  <c:v>3.1</c:v>
                </c:pt>
                <c:pt idx="7">
                  <c:v>3.3</c:v>
                </c:pt>
                <c:pt idx="8">
                  <c:v>2.8</c:v>
                </c:pt>
                <c:pt idx="9">
                  <c:v>2.6</c:v>
                </c:pt>
                <c:pt idx="10">
                  <c:v>2.1</c:v>
                </c:pt>
                <c:pt idx="11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4785072"/>
        <c:axId val="1904783984"/>
      </c:areaChart>
      <c:catAx>
        <c:axId val="190478507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904783984"/>
        <c:crosses val="autoZero"/>
        <c:auto val="0"/>
        <c:lblAlgn val="ctr"/>
        <c:lblOffset val="100"/>
        <c:noMultiLvlLbl val="0"/>
      </c:catAx>
      <c:valAx>
        <c:axId val="1904783984"/>
        <c:scaling>
          <c:orientation val="minMax"/>
          <c:max val="4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904785072"/>
        <c:crosses val="autoZero"/>
        <c:crossBetween val="midCat"/>
        <c:majorUnit val="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1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750207535010169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Accounts Receivable Turnover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1.3</c:v>
                </c:pt>
                <c:pt idx="1">
                  <c:v>1.5</c:v>
                </c:pt>
                <c:pt idx="2">
                  <c:v>1.7</c:v>
                </c:pt>
                <c:pt idx="3">
                  <c:v>1.1000000000000001</c:v>
                </c:pt>
                <c:pt idx="4">
                  <c:v>1.6</c:v>
                </c:pt>
                <c:pt idx="5">
                  <c:v>2</c:v>
                </c:pt>
                <c:pt idx="6">
                  <c:v>2.1</c:v>
                </c:pt>
                <c:pt idx="7">
                  <c:v>2.2999999999999998</c:v>
                </c:pt>
                <c:pt idx="8">
                  <c:v>2.8</c:v>
                </c:pt>
                <c:pt idx="9">
                  <c:v>1.6</c:v>
                </c:pt>
                <c:pt idx="10">
                  <c:v>1.1000000000000001</c:v>
                </c:pt>
                <c:pt idx="1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Accounts Payable Turnover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3.3</c:v>
                </c:pt>
                <c:pt idx="1">
                  <c:v>3.5</c:v>
                </c:pt>
                <c:pt idx="2">
                  <c:v>3.7</c:v>
                </c:pt>
                <c:pt idx="3">
                  <c:v>3.1</c:v>
                </c:pt>
                <c:pt idx="4">
                  <c:v>3.6</c:v>
                </c:pt>
                <c:pt idx="5">
                  <c:v>3.9</c:v>
                </c:pt>
                <c:pt idx="6">
                  <c:v>3.8</c:v>
                </c:pt>
                <c:pt idx="7">
                  <c:v>4</c:v>
                </c:pt>
                <c:pt idx="8">
                  <c:v>3.7</c:v>
                </c:pt>
                <c:pt idx="9">
                  <c:v>3.6</c:v>
                </c:pt>
                <c:pt idx="10">
                  <c:v>3.1</c:v>
                </c:pt>
                <c:pt idx="11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6C-4C32-9E2A-2819DC80C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4784528"/>
        <c:axId val="1904795408"/>
      </c:barChart>
      <c:catAx>
        <c:axId val="19047845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904795408"/>
        <c:crosses val="autoZero"/>
        <c:auto val="0"/>
        <c:lblAlgn val="ctr"/>
        <c:lblOffset val="100"/>
        <c:noMultiLvlLbl val="0"/>
      </c:catAx>
      <c:valAx>
        <c:axId val="1904795408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4528"/>
        <c:crosses val="autoZero"/>
        <c:crossBetween val="between"/>
        <c:majorUnit val="1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10907874521231706"/>
          <c:y val="0.87689557023967291"/>
          <c:w val="0.78184250957536583"/>
          <c:h val="6.41513346067820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1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835376943463845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1300</c:v>
                </c:pt>
                <c:pt idx="1">
                  <c:v>1500</c:v>
                </c:pt>
                <c:pt idx="2">
                  <c:v>1700</c:v>
                </c:pt>
                <c:pt idx="3">
                  <c:v>1100</c:v>
                </c:pt>
                <c:pt idx="4">
                  <c:v>1600</c:v>
                </c:pt>
                <c:pt idx="5">
                  <c:v>2000</c:v>
                </c:pt>
                <c:pt idx="6">
                  <c:v>2100</c:v>
                </c:pt>
                <c:pt idx="7">
                  <c:v>1300</c:v>
                </c:pt>
                <c:pt idx="8">
                  <c:v>2800</c:v>
                </c:pt>
                <c:pt idx="9">
                  <c:v>1600</c:v>
                </c:pt>
                <c:pt idx="10">
                  <c:v>1100</c:v>
                </c:pt>
                <c:pt idx="11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4789424"/>
        <c:axId val="1904785616"/>
      </c:barChart>
      <c:catAx>
        <c:axId val="1904789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5616"/>
        <c:crosses val="autoZero"/>
        <c:auto val="0"/>
        <c:lblAlgn val="ctr"/>
        <c:lblOffset val="100"/>
        <c:noMultiLvlLbl val="0"/>
      </c:catAx>
      <c:valAx>
        <c:axId val="1904785616"/>
        <c:scaling>
          <c:orientation val="minMax"/>
          <c:max val="2500"/>
          <c:min val="0"/>
        </c:scaling>
        <c:delete val="0"/>
        <c:axPos val="l"/>
        <c:numFmt formatCode="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9424"/>
        <c:crosses val="autoZero"/>
        <c:crossBetween val="between"/>
        <c:majorUnit val="50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1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835376943463845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not due</c:v>
                </c:pt>
                <c:pt idx="1">
                  <c:v>&lt;30 days</c:v>
                </c:pt>
                <c:pt idx="2">
                  <c:v>&lt;60 days</c:v>
                </c:pt>
                <c:pt idx="3">
                  <c:v>&lt;90 days</c:v>
                </c:pt>
                <c:pt idx="4">
                  <c:v>&gt;90 days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35000</c:v>
                </c:pt>
                <c:pt idx="1">
                  <c:v>25000</c:v>
                </c:pt>
                <c:pt idx="2">
                  <c:v>19000</c:v>
                </c:pt>
                <c:pt idx="3">
                  <c:v>8000</c:v>
                </c:pt>
                <c:pt idx="4">
                  <c:v>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4780176"/>
        <c:axId val="1904780720"/>
      </c:barChart>
      <c:catAx>
        <c:axId val="1904780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0720"/>
        <c:crosses val="autoZero"/>
        <c:auto val="0"/>
        <c:lblAlgn val="ctr"/>
        <c:lblOffset val="100"/>
        <c:noMultiLvlLbl val="0"/>
      </c:catAx>
      <c:valAx>
        <c:axId val="1904780720"/>
        <c:scaling>
          <c:orientation val="minMax"/>
          <c:max val="40000"/>
          <c:min val="0"/>
        </c:scaling>
        <c:delete val="0"/>
        <c:axPos val="l"/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0176"/>
        <c:crosses val="autoZero"/>
        <c:crossBetween val="between"/>
        <c:majorUnit val="2000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1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1861959509155"/>
          <c:y val="8.7546687388764949E-2"/>
          <c:w val="0.81948335120718274"/>
          <c:h val="0.763430914846268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 w="31750">
              <a:noFill/>
              <a:prstDash val="dashDot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-40</c:v>
                </c:pt>
                <c:pt idx="1">
                  <c:v>-43</c:v>
                </c:pt>
                <c:pt idx="2">
                  <c:v>-48</c:v>
                </c:pt>
                <c:pt idx="3">
                  <c:v>-53</c:v>
                </c:pt>
                <c:pt idx="4">
                  <c:v>-50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0B-4D37-B35E-A7BD444690C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2"/>
            </a:solidFill>
            <a:ln w="31750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67</c:v>
                </c:pt>
                <c:pt idx="1">
                  <c:v>65</c:v>
                </c:pt>
                <c:pt idx="2">
                  <c:v>59</c:v>
                </c:pt>
                <c:pt idx="3">
                  <c:v>61</c:v>
                </c:pt>
                <c:pt idx="4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0B-4D37-B35E-A7BD444690C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40</c:v>
                </c:pt>
                <c:pt idx="1">
                  <c:v>38</c:v>
                </c:pt>
                <c:pt idx="2">
                  <c:v>43</c:v>
                </c:pt>
                <c:pt idx="3">
                  <c:v>37</c:v>
                </c:pt>
                <c:pt idx="4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0B-4D37-B35E-A7BD444690C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904786160"/>
        <c:axId val="1904781264"/>
      </c:bar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Column4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delete val="1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64</c:v>
                </c:pt>
                <c:pt idx="1">
                  <c:v>58</c:v>
                </c:pt>
                <c:pt idx="2">
                  <c:v>59</c:v>
                </c:pt>
                <c:pt idx="3">
                  <c:v>46</c:v>
                </c:pt>
                <c:pt idx="4">
                  <c:v>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D0B-4D37-B35E-A7BD444690C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04792144"/>
        <c:axId val="1904770928"/>
      </c:lineChart>
      <c:catAx>
        <c:axId val="1904786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04781264"/>
        <c:crosses val="autoZero"/>
        <c:auto val="1"/>
        <c:lblAlgn val="ctr"/>
        <c:lblOffset val="100"/>
        <c:noMultiLvlLbl val="0"/>
      </c:catAx>
      <c:valAx>
        <c:axId val="1904781264"/>
        <c:scaling>
          <c:orientation val="minMax"/>
          <c:max val="120"/>
          <c:min val="-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DSO</a:t>
                </a:r>
                <a:r>
                  <a:rPr lang="en-US" b="1" baseline="0" dirty="0"/>
                  <a:t> | DIO | DPO</a:t>
                </a:r>
                <a:endParaRPr lang="en-US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6160"/>
        <c:crosses val="autoZero"/>
        <c:crossBetween val="between"/>
        <c:majorUnit val="60"/>
      </c:valAx>
      <c:valAx>
        <c:axId val="190477092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CCC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92144"/>
        <c:crosses val="max"/>
        <c:crossBetween val="between"/>
      </c:valAx>
      <c:catAx>
        <c:axId val="19047921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047709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529550032978709"/>
          <c:y val="0.899903651985693"/>
          <c:w val="0.56940899934042577"/>
          <c:h val="9.24772958243994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026428806553797E-2"/>
          <c:y val="6.5420478647862254E-2"/>
          <c:w val="0.90860694162838029"/>
          <c:h val="0.6233099695625276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Avg .Vendor Payment Error Rate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  <c:pt idx="6">
                  <c:v>1.5</c:v>
                </c:pt>
                <c:pt idx="7">
                  <c:v>1.5</c:v>
                </c:pt>
                <c:pt idx="8">
                  <c:v>1.5</c:v>
                </c:pt>
                <c:pt idx="9">
                  <c:v>1.5</c:v>
                </c:pt>
                <c:pt idx="10">
                  <c:v>1.5</c:v>
                </c:pt>
                <c:pt idx="1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EA-4922-BA60-C85A064CD0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1904789968"/>
        <c:axId val="1904775824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Vendor Payment Error Rate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2.5</c:v>
                </c:pt>
                <c:pt idx="1">
                  <c:v>3.5</c:v>
                </c:pt>
                <c:pt idx="2">
                  <c:v>2.5</c:v>
                </c:pt>
                <c:pt idx="3">
                  <c:v>1.9</c:v>
                </c:pt>
                <c:pt idx="4">
                  <c:v>1.5</c:v>
                </c:pt>
                <c:pt idx="5">
                  <c:v>2.2999999999999998</c:v>
                </c:pt>
                <c:pt idx="6">
                  <c:v>2</c:v>
                </c:pt>
                <c:pt idx="7">
                  <c:v>1.8</c:v>
                </c:pt>
                <c:pt idx="8">
                  <c:v>1</c:v>
                </c:pt>
                <c:pt idx="9">
                  <c:v>1.9</c:v>
                </c:pt>
                <c:pt idx="10">
                  <c:v>3</c:v>
                </c:pt>
                <c:pt idx="11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4EA-4922-BA60-C85A064CD0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789968"/>
        <c:axId val="1904775824"/>
      </c:lineChart>
      <c:catAx>
        <c:axId val="1904789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75824"/>
        <c:crosses val="autoZero"/>
        <c:auto val="1"/>
        <c:lblAlgn val="ctr"/>
        <c:lblOffset val="100"/>
        <c:noMultiLvlLbl val="0"/>
      </c:catAx>
      <c:valAx>
        <c:axId val="1904775824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9968"/>
        <c:crosses val="autoZero"/>
        <c:crossBetween val="between"/>
        <c:majorUnit val="1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878731559995354"/>
          <c:y val="0.86070227708022984"/>
          <c:w val="0.68242514368864027"/>
          <c:h val="9.87571823792296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6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B5C-4581-8E85-8BEC91C78C9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B5C-4581-8E85-8BEC91C78C9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B5C-4581-8E85-8BEC91C78C9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B5C-4581-8E85-8BEC91C78C9E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Sales</c:v>
                </c:pt>
                <c:pt idx="1">
                  <c:v>General &amp; Admin</c:v>
                </c:pt>
                <c:pt idx="2">
                  <c:v>Marketing</c:v>
                </c:pt>
                <c:pt idx="3">
                  <c:v>Other Expenses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44</c:v>
                </c:pt>
                <c:pt idx="1">
                  <c:v>36</c:v>
                </c:pt>
                <c:pt idx="2">
                  <c:v>7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B5C-4581-8E85-8BEC91C78C9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47"/>
      </c:doughnut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16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902071305957609E-2"/>
          <c:y val="0.15324485280486347"/>
          <c:w val="0.89021146209887692"/>
          <c:h val="0.629147456212230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14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  <c:pt idx="10">
                  <c:v>W11</c:v>
                </c:pt>
                <c:pt idx="11">
                  <c:v>W12</c:v>
                </c:pt>
                <c:pt idx="12">
                  <c:v>W13</c:v>
                </c:pt>
                <c:pt idx="13">
                  <c:v>W14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17.3</c:v>
                </c:pt>
                <c:pt idx="1">
                  <c:v>17.2</c:v>
                </c:pt>
                <c:pt idx="2">
                  <c:v>17</c:v>
                </c:pt>
                <c:pt idx="3">
                  <c:v>17.5</c:v>
                </c:pt>
                <c:pt idx="4">
                  <c:v>17.100000000000001</c:v>
                </c:pt>
                <c:pt idx="5">
                  <c:v>17.2</c:v>
                </c:pt>
                <c:pt idx="6">
                  <c:v>17.5</c:v>
                </c:pt>
                <c:pt idx="7">
                  <c:v>17.100000000000001</c:v>
                </c:pt>
                <c:pt idx="8">
                  <c:v>17.399999999999999</c:v>
                </c:pt>
                <c:pt idx="9">
                  <c:v>17.5</c:v>
                </c:pt>
                <c:pt idx="10">
                  <c:v>17.3</c:v>
                </c:pt>
                <c:pt idx="11">
                  <c:v>17.100000000000001</c:v>
                </c:pt>
                <c:pt idx="12">
                  <c:v>17.3</c:v>
                </c:pt>
                <c:pt idx="13">
                  <c:v>17.100000000000001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9A-4578-9003-57CA228DEC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axId val="1904788336"/>
        <c:axId val="1904772016"/>
      </c:barChart>
      <c:catAx>
        <c:axId val="1904788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72016"/>
        <c:crosses val="autoZero"/>
        <c:auto val="1"/>
        <c:lblAlgn val="ctr"/>
        <c:lblOffset val="100"/>
        <c:noMultiLvlLbl val="0"/>
      </c:catAx>
      <c:valAx>
        <c:axId val="1904772016"/>
        <c:scaling>
          <c:orientation val="minMax"/>
          <c:max val="19"/>
          <c:min val="0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8336"/>
        <c:crosses val="autoZero"/>
        <c:crossBetween val="between"/>
        <c:majorUnit val="9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6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Lead Conversion Rate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Sheet1!$A$2:$A$11</c:f>
              <c:strCache>
                <c:ptCount val="10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9.3000000000000007</c:v>
                </c:pt>
                <c:pt idx="1">
                  <c:v>2.4</c:v>
                </c:pt>
                <c:pt idx="2">
                  <c:v>1.2</c:v>
                </c:pt>
                <c:pt idx="3">
                  <c:v>8.3000000000000007</c:v>
                </c:pt>
                <c:pt idx="4">
                  <c:v>2.8</c:v>
                </c:pt>
                <c:pt idx="5">
                  <c:v>5.0999999999999996</c:v>
                </c:pt>
                <c:pt idx="6">
                  <c:v>2.4</c:v>
                </c:pt>
                <c:pt idx="7">
                  <c:v>4.9000000000000004</c:v>
                </c:pt>
                <c:pt idx="8">
                  <c:v>4.2</c:v>
                </c:pt>
                <c:pt idx="9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9CF-415D-A3B3-08C7638794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774736"/>
        <c:axId val="1904771472"/>
      </c:lineChart>
      <c:catAx>
        <c:axId val="19047747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low"/>
        <c:crossAx val="1904771472"/>
        <c:crosses val="autoZero"/>
        <c:auto val="1"/>
        <c:lblAlgn val="ctr"/>
        <c:lblOffset val="100"/>
        <c:noMultiLvlLbl val="0"/>
      </c:catAx>
      <c:valAx>
        <c:axId val="1904771472"/>
        <c:scaling>
          <c:orientation val="minMax"/>
          <c:max val="10"/>
          <c:min val="0"/>
        </c:scaling>
        <c:delete val="1"/>
        <c:axPos val="l"/>
        <c:numFmt formatCode="General" sourceLinked="0"/>
        <c:majorTickMark val="none"/>
        <c:minorTickMark val="none"/>
        <c:tickLblPos val="nextTo"/>
        <c:crossAx val="1904774736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6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Lead Conversion Rate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Sheet1!$A$2:$A$11</c:f>
              <c:strCache>
                <c:ptCount val="10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8.3000000000000007</c:v>
                </c:pt>
                <c:pt idx="1">
                  <c:v>21.4</c:v>
                </c:pt>
                <c:pt idx="2">
                  <c:v>7.1</c:v>
                </c:pt>
                <c:pt idx="3">
                  <c:v>7.1</c:v>
                </c:pt>
                <c:pt idx="4">
                  <c:v>10.7</c:v>
                </c:pt>
                <c:pt idx="5">
                  <c:v>7.1</c:v>
                </c:pt>
                <c:pt idx="6">
                  <c:v>7.1</c:v>
                </c:pt>
                <c:pt idx="7">
                  <c:v>10.7</c:v>
                </c:pt>
                <c:pt idx="8">
                  <c:v>17.399999999999999</c:v>
                </c:pt>
                <c:pt idx="9">
                  <c:v>17.5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40-408A-B085-F6A302C8CE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799216"/>
        <c:axId val="1904791600"/>
      </c:lineChart>
      <c:catAx>
        <c:axId val="19047992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low"/>
        <c:crossAx val="1904791600"/>
        <c:crosses val="autoZero"/>
        <c:auto val="1"/>
        <c:lblAlgn val="ctr"/>
        <c:lblOffset val="100"/>
        <c:noMultiLvlLbl val="0"/>
      </c:catAx>
      <c:valAx>
        <c:axId val="1904791600"/>
        <c:scaling>
          <c:orientation val="minMax"/>
          <c:max val="25"/>
          <c:min val="0"/>
        </c:scaling>
        <c:delete val="1"/>
        <c:axPos val="l"/>
        <c:numFmt formatCode="General" sourceLinked="0"/>
        <c:majorTickMark val="none"/>
        <c:minorTickMark val="none"/>
        <c:tickLblPos val="nextTo"/>
        <c:crossAx val="1904799216"/>
        <c:crosses val="autoZero"/>
        <c:crossBetween val="between"/>
        <c:majorUnit val="12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12700" dir="5400000" algn="ctr" rotWithShape="0">
                <a:srgbClr val="000000">
                  <a:alpha val="43137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F60-46D9-A460-92CA4070A3C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F60-46D9-A460-92CA4070A3C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F60-46D9-A460-92CA4070A3C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F60-46D9-A460-92CA4070A3C7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1</c:v>
                </c:pt>
                <c:pt idx="2">
                  <c:v>3</c:v>
                </c:pt>
                <c:pt idx="3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F60-46D9-A460-92CA4070A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07729887"/>
        <c:axId val="1107747775"/>
      </c:barChart>
      <c:valAx>
        <c:axId val="11077477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7729887"/>
        <c:crosses val="autoZero"/>
        <c:crossBetween val="between"/>
      </c:valAx>
      <c:catAx>
        <c:axId val="110772988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774777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Lead Conversion Rate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  <c:pt idx="10">
                  <c:v>W11</c:v>
                </c:pt>
                <c:pt idx="11">
                  <c:v>W12</c:v>
                </c:pt>
                <c:pt idx="12">
                  <c:v>W13</c:v>
                </c:pt>
                <c:pt idx="13">
                  <c:v>W14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17.3</c:v>
                </c:pt>
                <c:pt idx="1">
                  <c:v>17.2</c:v>
                </c:pt>
                <c:pt idx="2">
                  <c:v>17</c:v>
                </c:pt>
                <c:pt idx="3">
                  <c:v>17.5</c:v>
                </c:pt>
                <c:pt idx="4">
                  <c:v>17.100000000000001</c:v>
                </c:pt>
                <c:pt idx="5">
                  <c:v>17.2</c:v>
                </c:pt>
                <c:pt idx="6">
                  <c:v>17.5</c:v>
                </c:pt>
                <c:pt idx="7">
                  <c:v>17.100000000000001</c:v>
                </c:pt>
                <c:pt idx="8">
                  <c:v>17.399999999999999</c:v>
                </c:pt>
                <c:pt idx="9">
                  <c:v>17.5</c:v>
                </c:pt>
                <c:pt idx="10">
                  <c:v>17.3</c:v>
                </c:pt>
                <c:pt idx="11">
                  <c:v>17.100000000000001</c:v>
                </c:pt>
                <c:pt idx="12">
                  <c:v>17.3</c:v>
                </c:pt>
                <c:pt idx="13">
                  <c:v>17.100000000000001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57A-4998-81B3-0AAF70C63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792688"/>
        <c:axId val="1904773104"/>
      </c:lineChart>
      <c:catAx>
        <c:axId val="19047926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04773104"/>
        <c:crosses val="autoZero"/>
        <c:auto val="1"/>
        <c:lblAlgn val="ctr"/>
        <c:lblOffset val="100"/>
        <c:noMultiLvlLbl val="0"/>
      </c:catAx>
      <c:valAx>
        <c:axId val="1904773104"/>
        <c:scaling>
          <c:orientation val="minMax"/>
          <c:max val="25"/>
          <c:min val="0"/>
        </c:scaling>
        <c:delete val="1"/>
        <c:axPos val="l"/>
        <c:numFmt formatCode="General" sourceLinked="0"/>
        <c:majorTickMark val="out"/>
        <c:minorTickMark val="none"/>
        <c:tickLblPos val="nextTo"/>
        <c:crossAx val="1904792688"/>
        <c:crosses val="autoZero"/>
        <c:crossBetween val="between"/>
        <c:majorUnit val="12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7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750207535010169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 Customer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Sheet1!$A$2:$A$31</c:f>
              <c:strCache>
                <c:ptCount val="30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</c:v>
                </c:pt>
                <c:pt idx="8">
                  <c:v>Day 9</c:v>
                </c:pt>
                <c:pt idx="9">
                  <c:v>Day 10</c:v>
                </c:pt>
                <c:pt idx="10">
                  <c:v>Day 11</c:v>
                </c:pt>
                <c:pt idx="11">
                  <c:v>Day 12</c:v>
                </c:pt>
                <c:pt idx="12">
                  <c:v>Day 13</c:v>
                </c:pt>
                <c:pt idx="13">
                  <c:v>Day 14</c:v>
                </c:pt>
                <c:pt idx="14">
                  <c:v>Day 15</c:v>
                </c:pt>
                <c:pt idx="15">
                  <c:v>Day 16</c:v>
                </c:pt>
                <c:pt idx="16">
                  <c:v>Day 17</c:v>
                </c:pt>
                <c:pt idx="17">
                  <c:v>Day 18</c:v>
                </c:pt>
                <c:pt idx="18">
                  <c:v>Day 19</c:v>
                </c:pt>
                <c:pt idx="19">
                  <c:v>Day 20</c:v>
                </c:pt>
                <c:pt idx="20">
                  <c:v>Day 21</c:v>
                </c:pt>
                <c:pt idx="21">
                  <c:v>Day 22</c:v>
                </c:pt>
                <c:pt idx="22">
                  <c:v>Day 23</c:v>
                </c:pt>
                <c:pt idx="23">
                  <c:v>Day 24</c:v>
                </c:pt>
                <c:pt idx="24">
                  <c:v>Day 25</c:v>
                </c:pt>
                <c:pt idx="25">
                  <c:v>Day 26</c:v>
                </c:pt>
                <c:pt idx="26">
                  <c:v>Day 27</c:v>
                </c:pt>
                <c:pt idx="27">
                  <c:v>Day 28</c:v>
                </c:pt>
                <c:pt idx="28">
                  <c:v>Day 29</c:v>
                </c:pt>
                <c:pt idx="29">
                  <c:v>Day 30</c:v>
                </c:pt>
              </c:strCache>
            </c:strRef>
          </c:cat>
          <c:val>
            <c:numRef>
              <c:f>Sheet1!$B$2:$B$31</c:f>
              <c:numCache>
                <c:formatCode>General</c:formatCode>
                <c:ptCount val="30"/>
                <c:pt idx="0">
                  <c:v>1</c:v>
                </c:pt>
                <c:pt idx="1">
                  <c:v>0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4</c:v>
                </c:pt>
                <c:pt idx="11">
                  <c:v>3</c:v>
                </c:pt>
                <c:pt idx="12">
                  <c:v>5</c:v>
                </c:pt>
                <c:pt idx="13">
                  <c:v>0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3</c:v>
                </c:pt>
                <c:pt idx="19">
                  <c:v>2</c:v>
                </c:pt>
                <c:pt idx="20">
                  <c:v>0</c:v>
                </c:pt>
                <c:pt idx="21">
                  <c:v>4</c:v>
                </c:pt>
                <c:pt idx="22">
                  <c:v>3</c:v>
                </c:pt>
                <c:pt idx="23">
                  <c:v>2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</c:v>
                </c:pt>
                <c:pt idx="28">
                  <c:v>3</c:v>
                </c:pt>
                <c:pt idx="29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2"/>
        <c:axId val="1904775280"/>
        <c:axId val="1904781808"/>
      </c:barChart>
      <c:catAx>
        <c:axId val="190477528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904781808"/>
        <c:crosses val="autoZero"/>
        <c:auto val="0"/>
        <c:lblAlgn val="ctr"/>
        <c:lblOffset val="100"/>
        <c:noMultiLvlLbl val="0"/>
      </c:catAx>
      <c:valAx>
        <c:axId val="1904781808"/>
        <c:scaling>
          <c:orientation val="minMax"/>
          <c:max val="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75280"/>
        <c:crosses val="autoZero"/>
        <c:crossBetween val="between"/>
        <c:majorUnit val="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7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Lead Conversion Rate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Sheet1!$A$2:$A$11</c:f>
              <c:strCache>
                <c:ptCount val="10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9.3000000000000007</c:v>
                </c:pt>
                <c:pt idx="1">
                  <c:v>2.4</c:v>
                </c:pt>
                <c:pt idx="2">
                  <c:v>1.2</c:v>
                </c:pt>
                <c:pt idx="3">
                  <c:v>8.3000000000000007</c:v>
                </c:pt>
                <c:pt idx="4">
                  <c:v>2.8</c:v>
                </c:pt>
                <c:pt idx="5">
                  <c:v>5.0999999999999996</c:v>
                </c:pt>
                <c:pt idx="6">
                  <c:v>2.4</c:v>
                </c:pt>
                <c:pt idx="7">
                  <c:v>4.9000000000000004</c:v>
                </c:pt>
                <c:pt idx="8">
                  <c:v>4.2</c:v>
                </c:pt>
                <c:pt idx="9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14-4747-9606-B02CDC18E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773648"/>
        <c:axId val="1904774192"/>
      </c:lineChart>
      <c:catAx>
        <c:axId val="19047736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low"/>
        <c:crossAx val="1904774192"/>
        <c:crosses val="autoZero"/>
        <c:auto val="1"/>
        <c:lblAlgn val="ctr"/>
        <c:lblOffset val="100"/>
        <c:noMultiLvlLbl val="0"/>
      </c:catAx>
      <c:valAx>
        <c:axId val="1904774192"/>
        <c:scaling>
          <c:orientation val="minMax"/>
          <c:max val="10"/>
          <c:min val="0"/>
        </c:scaling>
        <c:delete val="1"/>
        <c:axPos val="l"/>
        <c:numFmt formatCode="General" sourceLinked="0"/>
        <c:majorTickMark val="none"/>
        <c:minorTickMark val="none"/>
        <c:tickLblPos val="nextTo"/>
        <c:crossAx val="190477364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7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Lead Conversion Rate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Sheet1!$A$2:$A$11</c:f>
              <c:strCache>
                <c:ptCount val="10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8.3000000000000007</c:v>
                </c:pt>
                <c:pt idx="1">
                  <c:v>21.4</c:v>
                </c:pt>
                <c:pt idx="2">
                  <c:v>7.1</c:v>
                </c:pt>
                <c:pt idx="3">
                  <c:v>7.1</c:v>
                </c:pt>
                <c:pt idx="4">
                  <c:v>10.7</c:v>
                </c:pt>
                <c:pt idx="5">
                  <c:v>7.1</c:v>
                </c:pt>
                <c:pt idx="6">
                  <c:v>7.1</c:v>
                </c:pt>
                <c:pt idx="7">
                  <c:v>10.7</c:v>
                </c:pt>
                <c:pt idx="8">
                  <c:v>17.399999999999999</c:v>
                </c:pt>
                <c:pt idx="9">
                  <c:v>17.5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79B-4A7A-8DCC-704E295694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776912"/>
        <c:axId val="1904797584"/>
      </c:lineChart>
      <c:catAx>
        <c:axId val="1904776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low"/>
        <c:crossAx val="1904797584"/>
        <c:crosses val="autoZero"/>
        <c:auto val="1"/>
        <c:lblAlgn val="ctr"/>
        <c:lblOffset val="100"/>
        <c:noMultiLvlLbl val="0"/>
      </c:catAx>
      <c:valAx>
        <c:axId val="1904797584"/>
        <c:scaling>
          <c:orientation val="minMax"/>
          <c:max val="25"/>
          <c:min val="0"/>
        </c:scaling>
        <c:delete val="1"/>
        <c:axPos val="l"/>
        <c:numFmt formatCode="General" sourceLinked="0"/>
        <c:majorTickMark val="none"/>
        <c:minorTickMark val="none"/>
        <c:tickLblPos val="nextTo"/>
        <c:crossAx val="1904776912"/>
        <c:crosses val="autoZero"/>
        <c:crossBetween val="between"/>
        <c:majorUnit val="12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7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Lead Conversion Rate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  <c:pt idx="10">
                  <c:v>W11</c:v>
                </c:pt>
                <c:pt idx="11">
                  <c:v>W12</c:v>
                </c:pt>
                <c:pt idx="12">
                  <c:v>W13</c:v>
                </c:pt>
                <c:pt idx="13">
                  <c:v>W14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17.3</c:v>
                </c:pt>
                <c:pt idx="1">
                  <c:v>17.2</c:v>
                </c:pt>
                <c:pt idx="2">
                  <c:v>17</c:v>
                </c:pt>
                <c:pt idx="3">
                  <c:v>17.5</c:v>
                </c:pt>
                <c:pt idx="4">
                  <c:v>17.100000000000001</c:v>
                </c:pt>
                <c:pt idx="5">
                  <c:v>17.2</c:v>
                </c:pt>
                <c:pt idx="6">
                  <c:v>17.5</c:v>
                </c:pt>
                <c:pt idx="7">
                  <c:v>17.100000000000001</c:v>
                </c:pt>
                <c:pt idx="8">
                  <c:v>17.399999999999999</c:v>
                </c:pt>
                <c:pt idx="9">
                  <c:v>17.5</c:v>
                </c:pt>
                <c:pt idx="10">
                  <c:v>17.3</c:v>
                </c:pt>
                <c:pt idx="11">
                  <c:v>17.100000000000001</c:v>
                </c:pt>
                <c:pt idx="12">
                  <c:v>17.3</c:v>
                </c:pt>
                <c:pt idx="13">
                  <c:v>17.100000000000001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5DE-4716-A493-9803BA14B1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797040"/>
        <c:axId val="1904798128"/>
      </c:lineChart>
      <c:catAx>
        <c:axId val="19047970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04798128"/>
        <c:crosses val="autoZero"/>
        <c:auto val="1"/>
        <c:lblAlgn val="ctr"/>
        <c:lblOffset val="100"/>
        <c:noMultiLvlLbl val="0"/>
      </c:catAx>
      <c:valAx>
        <c:axId val="1904798128"/>
        <c:scaling>
          <c:orientation val="minMax"/>
          <c:max val="25"/>
          <c:min val="0"/>
        </c:scaling>
        <c:delete val="1"/>
        <c:axPos val="l"/>
        <c:numFmt formatCode="General" sourceLinked="0"/>
        <c:majorTickMark val="out"/>
        <c:minorTickMark val="none"/>
        <c:tickLblPos val="nextTo"/>
        <c:crossAx val="1904797040"/>
        <c:crosses val="autoZero"/>
        <c:crossBetween val="between"/>
        <c:majorUnit val="12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7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684277421738389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opportunites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Sheet1!$A$2:$A$31</c:f>
              <c:strCache>
                <c:ptCount val="30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</c:v>
                </c:pt>
                <c:pt idx="8">
                  <c:v>Day 9</c:v>
                </c:pt>
                <c:pt idx="9">
                  <c:v>Day 10</c:v>
                </c:pt>
                <c:pt idx="10">
                  <c:v>Day 11</c:v>
                </c:pt>
                <c:pt idx="11">
                  <c:v>Day 12</c:v>
                </c:pt>
                <c:pt idx="12">
                  <c:v>Day 13</c:v>
                </c:pt>
                <c:pt idx="13">
                  <c:v>Day 14</c:v>
                </c:pt>
                <c:pt idx="14">
                  <c:v>Day 15</c:v>
                </c:pt>
                <c:pt idx="15">
                  <c:v>Day 16</c:v>
                </c:pt>
                <c:pt idx="16">
                  <c:v>Day 17</c:v>
                </c:pt>
                <c:pt idx="17">
                  <c:v>Day 18</c:v>
                </c:pt>
                <c:pt idx="18">
                  <c:v>Day 19</c:v>
                </c:pt>
                <c:pt idx="19">
                  <c:v>Day 20</c:v>
                </c:pt>
                <c:pt idx="20">
                  <c:v>Day 21</c:v>
                </c:pt>
                <c:pt idx="21">
                  <c:v>Day 22</c:v>
                </c:pt>
                <c:pt idx="22">
                  <c:v>Day 23</c:v>
                </c:pt>
                <c:pt idx="23">
                  <c:v>Day 24</c:v>
                </c:pt>
                <c:pt idx="24">
                  <c:v>Day 25</c:v>
                </c:pt>
                <c:pt idx="25">
                  <c:v>Day 26</c:v>
                </c:pt>
                <c:pt idx="26">
                  <c:v>Day 27</c:v>
                </c:pt>
                <c:pt idx="27">
                  <c:v>Day 28</c:v>
                </c:pt>
                <c:pt idx="28">
                  <c:v>Day 29</c:v>
                </c:pt>
                <c:pt idx="29">
                  <c:v>Day 30</c:v>
                </c:pt>
              </c:strCache>
            </c:strRef>
          </c:cat>
          <c:val>
            <c:numRef>
              <c:f>Sheet1!$B$2:$B$31</c:f>
              <c:numCache>
                <c:formatCode>General</c:formatCode>
                <c:ptCount val="30"/>
                <c:pt idx="0">
                  <c:v>3</c:v>
                </c:pt>
                <c:pt idx="1">
                  <c:v>2</c:v>
                </c:pt>
                <c:pt idx="2">
                  <c:v>5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  <c:pt idx="6">
                  <c:v>8</c:v>
                </c:pt>
                <c:pt idx="7">
                  <c:v>3</c:v>
                </c:pt>
                <c:pt idx="8">
                  <c:v>2</c:v>
                </c:pt>
                <c:pt idx="9">
                  <c:v>4</c:v>
                </c:pt>
                <c:pt idx="10">
                  <c:v>3</c:v>
                </c:pt>
                <c:pt idx="11">
                  <c:v>1</c:v>
                </c:pt>
                <c:pt idx="12">
                  <c:v>2</c:v>
                </c:pt>
                <c:pt idx="13">
                  <c:v>3</c:v>
                </c:pt>
                <c:pt idx="14">
                  <c:v>2</c:v>
                </c:pt>
                <c:pt idx="15">
                  <c:v>5</c:v>
                </c:pt>
                <c:pt idx="16">
                  <c:v>4</c:v>
                </c:pt>
                <c:pt idx="17">
                  <c:v>2</c:v>
                </c:pt>
                <c:pt idx="18">
                  <c:v>5</c:v>
                </c:pt>
                <c:pt idx="19">
                  <c:v>7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2</c:v>
                </c:pt>
                <c:pt idx="24">
                  <c:v>2</c:v>
                </c:pt>
                <c:pt idx="25">
                  <c:v>3</c:v>
                </c:pt>
                <c:pt idx="26">
                  <c:v>5</c:v>
                </c:pt>
                <c:pt idx="27">
                  <c:v>7</c:v>
                </c:pt>
                <c:pt idx="28">
                  <c:v>3</c:v>
                </c:pt>
                <c:pt idx="29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2"/>
        <c:axId val="1986221216"/>
        <c:axId val="1904777456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Purchase Value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Sheet1!$A$2:$A$31</c:f>
              <c:strCache>
                <c:ptCount val="30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</c:v>
                </c:pt>
                <c:pt idx="8">
                  <c:v>Day 9</c:v>
                </c:pt>
                <c:pt idx="9">
                  <c:v>Day 10</c:v>
                </c:pt>
                <c:pt idx="10">
                  <c:v>Day 11</c:v>
                </c:pt>
                <c:pt idx="11">
                  <c:v>Day 12</c:v>
                </c:pt>
                <c:pt idx="12">
                  <c:v>Day 13</c:v>
                </c:pt>
                <c:pt idx="13">
                  <c:v>Day 14</c:v>
                </c:pt>
                <c:pt idx="14">
                  <c:v>Day 15</c:v>
                </c:pt>
                <c:pt idx="15">
                  <c:v>Day 16</c:v>
                </c:pt>
                <c:pt idx="16">
                  <c:v>Day 17</c:v>
                </c:pt>
                <c:pt idx="17">
                  <c:v>Day 18</c:v>
                </c:pt>
                <c:pt idx="18">
                  <c:v>Day 19</c:v>
                </c:pt>
                <c:pt idx="19">
                  <c:v>Day 20</c:v>
                </c:pt>
                <c:pt idx="20">
                  <c:v>Day 21</c:v>
                </c:pt>
                <c:pt idx="21">
                  <c:v>Day 22</c:v>
                </c:pt>
                <c:pt idx="22">
                  <c:v>Day 23</c:v>
                </c:pt>
                <c:pt idx="23">
                  <c:v>Day 24</c:v>
                </c:pt>
                <c:pt idx="24">
                  <c:v>Day 25</c:v>
                </c:pt>
                <c:pt idx="25">
                  <c:v>Day 26</c:v>
                </c:pt>
                <c:pt idx="26">
                  <c:v>Day 27</c:v>
                </c:pt>
                <c:pt idx="27">
                  <c:v>Day 28</c:v>
                </c:pt>
                <c:pt idx="28">
                  <c:v>Day 29</c:v>
                </c:pt>
                <c:pt idx="29">
                  <c:v>Day 30</c:v>
                </c:pt>
              </c:strCache>
            </c:strRef>
          </c:cat>
          <c:val>
            <c:numRef>
              <c:f>Sheet1!$C$2:$C$31</c:f>
              <c:numCache>
                <c:formatCode>"$"#,##0_);[Red]\("$"#,##0\)</c:formatCode>
                <c:ptCount val="30"/>
                <c:pt idx="0">
                  <c:v>1000</c:v>
                </c:pt>
                <c:pt idx="1">
                  <c:v>999</c:v>
                </c:pt>
                <c:pt idx="2">
                  <c:v>3000</c:v>
                </c:pt>
                <c:pt idx="3">
                  <c:v>3100</c:v>
                </c:pt>
                <c:pt idx="4">
                  <c:v>1000</c:v>
                </c:pt>
                <c:pt idx="5">
                  <c:v>2000</c:v>
                </c:pt>
                <c:pt idx="6">
                  <c:v>5000</c:v>
                </c:pt>
                <c:pt idx="7">
                  <c:v>2000</c:v>
                </c:pt>
                <c:pt idx="8">
                  <c:v>1000</c:v>
                </c:pt>
                <c:pt idx="9">
                  <c:v>3000</c:v>
                </c:pt>
                <c:pt idx="10">
                  <c:v>1000</c:v>
                </c:pt>
                <c:pt idx="11">
                  <c:v>0</c:v>
                </c:pt>
                <c:pt idx="12">
                  <c:v>1000</c:v>
                </c:pt>
                <c:pt idx="13">
                  <c:v>1000</c:v>
                </c:pt>
                <c:pt idx="14">
                  <c:v>3000</c:v>
                </c:pt>
                <c:pt idx="15">
                  <c:v>2000</c:v>
                </c:pt>
                <c:pt idx="16">
                  <c:v>1000</c:v>
                </c:pt>
                <c:pt idx="17">
                  <c:v>2000</c:v>
                </c:pt>
                <c:pt idx="18">
                  <c:v>4000</c:v>
                </c:pt>
                <c:pt idx="19">
                  <c:v>1000</c:v>
                </c:pt>
                <c:pt idx="20">
                  <c:v>3000</c:v>
                </c:pt>
                <c:pt idx="21">
                  <c:v>1000</c:v>
                </c:pt>
                <c:pt idx="22">
                  <c:v>1000</c:v>
                </c:pt>
                <c:pt idx="23">
                  <c:v>1000</c:v>
                </c:pt>
                <c:pt idx="24">
                  <c:v>2000</c:v>
                </c:pt>
                <c:pt idx="25">
                  <c:v>5000</c:v>
                </c:pt>
                <c:pt idx="26">
                  <c:v>2000</c:v>
                </c:pt>
                <c:pt idx="27">
                  <c:v>2000</c:v>
                </c:pt>
                <c:pt idx="28">
                  <c:v>4000</c:v>
                </c:pt>
                <c:pt idx="29">
                  <c:v>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6D-4FD2-8039-4DB301B3D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988832"/>
        <c:axId val="1904779088"/>
      </c:lineChart>
      <c:catAx>
        <c:axId val="19862212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904777456"/>
        <c:crosses val="autoZero"/>
        <c:auto val="0"/>
        <c:lblAlgn val="ctr"/>
        <c:lblOffset val="100"/>
        <c:noMultiLvlLbl val="0"/>
      </c:catAx>
      <c:valAx>
        <c:axId val="1904777456"/>
        <c:scaling>
          <c:orientation val="minMax"/>
          <c:max val="1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1216"/>
        <c:crosses val="autoZero"/>
        <c:crossBetween val="between"/>
        <c:majorUnit val="4"/>
      </c:valAx>
      <c:valAx>
        <c:axId val="1904779088"/>
        <c:scaling>
          <c:orientation val="minMax"/>
        </c:scaling>
        <c:delete val="0"/>
        <c:axPos val="r"/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88832"/>
        <c:crosses val="max"/>
        <c:crossBetween val="between"/>
      </c:valAx>
      <c:catAx>
        <c:axId val="19049888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047790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26175096697955585"/>
          <c:y val="0.84465088672410005"/>
          <c:w val="0.47649789979322116"/>
          <c:h val="0.133372441426545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7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Purchase Value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Basic</c:v>
                </c:pt>
                <c:pt idx="1">
                  <c:v>Professional</c:v>
                </c:pt>
                <c:pt idx="2">
                  <c:v>Premium</c:v>
                </c:pt>
              </c:strCache>
            </c:strRef>
          </c:cat>
          <c:val>
            <c:numRef>
              <c:f>Sheet1!$B$2:$B$4</c:f>
              <c:numCache>
                <c:formatCode>"$"#,##0_);[Red]\("$"#,##0\)</c:formatCode>
                <c:ptCount val="3"/>
                <c:pt idx="0">
                  <c:v>400</c:v>
                </c:pt>
                <c:pt idx="1">
                  <c:v>550</c:v>
                </c:pt>
                <c:pt idx="2">
                  <c:v>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A7-4DAC-8693-4AA9C1ACB0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04987200"/>
        <c:axId val="1904988288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Number of Opportunities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Sheet1!$A$2:$A$4</c:f>
              <c:strCache>
                <c:ptCount val="3"/>
                <c:pt idx="0">
                  <c:v>Basic</c:v>
                </c:pt>
                <c:pt idx="1">
                  <c:v>Professional</c:v>
                </c:pt>
                <c:pt idx="2">
                  <c:v>Premium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40</c:v>
                </c:pt>
                <c:pt idx="1">
                  <c:v>45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9A7-4DAC-8693-4AA9C1ACB0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973600"/>
        <c:axId val="1904980672"/>
      </c:lineChart>
      <c:catAx>
        <c:axId val="1904987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88288"/>
        <c:crosses val="autoZero"/>
        <c:auto val="1"/>
        <c:lblAlgn val="ctr"/>
        <c:lblOffset val="100"/>
        <c:noMultiLvlLbl val="0"/>
      </c:catAx>
      <c:valAx>
        <c:axId val="1904988288"/>
        <c:scaling>
          <c:orientation val="minMax"/>
          <c:max val="9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87200"/>
        <c:crosses val="autoZero"/>
        <c:crossBetween val="between"/>
        <c:majorUnit val="300"/>
      </c:valAx>
      <c:valAx>
        <c:axId val="1904980672"/>
        <c:scaling>
          <c:orientation val="minMax"/>
          <c:max val="75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3600"/>
        <c:crosses val="max"/>
        <c:crossBetween val="between"/>
        <c:majorUnit val="25"/>
      </c:valAx>
      <c:catAx>
        <c:axId val="19049736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0498067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7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Purchase Value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Competitor chosen</c:v>
                </c:pt>
                <c:pt idx="1">
                  <c:v>Functionality</c:v>
                </c:pt>
                <c:pt idx="2">
                  <c:v>Price</c:v>
                </c:pt>
                <c:pt idx="3">
                  <c:v>Need changed</c:v>
                </c:pt>
                <c:pt idx="4">
                  <c:v>Other</c:v>
                </c:pt>
              </c:strCache>
            </c:strRef>
          </c:cat>
          <c:val>
            <c:numRef>
              <c:f>Sheet1!$B$2:$B$6</c:f>
              <c:numCache>
                <c:formatCode>"$"#,##0_);[Red]\("$"#,##0\)</c:formatCode>
                <c:ptCount val="5"/>
                <c:pt idx="0">
                  <c:v>8000</c:v>
                </c:pt>
                <c:pt idx="1">
                  <c:v>4500</c:v>
                </c:pt>
                <c:pt idx="2">
                  <c:v>6600</c:v>
                </c:pt>
                <c:pt idx="3" formatCode="General">
                  <c:v>2500</c:v>
                </c:pt>
                <c:pt idx="4" formatCode="General">
                  <c:v>2560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89-4C61-8398-2D2F229C5F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axId val="1904981760"/>
        <c:axId val="1904989376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Number of Opportunities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Competitor chosen</c:v>
                </c:pt>
                <c:pt idx="1">
                  <c:v>Functionality</c:v>
                </c:pt>
                <c:pt idx="2">
                  <c:v>Price</c:v>
                </c:pt>
                <c:pt idx="3">
                  <c:v>Need changed</c:v>
                </c:pt>
                <c:pt idx="4">
                  <c:v>Other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15</c:v>
                </c:pt>
                <c:pt idx="1">
                  <c:v>10</c:v>
                </c:pt>
                <c:pt idx="2">
                  <c:v>9</c:v>
                </c:pt>
                <c:pt idx="3">
                  <c:v>7</c:v>
                </c:pt>
                <c:pt idx="4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789-4C61-8398-2D2F229C5F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975776"/>
        <c:axId val="1904967616"/>
      </c:lineChart>
      <c:catAx>
        <c:axId val="1904981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89376"/>
        <c:crosses val="autoZero"/>
        <c:auto val="1"/>
        <c:lblAlgn val="ctr"/>
        <c:lblOffset val="100"/>
        <c:noMultiLvlLbl val="0"/>
      </c:catAx>
      <c:valAx>
        <c:axId val="1904989376"/>
        <c:scaling>
          <c:orientation val="minMax"/>
          <c:max val="9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81760"/>
        <c:crosses val="autoZero"/>
        <c:crossBetween val="between"/>
        <c:majorUnit val="4500"/>
      </c:valAx>
      <c:valAx>
        <c:axId val="190496761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5776"/>
        <c:crosses val="max"/>
        <c:crossBetween val="between"/>
      </c:valAx>
      <c:catAx>
        <c:axId val="19049757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049676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7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026428806553797E-2"/>
          <c:y val="6.5420478647862254E-2"/>
          <c:w val="0.90860694162838029"/>
          <c:h val="0.6233099695625276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Absenteeism rate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4.0999999999999996</c:v>
                </c:pt>
                <c:pt idx="1">
                  <c:v>3.8</c:v>
                </c:pt>
                <c:pt idx="2">
                  <c:v>3.4</c:v>
                </c:pt>
                <c:pt idx="3">
                  <c:v>3.6</c:v>
                </c:pt>
                <c:pt idx="4">
                  <c:v>3</c:v>
                </c:pt>
                <c:pt idx="5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C2-4D19-87A0-0E05A1EEB2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4"/>
        <c:overlap val="100"/>
        <c:axId val="1904968160"/>
        <c:axId val="1904992640"/>
      </c:barChar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Absenteeism in days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8.6</c:v>
                </c:pt>
                <c:pt idx="1">
                  <c:v>8</c:v>
                </c:pt>
                <c:pt idx="2">
                  <c:v>7.9</c:v>
                </c:pt>
                <c:pt idx="3">
                  <c:v>7.8</c:v>
                </c:pt>
                <c:pt idx="4">
                  <c:v>7.3</c:v>
                </c:pt>
                <c:pt idx="5">
                  <c:v>6.5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FC2-4D19-87A0-0E05A1EEB2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984480"/>
        <c:axId val="1904968704"/>
      </c:lineChart>
      <c:catAx>
        <c:axId val="1904968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92640"/>
        <c:crosses val="autoZero"/>
        <c:auto val="1"/>
        <c:lblAlgn val="ctr"/>
        <c:lblOffset val="100"/>
        <c:noMultiLvlLbl val="0"/>
      </c:catAx>
      <c:valAx>
        <c:axId val="1904992640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68160"/>
        <c:crosses val="autoZero"/>
        <c:crossBetween val="between"/>
        <c:majorUnit val="1"/>
        <c:dispUnits>
          <c:builtInUnit val="hundreds"/>
        </c:dispUnits>
      </c:valAx>
      <c:valAx>
        <c:axId val="1904968704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84480"/>
        <c:crosses val="max"/>
        <c:crossBetween val="between"/>
      </c:valAx>
      <c:catAx>
        <c:axId val="19049844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0496870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878731559995354"/>
          <c:y val="0.86070227708022984"/>
          <c:w val="0.68242514368864027"/>
          <c:h val="9.87571823792296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7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Yearly Avg Overtime Hours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86</c:v>
                </c:pt>
                <c:pt idx="1">
                  <c:v>82</c:v>
                </c:pt>
                <c:pt idx="2">
                  <c:v>83</c:v>
                </c:pt>
                <c:pt idx="3">
                  <c:v>76</c:v>
                </c:pt>
                <c:pt idx="4">
                  <c:v>80</c:v>
                </c:pt>
                <c:pt idx="5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C2-48C0-8023-DB52BB1F50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overlap val="-27"/>
        <c:axId val="1904979040"/>
        <c:axId val="1904995904"/>
      </c:barChart>
      <c:catAx>
        <c:axId val="1904979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95904"/>
        <c:crosses val="autoZero"/>
        <c:auto val="1"/>
        <c:lblAlgn val="ctr"/>
        <c:lblOffset val="100"/>
        <c:noMultiLvlLbl val="0"/>
      </c:catAx>
      <c:valAx>
        <c:axId val="1904995904"/>
        <c:scaling>
          <c:orientation val="minMax"/>
          <c:max val="9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9040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13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5</c:v>
                </c:pt>
                <c:pt idx="6">
                  <c:v>7</c:v>
                </c:pt>
                <c:pt idx="7">
                  <c:v>10</c:v>
                </c:pt>
                <c:pt idx="8">
                  <c:v>9.5</c:v>
                </c:pt>
                <c:pt idx="9">
                  <c:v>10.5</c:v>
                </c:pt>
                <c:pt idx="10">
                  <c:v>11.5</c:v>
                </c:pt>
                <c:pt idx="11">
                  <c:v>12.5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9A1-480A-A4FD-C68F8334BB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9129279"/>
        <c:axId val="839124287"/>
      </c:line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30</c:v>
                </c:pt>
                <c:pt idx="1">
                  <c:v>35</c:v>
                </c:pt>
                <c:pt idx="2">
                  <c:v>26</c:v>
                </c:pt>
                <c:pt idx="3">
                  <c:v>26</c:v>
                </c:pt>
                <c:pt idx="4">
                  <c:v>24</c:v>
                </c:pt>
                <c:pt idx="5">
                  <c:v>26</c:v>
                </c:pt>
                <c:pt idx="6">
                  <c:v>25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40</c:v>
                </c:pt>
                <c:pt idx="11">
                  <c:v>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9A1-480A-A4FD-C68F8334BB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</c:v>
                </c:pt>
                <c:pt idx="1">
                  <c:v>19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  <c:pt idx="6">
                  <c:v>15</c:v>
                </c:pt>
                <c:pt idx="7">
                  <c:v>20</c:v>
                </c:pt>
                <c:pt idx="8">
                  <c:v>20</c:v>
                </c:pt>
                <c:pt idx="9">
                  <c:v>18</c:v>
                </c:pt>
                <c:pt idx="10">
                  <c:v>17</c:v>
                </c:pt>
                <c:pt idx="11">
                  <c:v>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9A1-480A-A4FD-C68F8334BB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9132191"/>
        <c:axId val="839135103"/>
      </c:lineChart>
      <c:valAx>
        <c:axId val="83912428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9129279"/>
        <c:crosses val="autoZero"/>
        <c:crossBetween val="between"/>
      </c:valAx>
      <c:catAx>
        <c:axId val="83912927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9124287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39135103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9132191"/>
        <c:crosses val="max"/>
        <c:crossBetween val="between"/>
      </c:valAx>
      <c:catAx>
        <c:axId val="839132191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9135103"/>
        <c:crosses val="max"/>
        <c:auto val="1"/>
        <c:lblAlgn val="ctr"/>
        <c:lblOffset val="100"/>
        <c:tickLblSkip val="1"/>
        <c:tickMarkSkip val="1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Yearly Avg Overtime HoursWeekly Average Overtime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&lt;25</c:v>
                </c:pt>
                <c:pt idx="1">
                  <c:v>26-35</c:v>
                </c:pt>
                <c:pt idx="2">
                  <c:v>36-45</c:v>
                </c:pt>
                <c:pt idx="3">
                  <c:v>46-55</c:v>
                </c:pt>
                <c:pt idx="4">
                  <c:v>&gt;56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1.9</c:v>
                </c:pt>
                <c:pt idx="1">
                  <c:v>2.4</c:v>
                </c:pt>
                <c:pt idx="2">
                  <c:v>1.7</c:v>
                </c:pt>
                <c:pt idx="3">
                  <c:v>1.2</c:v>
                </c:pt>
                <c:pt idx="4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F8-4B53-8D63-230F3620E5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overlap val="-27"/>
        <c:axId val="1904983392"/>
        <c:axId val="1904969248"/>
      </c:barChart>
      <c:catAx>
        <c:axId val="1904983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69248"/>
        <c:crosses val="autoZero"/>
        <c:auto val="1"/>
        <c:lblAlgn val="ctr"/>
        <c:lblOffset val="100"/>
        <c:noMultiLvlLbl val="0"/>
      </c:catAx>
      <c:valAx>
        <c:axId val="190496924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8339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8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Yearly Avg Overtime Hours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78</c:v>
                </c:pt>
                <c:pt idx="1">
                  <c:v>82</c:v>
                </c:pt>
                <c:pt idx="2">
                  <c:v>79</c:v>
                </c:pt>
                <c:pt idx="3">
                  <c:v>78</c:v>
                </c:pt>
                <c:pt idx="4">
                  <c:v>70</c:v>
                </c:pt>
                <c:pt idx="5">
                  <c:v>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B41-410A-81FA-665FB4281C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974688"/>
        <c:axId val="1904979584"/>
      </c:lineChart>
      <c:catAx>
        <c:axId val="1904974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9584"/>
        <c:crosses val="autoZero"/>
        <c:auto val="1"/>
        <c:lblAlgn val="ctr"/>
        <c:lblOffset val="100"/>
        <c:noMultiLvlLbl val="0"/>
      </c:catAx>
      <c:valAx>
        <c:axId val="190497958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4688"/>
        <c:crosses val="autoZero"/>
        <c:crossBetween val="between"/>
        <c:majorUnit val="25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8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OLE By Department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HR</c:v>
                </c:pt>
                <c:pt idx="1">
                  <c:v>Sales</c:v>
                </c:pt>
                <c:pt idx="2">
                  <c:v>Marketing</c:v>
                </c:pt>
                <c:pt idx="3">
                  <c:v>IT</c:v>
                </c:pt>
                <c:pt idx="4">
                  <c:v>Customer service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83</c:v>
                </c:pt>
                <c:pt idx="1">
                  <c:v>76</c:v>
                </c:pt>
                <c:pt idx="2">
                  <c:v>73</c:v>
                </c:pt>
                <c:pt idx="3">
                  <c:v>70</c:v>
                </c:pt>
                <c:pt idx="4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0C-4581-BA4B-0802F98399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overlap val="-27"/>
        <c:axId val="1904982848"/>
        <c:axId val="1904969792"/>
      </c:barChart>
      <c:catAx>
        <c:axId val="1904982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69792"/>
        <c:crosses val="autoZero"/>
        <c:auto val="1"/>
        <c:lblAlgn val="ctr"/>
        <c:lblOffset val="100"/>
        <c:noMultiLvlLbl val="0"/>
      </c:catAx>
      <c:valAx>
        <c:axId val="1904969792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crossAx val="1904982848"/>
        <c:crosses val="autoZero"/>
        <c:crossBetween val="between"/>
        <c:majorUnit val="25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8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835376943463845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Net Costs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&quot;$&quot;#0,&quot;K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5000</c:v>
                </c:pt>
                <c:pt idx="1">
                  <c:v>4000</c:v>
                </c:pt>
                <c:pt idx="2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Return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&quot;$&quot;#0,&quot;K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12000</c:v>
                </c:pt>
                <c:pt idx="1">
                  <c:v>15000</c:v>
                </c:pt>
                <c:pt idx="2">
                  <c:v>18000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BD-4307-887C-86EBCFA6CF1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904975232"/>
        <c:axId val="1904967072"/>
      </c:barChart>
      <c:catAx>
        <c:axId val="1904975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67072"/>
        <c:crosses val="autoZero"/>
        <c:auto val="0"/>
        <c:lblAlgn val="ctr"/>
        <c:lblOffset val="100"/>
        <c:noMultiLvlLbl val="0"/>
      </c:catAx>
      <c:valAx>
        <c:axId val="1904967072"/>
        <c:scaling>
          <c:orientation val="minMax"/>
          <c:min val="0"/>
        </c:scaling>
        <c:delete val="0"/>
        <c:axPos val="l"/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52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8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835376943463845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Net Costs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&quot;$&quot;#0,&quot;K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1</c:v>
                </c:pt>
                <c:pt idx="1">
                  <c:v>2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5000</c:v>
                </c:pt>
                <c:pt idx="1">
                  <c:v>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Return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&quot;$&quot;#0,&quot;K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1</c:v>
                </c:pt>
                <c:pt idx="1">
                  <c:v>2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12000</c:v>
                </c:pt>
                <c:pt idx="1">
                  <c:v>15000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88-477A-B2C5-5AD3B4C3A6C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904994816"/>
        <c:axId val="1904970336"/>
      </c:barChart>
      <c:catAx>
        <c:axId val="1904994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0336"/>
        <c:crosses val="autoZero"/>
        <c:auto val="0"/>
        <c:lblAlgn val="ctr"/>
        <c:lblOffset val="100"/>
        <c:noMultiLvlLbl val="0"/>
      </c:catAx>
      <c:valAx>
        <c:axId val="1904970336"/>
        <c:scaling>
          <c:orientation val="minMax"/>
          <c:min val="0"/>
        </c:scaling>
        <c:delete val="0"/>
        <c:axPos val="l"/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948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>
              <a:lumMod val="75000"/>
              <a:lumOff val="2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8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voluntary loss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&lt;25</c:v>
                </c:pt>
                <c:pt idx="1">
                  <c:v>26-35</c:v>
                </c:pt>
                <c:pt idx="2">
                  <c:v>36-45</c:v>
                </c:pt>
                <c:pt idx="3">
                  <c:v>46-55</c:v>
                </c:pt>
                <c:pt idx="4">
                  <c:v>&gt;55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21</c:v>
                </c:pt>
                <c:pt idx="1">
                  <c:v>17</c:v>
                </c:pt>
                <c:pt idx="2">
                  <c:v>12</c:v>
                </c:pt>
                <c:pt idx="3">
                  <c:v>10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2B-406F-AD9B-2735675EC4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involuntary loss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&lt;25</c:v>
                </c:pt>
                <c:pt idx="1">
                  <c:v>26-35</c:v>
                </c:pt>
                <c:pt idx="2">
                  <c:v>36-45</c:v>
                </c:pt>
                <c:pt idx="3">
                  <c:v>46-55</c:v>
                </c:pt>
                <c:pt idx="4">
                  <c:v>&gt;55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28</c:v>
                </c:pt>
                <c:pt idx="1">
                  <c:v>9</c:v>
                </c:pt>
                <c:pt idx="2">
                  <c:v>8</c:v>
                </c:pt>
                <c:pt idx="3">
                  <c:v>10</c:v>
                </c:pt>
                <c:pt idx="4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2B-406F-AD9B-2735675EC4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overlap val="-27"/>
        <c:axId val="1904995360"/>
        <c:axId val="1904974144"/>
      </c:barChart>
      <c:catAx>
        <c:axId val="1904995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4144"/>
        <c:crosses val="autoZero"/>
        <c:auto val="1"/>
        <c:lblAlgn val="ctr"/>
        <c:lblOffset val="100"/>
        <c:noMultiLvlLbl val="0"/>
      </c:catAx>
      <c:valAx>
        <c:axId val="190497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95360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8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Time to fill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customer service</c:v>
                </c:pt>
                <c:pt idx="1">
                  <c:v>engineering &amp; data science</c:v>
                </c:pt>
                <c:pt idx="2">
                  <c:v>HR finance &amp; accounting</c:v>
                </c:pt>
                <c:pt idx="3">
                  <c:v>marketing</c:v>
                </c:pt>
                <c:pt idx="4">
                  <c:v>product management &amp; desgin</c:v>
                </c:pt>
                <c:pt idx="5">
                  <c:v>sales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44</c:v>
                </c:pt>
                <c:pt idx="1">
                  <c:v>58</c:v>
                </c:pt>
                <c:pt idx="2">
                  <c:v>46</c:v>
                </c:pt>
                <c:pt idx="3">
                  <c:v>51</c:v>
                </c:pt>
                <c:pt idx="4">
                  <c:v>54</c:v>
                </c:pt>
                <c:pt idx="5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F8-4124-B90E-CCB135BD1F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Target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customer service</c:v>
                </c:pt>
                <c:pt idx="1">
                  <c:v>engineering &amp; data science</c:v>
                </c:pt>
                <c:pt idx="2">
                  <c:v>HR finance &amp; accounting</c:v>
                </c:pt>
                <c:pt idx="3">
                  <c:v>marketing</c:v>
                </c:pt>
                <c:pt idx="4">
                  <c:v>product management &amp; desgin</c:v>
                </c:pt>
                <c:pt idx="5">
                  <c:v>sales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45</c:v>
                </c:pt>
                <c:pt idx="1">
                  <c:v>57</c:v>
                </c:pt>
                <c:pt idx="2">
                  <c:v>45</c:v>
                </c:pt>
                <c:pt idx="3">
                  <c:v>50</c:v>
                </c:pt>
                <c:pt idx="4">
                  <c:v>55</c:v>
                </c:pt>
                <c:pt idx="5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F8-4124-B90E-CCB135BD1F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overlap val="-27"/>
        <c:axId val="1904989920"/>
        <c:axId val="1904977408"/>
      </c:barChart>
      <c:catAx>
        <c:axId val="1904989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7408"/>
        <c:crosses val="autoZero"/>
        <c:auto val="1"/>
        <c:lblAlgn val="ctr"/>
        <c:lblOffset val="100"/>
        <c:noMultiLvlLbl val="0"/>
      </c:catAx>
      <c:valAx>
        <c:axId val="190497740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89920"/>
        <c:crosses val="autoZero"/>
        <c:crossBetween val="between"/>
        <c:majorUnit val="3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8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53181924918059"/>
          <c:y val="1.9745403111739751E-2"/>
          <c:w val="0.59493675352121789"/>
          <c:h val="0.8177382636222806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DF3-4DB7-9E74-D74519F397E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DF3-4DB7-9E74-D74519F397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DF3-4DB7-9E74-D74519F397EC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Junior</c:v>
                </c:pt>
                <c:pt idx="1">
                  <c:v>Mid-Level</c:v>
                </c:pt>
                <c:pt idx="2">
                  <c:v>Senior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35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DF3-4DB7-9E74-D74519F397E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47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450359540756905"/>
          <c:y val="0.88702040816326533"/>
          <c:w val="0.77134013225001519"/>
          <c:h val="0.11297938314764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18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CR1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cat>
            <c:strRef>
              <c:f>Sheet1!$A$2:$A$11</c:f>
              <c:strCache>
                <c:ptCount val="10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</c:v>
                </c:pt>
                <c:pt idx="1">
                  <c:v>9</c:v>
                </c:pt>
                <c:pt idx="2">
                  <c:v>16</c:v>
                </c:pt>
                <c:pt idx="3">
                  <c:v>12</c:v>
                </c:pt>
                <c:pt idx="4">
                  <c:v>11</c:v>
                </c:pt>
                <c:pt idx="5">
                  <c:v>25</c:v>
                </c:pt>
                <c:pt idx="6">
                  <c:v>35</c:v>
                </c:pt>
                <c:pt idx="7">
                  <c:v>18</c:v>
                </c:pt>
                <c:pt idx="8">
                  <c:v>13</c:v>
                </c:pt>
                <c:pt idx="9">
                  <c:v>14</c:v>
                </c:pt>
                <c:pt idx="10">
                  <c:v>15</c:v>
                </c:pt>
                <c:pt idx="11">
                  <c:v>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722-4301-9BCA-3AE90EB054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970880"/>
        <c:axId val="1904977952"/>
      </c:lineChart>
      <c:catAx>
        <c:axId val="19049708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low"/>
        <c:crossAx val="1904977952"/>
        <c:crosses val="autoZero"/>
        <c:auto val="1"/>
        <c:lblAlgn val="ctr"/>
        <c:lblOffset val="100"/>
        <c:noMultiLvlLbl val="0"/>
      </c:catAx>
      <c:valAx>
        <c:axId val="190497795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0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8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CR1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cat>
            <c:strRef>
              <c:f>Sheet1!$A$2:$A$11</c:f>
              <c:strCache>
                <c:ptCount val="10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3.5</c:v>
                </c:pt>
                <c:pt idx="1">
                  <c:v>1.6</c:v>
                </c:pt>
                <c:pt idx="2">
                  <c:v>4</c:v>
                </c:pt>
                <c:pt idx="3">
                  <c:v>2.2999999999999998</c:v>
                </c:pt>
                <c:pt idx="4">
                  <c:v>1.9</c:v>
                </c:pt>
                <c:pt idx="5">
                  <c:v>3.3</c:v>
                </c:pt>
                <c:pt idx="6">
                  <c:v>3.6</c:v>
                </c:pt>
                <c:pt idx="7">
                  <c:v>3</c:v>
                </c:pt>
                <c:pt idx="8">
                  <c:v>1.6</c:v>
                </c:pt>
                <c:pt idx="9">
                  <c:v>1.9</c:v>
                </c:pt>
                <c:pt idx="10">
                  <c:v>4</c:v>
                </c:pt>
                <c:pt idx="11">
                  <c:v>2.6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3D8-415C-BB27-46B7CF5336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982304"/>
        <c:axId val="1904983936"/>
      </c:lineChart>
      <c:catAx>
        <c:axId val="19049823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low"/>
        <c:crossAx val="1904983936"/>
        <c:crosses val="autoZero"/>
        <c:auto val="1"/>
        <c:lblAlgn val="ctr"/>
        <c:lblOffset val="100"/>
        <c:noMultiLvlLbl val="0"/>
      </c:catAx>
      <c:valAx>
        <c:axId val="190498393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82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0BE-4738-9FD2-31DDFBB5EDC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0BE-4738-9FD2-31DDFBB5EDC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0BE-4738-9FD2-31DDFBB5ED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CR1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3"/>
              </a:solidFill>
              <a:ln w="9525">
                <a:noFill/>
              </a:ln>
              <a:effectLst/>
            </c:spPr>
          </c:marker>
          <c:cat>
            <c:strRef>
              <c:f>Sheet1!$A$2:$A$11</c:f>
              <c:strCache>
                <c:ptCount val="10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3.5</c:v>
                </c:pt>
                <c:pt idx="1">
                  <c:v>1.6</c:v>
                </c:pt>
                <c:pt idx="2">
                  <c:v>4</c:v>
                </c:pt>
                <c:pt idx="3">
                  <c:v>2.2999999999999998</c:v>
                </c:pt>
                <c:pt idx="4">
                  <c:v>1.9</c:v>
                </c:pt>
                <c:pt idx="5">
                  <c:v>3.3</c:v>
                </c:pt>
                <c:pt idx="6">
                  <c:v>3.6</c:v>
                </c:pt>
                <c:pt idx="7">
                  <c:v>3</c:v>
                </c:pt>
                <c:pt idx="8">
                  <c:v>1.6</c:v>
                </c:pt>
                <c:pt idx="9">
                  <c:v>1.9</c:v>
                </c:pt>
                <c:pt idx="10">
                  <c:v>4</c:v>
                </c:pt>
                <c:pt idx="11">
                  <c:v>2.6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69C-4A3A-B7BB-55FB52B9F0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985024"/>
        <c:axId val="1904963808"/>
      </c:lineChart>
      <c:catAx>
        <c:axId val="19049850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low"/>
        <c:crossAx val="1904963808"/>
        <c:crosses val="autoZero"/>
        <c:auto val="1"/>
        <c:lblAlgn val="ctr"/>
        <c:lblOffset val="100"/>
        <c:noMultiLvlLbl val="0"/>
      </c:catAx>
      <c:valAx>
        <c:axId val="190496380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85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9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NPS-Talent Management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80</c:v>
                </c:pt>
                <c:pt idx="1">
                  <c:v>55</c:v>
                </c:pt>
                <c:pt idx="2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FC-4C9F-B716-1C0AB01446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overlap val="-27"/>
        <c:axId val="1904985568"/>
        <c:axId val="1904971424"/>
      </c:barChart>
      <c:catAx>
        <c:axId val="1904985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1424"/>
        <c:crosses val="autoZero"/>
        <c:auto val="1"/>
        <c:lblAlgn val="ctr"/>
        <c:lblOffset val="100"/>
        <c:noMultiLvlLbl val="0"/>
      </c:catAx>
      <c:valAx>
        <c:axId val="19049714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04985568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9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Rating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3.8</c:v>
                </c:pt>
                <c:pt idx="1">
                  <c:v>4.5</c:v>
                </c:pt>
                <c:pt idx="2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64-49F2-B8C9-A821FF6605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overlap val="-27"/>
        <c:axId val="1904987744"/>
        <c:axId val="1904972512"/>
      </c:barChart>
      <c:catAx>
        <c:axId val="190498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2512"/>
        <c:crosses val="autoZero"/>
        <c:auto val="1"/>
        <c:lblAlgn val="ctr"/>
        <c:lblOffset val="100"/>
        <c:noMultiLvlLbl val="0"/>
      </c:catAx>
      <c:valAx>
        <c:axId val="190497251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0498774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9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Involuntary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Finance</c:v>
                </c:pt>
                <c:pt idx="1">
                  <c:v>HR</c:v>
                </c:pt>
                <c:pt idx="2">
                  <c:v>Marketing</c:v>
                </c:pt>
                <c:pt idx="3">
                  <c:v>IT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CA-4E7E-B67D-EDE6751AB4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voluntary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Finance</c:v>
                </c:pt>
                <c:pt idx="1">
                  <c:v>HR</c:v>
                </c:pt>
                <c:pt idx="2">
                  <c:v>Marketing</c:v>
                </c:pt>
                <c:pt idx="3">
                  <c:v>IT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13</c:v>
                </c:pt>
                <c:pt idx="1">
                  <c:v>5</c:v>
                </c:pt>
                <c:pt idx="2">
                  <c:v>10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CA-4E7E-B67D-EDE6751AB4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axId val="1904978496"/>
        <c:axId val="1904971968"/>
      </c:barChart>
      <c:catAx>
        <c:axId val="1904978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1968"/>
        <c:crosses val="autoZero"/>
        <c:auto val="1"/>
        <c:lblAlgn val="ctr"/>
        <c:lblOffset val="100"/>
        <c:noMultiLvlLbl val="0"/>
      </c:catAx>
      <c:valAx>
        <c:axId val="1904971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8496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9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voluntary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xx Months</c:v>
                </c:pt>
                <c:pt idx="1">
                  <c:v>x Year</c:v>
                </c:pt>
                <c:pt idx="2">
                  <c:v>xx Years</c:v>
                </c:pt>
                <c:pt idx="3">
                  <c:v>xx Years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</c:v>
                </c:pt>
                <c:pt idx="1">
                  <c:v>5</c:v>
                </c:pt>
                <c:pt idx="2">
                  <c:v>10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AD-4F31-AF99-C56FCBE758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axId val="1904990464"/>
        <c:axId val="1904964352"/>
      </c:barChart>
      <c:catAx>
        <c:axId val="19049904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64352"/>
        <c:crosses val="autoZero"/>
        <c:auto val="1"/>
        <c:lblAlgn val="ctr"/>
        <c:lblOffset val="100"/>
        <c:noMultiLvlLbl val="0"/>
      </c:catAx>
      <c:valAx>
        <c:axId val="1904964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90464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9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communication</c:v>
                </c:pt>
                <c:pt idx="1">
                  <c:v>delivery</c:v>
                </c:pt>
                <c:pt idx="2">
                  <c:v>effectiveness</c:v>
                </c:pt>
                <c:pt idx="3">
                  <c:v>knowledge</c:v>
                </c:pt>
                <c:pt idx="4">
                  <c:v>skill set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3.2</c:v>
                </c:pt>
                <c:pt idx="1">
                  <c:v>3.4</c:v>
                </c:pt>
                <c:pt idx="2">
                  <c:v>2.8</c:v>
                </c:pt>
                <c:pt idx="3">
                  <c:v>3.7</c:v>
                </c:pt>
                <c:pt idx="4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66-491D-8BC7-F8F09B748C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-27"/>
        <c:axId val="1904986112"/>
        <c:axId val="1904991552"/>
      </c:barChart>
      <c:catAx>
        <c:axId val="1904986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91552"/>
        <c:crosses val="autoZero"/>
        <c:auto val="1"/>
        <c:lblAlgn val="ctr"/>
        <c:lblOffset val="100"/>
        <c:noMultiLvlLbl val="0"/>
      </c:catAx>
      <c:valAx>
        <c:axId val="19049915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0498611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19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16455069660503"/>
          <c:y val="4.2304451422530101E-2"/>
          <c:w val="0.63567089860678994"/>
          <c:h val="0.6788020134757704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Full Time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Sheet1!$A$2:$A$9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83</c:v>
                </c:pt>
                <c:pt idx="1">
                  <c:v>87</c:v>
                </c:pt>
                <c:pt idx="2">
                  <c:v>80</c:v>
                </c:pt>
                <c:pt idx="3">
                  <c:v>78</c:v>
                </c:pt>
                <c:pt idx="4">
                  <c:v>74</c:v>
                </c:pt>
                <c:pt idx="5">
                  <c:v>79</c:v>
                </c:pt>
                <c:pt idx="6">
                  <c:v>85</c:v>
                </c:pt>
                <c:pt idx="7">
                  <c:v>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A58-41FA-91D2-3D06263682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991008"/>
        <c:axId val="1904973056"/>
      </c:line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Part Time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diamond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Sheet1!$A$2:$A$9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19</c:v>
                </c:pt>
                <c:pt idx="1">
                  <c:v>15</c:v>
                </c:pt>
                <c:pt idx="2">
                  <c:v>22</c:v>
                </c:pt>
                <c:pt idx="3">
                  <c:v>24</c:v>
                </c:pt>
                <c:pt idx="4">
                  <c:v>28</c:v>
                </c:pt>
                <c:pt idx="5">
                  <c:v>23</c:v>
                </c:pt>
                <c:pt idx="6">
                  <c:v>16</c:v>
                </c:pt>
                <c:pt idx="7">
                  <c:v>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58-41FA-91D2-3D06263682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992096"/>
        <c:axId val="1904964896"/>
      </c:lineChart>
      <c:catAx>
        <c:axId val="1904991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73056"/>
        <c:crosses val="autoZero"/>
        <c:auto val="1"/>
        <c:lblAlgn val="ctr"/>
        <c:lblOffset val="100"/>
        <c:noMultiLvlLbl val="0"/>
      </c:catAx>
      <c:valAx>
        <c:axId val="1904973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dirty="0"/>
                  <a:t>Full-Time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91008"/>
        <c:crosses val="autoZero"/>
        <c:crossBetween val="between"/>
        <c:dispUnits>
          <c:builtInUnit val="hundreds"/>
        </c:dispUnits>
      </c:valAx>
      <c:valAx>
        <c:axId val="190496489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dirty="0"/>
                  <a:t>Part-Time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92096"/>
        <c:crosses val="max"/>
        <c:crossBetween val="between"/>
        <c:dispUnits>
          <c:builtInUnit val="hundreds"/>
        </c:dispUnits>
      </c:valAx>
      <c:catAx>
        <c:axId val="19049920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049648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518058356066896"/>
          <c:y val="0.86814069083047984"/>
          <c:w val="0.56963883287866213"/>
          <c:h val="8.376311678475058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9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53181924918059"/>
          <c:y val="1.9745403111739751E-2"/>
          <c:w val="0.59493675352121789"/>
          <c:h val="0.8177382636222806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Employee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918-4C96-8EDC-C59F8E8E0E3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918-4C96-8EDC-C59F8E8E0E39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918-4C96-8EDC-C59F8E8E0E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3918-4C96-8EDC-C59F8E8E0E3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3918-4C96-8EDC-C59F8E8E0E39}"/>
              </c:ext>
            </c:extLst>
          </c:dPt>
          <c:dLbls>
            <c:dLbl>
              <c:idx val="0"/>
              <c:layout>
                <c:manualLayout>
                  <c:x val="0.20097199487944589"/>
                  <c:y val="-0.1683366733466933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918-4C96-8EDC-C59F8E8E0E39}"/>
                </c:ext>
              </c:extLst>
            </c:dLbl>
            <c:dLbl>
              <c:idx val="1"/>
              <c:layout>
                <c:manualLayout>
                  <c:x val="-0.20056742279687045"/>
                  <c:y val="0.2244488977955911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918-4C96-8EDC-C59F8E8E0E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144</c:v>
                </c:pt>
                <c:pt idx="1">
                  <c:v>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918-4C96-8EDC-C59F8E8E0E3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22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834315887652517"/>
          <c:y val="0.85770533192368992"/>
          <c:w val="0.50331368224694972"/>
          <c:h val="0.142294668076310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9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16455069660503"/>
          <c:y val="8.4355879157938726E-2"/>
          <c:w val="0.76984776876545347"/>
          <c:h val="0.63562124753710436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Notices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</c:v>
                </c:pt>
                <c:pt idx="1">
                  <c:v>45</c:v>
                </c:pt>
                <c:pt idx="2">
                  <c:v>32</c:v>
                </c:pt>
                <c:pt idx="3">
                  <c:v>12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5E-433C-9952-52F337BE27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4993728"/>
        <c:axId val="1904994272"/>
      </c:areaChart>
      <c:catAx>
        <c:axId val="19049937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/>
                  <a:t>Years at company</a:t>
                </a:r>
              </a:p>
            </c:rich>
          </c:tx>
          <c:layout>
            <c:manualLayout>
              <c:xMode val="edge"/>
              <c:yMode val="edge"/>
              <c:x val="0.42408510715947556"/>
              <c:y val="0.87062875623687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94272"/>
        <c:crosses val="autoZero"/>
        <c:auto val="1"/>
        <c:lblAlgn val="ctr"/>
        <c:lblOffset val="100"/>
        <c:noMultiLvlLbl val="0"/>
      </c:catAx>
      <c:valAx>
        <c:axId val="1904994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/>
                  <a:t>Notices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93728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9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voluntary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&lt;25</c:v>
                </c:pt>
                <c:pt idx="1">
                  <c:v>25-35</c:v>
                </c:pt>
                <c:pt idx="2">
                  <c:v>36-45</c:v>
                </c:pt>
                <c:pt idx="3">
                  <c:v>45-55</c:v>
                </c:pt>
                <c:pt idx="4">
                  <c:v>&gt;55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47</c:v>
                </c:pt>
                <c:pt idx="1">
                  <c:v>38</c:v>
                </c:pt>
                <c:pt idx="2">
                  <c:v>12</c:v>
                </c:pt>
                <c:pt idx="3">
                  <c:v>5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C8-4522-A95D-BAC827FC435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4"/>
        <c:axId val="1904965440"/>
        <c:axId val="1904965984"/>
      </c:barChart>
      <c:catAx>
        <c:axId val="1904965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65984"/>
        <c:crosses val="autoZero"/>
        <c:auto val="1"/>
        <c:lblAlgn val="ctr"/>
        <c:lblOffset val="100"/>
        <c:noMultiLvlLbl val="0"/>
      </c:catAx>
      <c:valAx>
        <c:axId val="190496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65440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007224047936155"/>
          <c:y val="0.12510762210799448"/>
          <c:w val="0.4998555190412769"/>
          <c:h val="0.7497847557840110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D61-4B56-BF90-5AF256F77779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61-4B56-BF90-5AF256F7777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0.66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61-4B56-BF90-5AF256F777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E25-4D35-8B02-B26B9D0D1E0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E25-4D35-8B02-B26B9D0D1E0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E25-4D35-8B02-B26B9D0D1E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first call</c:v>
                </c:pt>
              </c:strCache>
            </c:strRef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8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89BE-4FCB-A56A-1590E49D2993}"/>
              </c:ext>
            </c:extLst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Sep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54</c:v>
                </c:pt>
                <c:pt idx="1">
                  <c:v>52</c:v>
                </c:pt>
                <c:pt idx="2">
                  <c:v>51</c:v>
                </c:pt>
                <c:pt idx="3">
                  <c:v>49</c:v>
                </c:pt>
                <c:pt idx="4">
                  <c:v>52</c:v>
                </c:pt>
                <c:pt idx="5">
                  <c:v>54</c:v>
                </c:pt>
                <c:pt idx="6">
                  <c:v>45</c:v>
                </c:pt>
                <c:pt idx="7">
                  <c:v>47</c:v>
                </c:pt>
                <c:pt idx="8">
                  <c:v>53</c:v>
                </c:pt>
                <c:pt idx="9">
                  <c:v>51</c:v>
                </c:pt>
                <c:pt idx="10">
                  <c:v>50</c:v>
                </c:pt>
                <c:pt idx="11">
                  <c:v>55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89BE-4FCB-A56A-1590E49D299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second call</c:v>
                </c:pt>
              </c:strCache>
            </c:strRef>
          </c:tx>
          <c:spPr>
            <a:ln w="15875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diamond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Sep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27</c:v>
                </c:pt>
                <c:pt idx="1">
                  <c:v>26</c:v>
                </c:pt>
                <c:pt idx="2">
                  <c:v>33</c:v>
                </c:pt>
                <c:pt idx="3">
                  <c:v>33</c:v>
                </c:pt>
                <c:pt idx="4">
                  <c:v>32</c:v>
                </c:pt>
                <c:pt idx="5">
                  <c:v>31</c:v>
                </c:pt>
                <c:pt idx="6">
                  <c:v>36</c:v>
                </c:pt>
                <c:pt idx="7">
                  <c:v>35</c:v>
                </c:pt>
                <c:pt idx="8">
                  <c:v>32</c:v>
                </c:pt>
                <c:pt idx="9">
                  <c:v>34</c:v>
                </c:pt>
                <c:pt idx="10">
                  <c:v>29</c:v>
                </c:pt>
                <c:pt idx="11">
                  <c:v>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9BE-4FCB-A56A-1590E49D299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third call +</c:v>
                </c:pt>
              </c:strCache>
            </c:strRef>
          </c:tx>
          <c:spPr>
            <a:ln w="15875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Sep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11</c:v>
                </c:pt>
                <c:pt idx="1">
                  <c:v>13</c:v>
                </c:pt>
                <c:pt idx="2">
                  <c:v>10</c:v>
                </c:pt>
                <c:pt idx="3">
                  <c:v>12</c:v>
                </c:pt>
                <c:pt idx="4">
                  <c:v>9</c:v>
                </c:pt>
                <c:pt idx="5">
                  <c:v>6</c:v>
                </c:pt>
                <c:pt idx="6">
                  <c:v>9</c:v>
                </c:pt>
                <c:pt idx="7">
                  <c:v>9</c:v>
                </c:pt>
                <c:pt idx="8">
                  <c:v>8</c:v>
                </c:pt>
                <c:pt idx="9">
                  <c:v>9</c:v>
                </c:pt>
                <c:pt idx="10">
                  <c:v>12</c:v>
                </c:pt>
                <c:pt idx="11">
                  <c:v>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9BE-4FCB-A56A-1590E49D299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unresolved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squar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Sep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9</c:v>
                </c:pt>
                <c:pt idx="1">
                  <c:v>10</c:v>
                </c:pt>
                <c:pt idx="2">
                  <c:v>7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9</c:v>
                </c:pt>
                <c:pt idx="8">
                  <c:v>9</c:v>
                </c:pt>
                <c:pt idx="9">
                  <c:v>7</c:v>
                </c:pt>
                <c:pt idx="10">
                  <c:v>9</c:v>
                </c:pt>
                <c:pt idx="11">
                  <c:v>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9BE-4FCB-A56A-1590E49D29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4782352"/>
        <c:axId val="1904782896"/>
      </c:lineChart>
      <c:catAx>
        <c:axId val="1904782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2896"/>
        <c:crosses val="autoZero"/>
        <c:auto val="1"/>
        <c:lblAlgn val="ctr"/>
        <c:lblOffset val="100"/>
        <c:noMultiLvlLbl val="0"/>
      </c:catAx>
      <c:valAx>
        <c:axId val="190478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1" i="0" u="none" strike="noStrike" baseline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percentage of call</a:t>
                </a:r>
                <a:endPara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2352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0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Call Response Time By Weekday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Mon</c:v>
                </c:pt>
                <c:pt idx="1">
                  <c:v>Tue</c:v>
                </c:pt>
                <c:pt idx="2">
                  <c:v>Wed</c:v>
                </c:pt>
                <c:pt idx="3">
                  <c:v>Thu</c:v>
                </c:pt>
                <c:pt idx="4">
                  <c:v>Fri</c:v>
                </c:pt>
                <c:pt idx="5">
                  <c:v>Sat</c:v>
                </c:pt>
                <c:pt idx="6">
                  <c:v>Sun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30</c:v>
                </c:pt>
                <c:pt idx="1">
                  <c:v>23</c:v>
                </c:pt>
                <c:pt idx="2">
                  <c:v>32</c:v>
                </c:pt>
                <c:pt idx="3">
                  <c:v>26</c:v>
                </c:pt>
                <c:pt idx="4">
                  <c:v>37</c:v>
                </c:pt>
                <c:pt idx="5">
                  <c:v>54</c:v>
                </c:pt>
                <c:pt idx="6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1E-4A90-B26F-103C637D3F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6"/>
        <c:overlap val="-27"/>
        <c:axId val="1904791056"/>
        <c:axId val="1904786704"/>
      </c:barChart>
      <c:catAx>
        <c:axId val="1904791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6704"/>
        <c:crosses val="autoZero"/>
        <c:auto val="1"/>
        <c:lblAlgn val="ctr"/>
        <c:lblOffset val="100"/>
        <c:noMultiLvlLbl val="0"/>
      </c:catAx>
      <c:valAx>
        <c:axId val="1904786704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Response Time (sec)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1904791056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0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7107052868931730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Calls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1082</c:v>
                </c:pt>
                <c:pt idx="1">
                  <c:v>2500</c:v>
                </c:pt>
                <c:pt idx="2">
                  <c:v>2600</c:v>
                </c:pt>
                <c:pt idx="3">
                  <c:v>2400</c:v>
                </c:pt>
                <c:pt idx="4">
                  <c:v>2300</c:v>
                </c:pt>
                <c:pt idx="5">
                  <c:v>2750</c:v>
                </c:pt>
                <c:pt idx="6">
                  <c:v>3000</c:v>
                </c:pt>
                <c:pt idx="7">
                  <c:v>2640</c:v>
                </c:pt>
                <c:pt idx="8">
                  <c:v>3335</c:v>
                </c:pt>
                <c:pt idx="9">
                  <c:v>3050</c:v>
                </c:pt>
                <c:pt idx="10">
                  <c:v>2550</c:v>
                </c:pt>
                <c:pt idx="11">
                  <c:v>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Email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1460</c:v>
                </c:pt>
                <c:pt idx="1">
                  <c:v>780</c:v>
                </c:pt>
                <c:pt idx="2">
                  <c:v>1000</c:v>
                </c:pt>
                <c:pt idx="3">
                  <c:v>1540</c:v>
                </c:pt>
                <c:pt idx="4">
                  <c:v>950</c:v>
                </c:pt>
                <c:pt idx="5">
                  <c:v>1370</c:v>
                </c:pt>
                <c:pt idx="6">
                  <c:v>1270</c:v>
                </c:pt>
                <c:pt idx="7">
                  <c:v>1240</c:v>
                </c:pt>
                <c:pt idx="8">
                  <c:v>1640</c:v>
                </c:pt>
                <c:pt idx="9">
                  <c:v>1170</c:v>
                </c:pt>
                <c:pt idx="10">
                  <c:v>1560</c:v>
                </c:pt>
                <c:pt idx="11">
                  <c:v>1750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07-4A43-947A-F00EB579174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Chat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360</c:v>
                </c:pt>
                <c:pt idx="1">
                  <c:v>580</c:v>
                </c:pt>
                <c:pt idx="2">
                  <c:v>680</c:v>
                </c:pt>
                <c:pt idx="3">
                  <c:v>440</c:v>
                </c:pt>
                <c:pt idx="4">
                  <c:v>495</c:v>
                </c:pt>
                <c:pt idx="5">
                  <c:v>960</c:v>
                </c:pt>
                <c:pt idx="6">
                  <c:v>270</c:v>
                </c:pt>
                <c:pt idx="7">
                  <c:v>700</c:v>
                </c:pt>
                <c:pt idx="8">
                  <c:v>580</c:v>
                </c:pt>
                <c:pt idx="9">
                  <c:v>670</c:v>
                </c:pt>
                <c:pt idx="10">
                  <c:v>610</c:v>
                </c:pt>
                <c:pt idx="11">
                  <c:v>640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07-4A43-947A-F00EB579174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6"/>
        <c:overlap val="100"/>
        <c:axId val="1904787248"/>
        <c:axId val="1904793232"/>
      </c:barChart>
      <c:catAx>
        <c:axId val="19047872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93232"/>
        <c:crosses val="autoZero"/>
        <c:auto val="0"/>
        <c:lblAlgn val="ctr"/>
        <c:lblOffset val="100"/>
        <c:noMultiLvlLbl val="0"/>
      </c:catAx>
      <c:valAx>
        <c:axId val="1904793232"/>
        <c:scaling>
          <c:orientation val="minMax"/>
        </c:scaling>
        <c:delete val="0"/>
        <c:axPos val="l"/>
        <c:numFmt formatCode="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787248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3564517027964097"/>
          <c:y val="0.89817809723205733"/>
          <c:w val="0.28709633518032468"/>
          <c:h val="0.100822901747387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20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94101422603642"/>
          <c:y val="6.2949640287769781E-2"/>
          <c:w val="0.74983244469886556"/>
          <c:h val="0.6564951190837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request</c:v>
                </c:pt>
              </c:strCache>
            </c:strRef>
          </c:tx>
          <c:spPr>
            <a:solidFill>
              <a:schemeClr val="bg1"/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45000</c:v>
                </c:pt>
                <c:pt idx="1">
                  <c:v>40000</c:v>
                </c:pt>
                <c:pt idx="2">
                  <c:v>45000</c:v>
                </c:pt>
                <c:pt idx="3">
                  <c:v>45000</c:v>
                </c:pt>
                <c:pt idx="4">
                  <c:v>46500</c:v>
                </c:pt>
                <c:pt idx="5">
                  <c:v>38000</c:v>
                </c:pt>
                <c:pt idx="6">
                  <c:v>45000</c:v>
                </c:pt>
                <c:pt idx="7">
                  <c:v>45000</c:v>
                </c:pt>
                <c:pt idx="8">
                  <c:v>38000</c:v>
                </c:pt>
                <c:pt idx="9">
                  <c:v>39000</c:v>
                </c:pt>
                <c:pt idx="10">
                  <c:v>43000</c:v>
                </c:pt>
                <c:pt idx="11">
                  <c:v>44000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2E-450D-8913-EF3BEFE6CD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07398528"/>
        <c:axId val="1986218496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answered call</c:v>
                </c:pt>
              </c:strCache>
            </c:strRef>
          </c:tx>
          <c:spPr>
            <a:ln w="19050" cap="rnd">
              <a:solidFill>
                <a:schemeClr val="tx1">
                  <a:alpha val="85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tx1"/>
              </a:solidFill>
              <a:ln>
                <a:noFill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79</c:v>
                </c:pt>
                <c:pt idx="1">
                  <c:v>76</c:v>
                </c:pt>
                <c:pt idx="2">
                  <c:v>77</c:v>
                </c:pt>
                <c:pt idx="3">
                  <c:v>84</c:v>
                </c:pt>
                <c:pt idx="4">
                  <c:v>86</c:v>
                </c:pt>
                <c:pt idx="5">
                  <c:v>92</c:v>
                </c:pt>
                <c:pt idx="6">
                  <c:v>83</c:v>
                </c:pt>
                <c:pt idx="7">
                  <c:v>79</c:v>
                </c:pt>
                <c:pt idx="8">
                  <c:v>76</c:v>
                </c:pt>
                <c:pt idx="9">
                  <c:v>70</c:v>
                </c:pt>
                <c:pt idx="10">
                  <c:v>79</c:v>
                </c:pt>
                <c:pt idx="11">
                  <c:v>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4BB-45C7-92F9-108A7849C2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6228288"/>
        <c:axId val="1986225024"/>
      </c:lineChart>
      <c:valAx>
        <c:axId val="1986225024"/>
        <c:scaling>
          <c:orientation val="minMax"/>
          <c:max val="1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dirty="0">
                    <a:solidFill>
                      <a:schemeClr val="bg1"/>
                    </a:solidFill>
                  </a:rPr>
                  <a:t>answered call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8288"/>
        <c:crosses val="max"/>
        <c:crossBetween val="between"/>
        <c:majorUnit val="20"/>
        <c:minorUnit val="2"/>
        <c:dispUnits>
          <c:builtInUnit val="hundreds"/>
        </c:dispUnits>
      </c:valAx>
      <c:catAx>
        <c:axId val="1986228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225024"/>
        <c:crosses val="autoZero"/>
        <c:auto val="1"/>
        <c:lblAlgn val="ctr"/>
        <c:lblOffset val="100"/>
        <c:noMultiLvlLbl val="0"/>
      </c:catAx>
      <c:valAx>
        <c:axId val="19862184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dirty="0">
                    <a:solidFill>
                      <a:schemeClr val="bg1"/>
                    </a:solidFill>
                  </a:rPr>
                  <a:t>request</a:t>
                </a:r>
              </a:p>
            </c:rich>
          </c:tx>
          <c:layout>
            <c:manualLayout>
              <c:xMode val="edge"/>
              <c:yMode val="edge"/>
              <c:x val="0"/>
              <c:y val="0.243714912222765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98528"/>
        <c:crosses val="autoZero"/>
        <c:crossBetween val="between"/>
      </c:valAx>
      <c:catAx>
        <c:axId val="20073985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862184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371756720741686"/>
          <c:y val="0.88141288984584498"/>
          <c:w val="0.63256486558516622"/>
          <c:h val="6.82588536781897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20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09415411422263"/>
          <c:y val="6.2949640287769781E-2"/>
          <c:w val="0.69967939702095017"/>
          <c:h val="0.6564951190837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 </c:v>
                </c:pt>
              </c:strCache>
            </c:strRef>
          </c:tx>
          <c:spPr>
            <a:solidFill>
              <a:schemeClr val="bg1"/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4500000</c:v>
                </c:pt>
                <c:pt idx="1">
                  <c:v>4000000</c:v>
                </c:pt>
                <c:pt idx="2">
                  <c:v>4500000</c:v>
                </c:pt>
                <c:pt idx="3">
                  <c:v>4500000</c:v>
                </c:pt>
                <c:pt idx="4">
                  <c:v>4650000</c:v>
                </c:pt>
                <c:pt idx="5">
                  <c:v>3800000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2E-450D-8913-EF3BEFE6CD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07399072"/>
        <c:axId val="200740124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Support costs</c:v>
                </c:pt>
              </c:strCache>
            </c:strRef>
          </c:tx>
          <c:spPr>
            <a:ln w="19050" cap="rnd">
              <a:solidFill>
                <a:schemeClr val="tx1">
                  <a:alpha val="85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tx1"/>
              </a:solidFill>
              <a:ln>
                <a:noFill/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7</c:v>
                </c:pt>
                <c:pt idx="1">
                  <c:v>10</c:v>
                </c:pt>
                <c:pt idx="2">
                  <c:v>5</c:v>
                </c:pt>
                <c:pt idx="3">
                  <c:v>6</c:v>
                </c:pt>
                <c:pt idx="4">
                  <c:v>5</c:v>
                </c:pt>
                <c:pt idx="5">
                  <c:v>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FA8-41D7-BD43-50B7E009EB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7374592"/>
        <c:axId val="2007386016"/>
      </c:lineChart>
      <c:valAx>
        <c:axId val="2007386016"/>
        <c:scaling>
          <c:orientation val="minMax"/>
          <c:max val="1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dirty="0">
                    <a:solidFill>
                      <a:schemeClr val="bg1"/>
                    </a:solidFill>
                  </a:rPr>
                  <a:t>Support costs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74592"/>
        <c:crosses val="max"/>
        <c:crossBetween val="between"/>
        <c:majorUnit val="20"/>
        <c:minorUnit val="2"/>
        <c:dispUnits>
          <c:builtInUnit val="hundreds"/>
        </c:dispUnits>
      </c:valAx>
      <c:catAx>
        <c:axId val="2007374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86016"/>
        <c:crosses val="autoZero"/>
        <c:auto val="1"/>
        <c:lblAlgn val="ctr"/>
        <c:lblOffset val="100"/>
        <c:noMultiLvlLbl val="0"/>
      </c:catAx>
      <c:valAx>
        <c:axId val="2007401248"/>
        <c:scaling>
          <c:orientation val="minMax"/>
          <c:max val="500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dirty="0">
                    <a:solidFill>
                      <a:schemeClr val="bg1"/>
                    </a:solidFill>
                  </a:rPr>
                  <a:t>Revenue </a:t>
                </a:r>
              </a:p>
            </c:rich>
          </c:tx>
          <c:layout>
            <c:manualLayout>
              <c:xMode val="edge"/>
              <c:yMode val="edge"/>
              <c:x val="0"/>
              <c:y val="0.243714912222765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0,&quot;M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99072"/>
        <c:crosses val="autoZero"/>
        <c:crossBetween val="between"/>
        <c:majorUnit val="2500000"/>
      </c:valAx>
      <c:catAx>
        <c:axId val="20073990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074012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371756720741686"/>
          <c:y val="0.88141288984584498"/>
          <c:w val="0.63256486558516622"/>
          <c:h val="6.82588536781897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20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94101422603642"/>
          <c:y val="6.2949640287769781E-2"/>
          <c:w val="0.86942825498295528"/>
          <c:h val="0.6564951190837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 per support</c:v>
                </c:pt>
              </c:strCache>
            </c:strRef>
          </c:tx>
          <c:spPr>
            <a:solidFill>
              <a:schemeClr val="bg1"/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7900</c:v>
                </c:pt>
                <c:pt idx="1">
                  <c:v>8600</c:v>
                </c:pt>
                <c:pt idx="2">
                  <c:v>6500</c:v>
                </c:pt>
                <c:pt idx="3">
                  <c:v>11500</c:v>
                </c:pt>
                <c:pt idx="4">
                  <c:v>9300</c:v>
                </c:pt>
                <c:pt idx="5">
                  <c:v>10400</c:v>
                </c:pt>
                <c:pt idx="6">
                  <c:v>10300</c:v>
                </c:pt>
                <c:pt idx="7">
                  <c:v>9400</c:v>
                </c:pt>
                <c:pt idx="8">
                  <c:v>12600</c:v>
                </c:pt>
                <c:pt idx="9">
                  <c:v>13000</c:v>
                </c:pt>
                <c:pt idx="10">
                  <c:v>10300</c:v>
                </c:pt>
                <c:pt idx="11">
                  <c:v>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2E-450D-8913-EF3BEFE6CD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07376768"/>
        <c:axId val="2007400160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Avg. Cost</c:v>
                </c:pt>
              </c:strCache>
            </c:strRef>
          </c:tx>
          <c:spPr>
            <a:ln w="12700" cap="rnd">
              <a:solidFill>
                <a:schemeClr val="tx1">
                  <a:alpha val="85000"/>
                </a:scheme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tx1"/>
              </a:solidFill>
              <a:ln>
                <a:noFill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10200</c:v>
                </c:pt>
                <c:pt idx="1">
                  <c:v>10200</c:v>
                </c:pt>
                <c:pt idx="2">
                  <c:v>10200</c:v>
                </c:pt>
                <c:pt idx="3">
                  <c:v>10200</c:v>
                </c:pt>
                <c:pt idx="4">
                  <c:v>10200</c:v>
                </c:pt>
                <c:pt idx="5">
                  <c:v>10200</c:v>
                </c:pt>
                <c:pt idx="6">
                  <c:v>10200</c:v>
                </c:pt>
                <c:pt idx="7">
                  <c:v>10200</c:v>
                </c:pt>
                <c:pt idx="8">
                  <c:v>10200</c:v>
                </c:pt>
                <c:pt idx="9">
                  <c:v>10200</c:v>
                </c:pt>
                <c:pt idx="10">
                  <c:v>10200</c:v>
                </c:pt>
                <c:pt idx="11">
                  <c:v>10200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DD5-498D-854C-4DD43A2270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7376768"/>
        <c:axId val="2007400160"/>
      </c:lineChart>
      <c:valAx>
        <c:axId val="2007400160"/>
        <c:scaling>
          <c:orientation val="minMax"/>
        </c:scaling>
        <c:delete val="0"/>
        <c:axPos val="l"/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76768"/>
        <c:crosses val="autoZero"/>
        <c:crossBetween val="between"/>
      </c:valAx>
      <c:catAx>
        <c:axId val="20073767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074001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371756720741686"/>
          <c:y val="0.88141288984584498"/>
          <c:w val="0.63256486558516622"/>
          <c:h val="6.8258853678189763E-2"/>
        </c:manualLayout>
      </c:layout>
      <c:overlay val="0"/>
      <c:spPr>
        <a:noFill/>
        <a:ln>
          <a:solidFill>
            <a:schemeClr val="bg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20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86591210339244"/>
          <c:y val="8.1733522972268519E-2"/>
          <c:w val="0.66524154211839304"/>
          <c:h val="0.83653295405546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 response time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&gt; 2 HRs</c:v>
                </c:pt>
                <c:pt idx="1">
                  <c:v>1 -2 HRs</c:v>
                </c:pt>
                <c:pt idx="2">
                  <c:v>&lt; 1 HR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</c:v>
                </c:pt>
                <c:pt idx="1">
                  <c:v>17</c:v>
                </c:pt>
                <c:pt idx="2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27-4D2C-B0F9-F6BC748AA1A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4"/>
        <c:axId val="2007400704"/>
        <c:axId val="2007401792"/>
      </c:barChart>
      <c:catAx>
        <c:axId val="20074007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401792"/>
        <c:crosses val="autoZero"/>
        <c:auto val="1"/>
        <c:lblAlgn val="ctr"/>
        <c:lblOffset val="100"/>
        <c:noMultiLvlLbl val="0"/>
      </c:catAx>
      <c:valAx>
        <c:axId val="2007401792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extTo"/>
        <c:crossAx val="2007400704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0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voluntary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89</c:v>
                </c:pt>
                <c:pt idx="1">
                  <c:v>88</c:v>
                </c:pt>
                <c:pt idx="2">
                  <c:v>92</c:v>
                </c:pt>
                <c:pt idx="3">
                  <c:v>93</c:v>
                </c:pt>
                <c:pt idx="4">
                  <c:v>90</c:v>
                </c:pt>
                <c:pt idx="5">
                  <c:v>89</c:v>
                </c:pt>
                <c:pt idx="6">
                  <c:v>89</c:v>
                </c:pt>
                <c:pt idx="7">
                  <c:v>87</c:v>
                </c:pt>
                <c:pt idx="8">
                  <c:v>94</c:v>
                </c:pt>
                <c:pt idx="9">
                  <c:v>96</c:v>
                </c:pt>
                <c:pt idx="10">
                  <c:v>98</c:v>
                </c:pt>
                <c:pt idx="11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15-4814-8662-A93B1DD460C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4"/>
        <c:axId val="2007403968"/>
        <c:axId val="2007399616"/>
      </c:barChart>
      <c:catAx>
        <c:axId val="2007403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99616"/>
        <c:crosses val="autoZero"/>
        <c:auto val="1"/>
        <c:lblAlgn val="ctr"/>
        <c:lblOffset val="100"/>
        <c:noMultiLvlLbl val="0"/>
      </c:catAx>
      <c:valAx>
        <c:axId val="2007399616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403968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0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10097115879475"/>
          <c:y val="1.2808012373895703E-2"/>
          <c:w val="0.52979852217389445"/>
          <c:h val="0.7165745870237438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Customer Satisfaction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717-4136-85B8-2528670A7CA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717-4136-85B8-2528670A7CA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717-4136-85B8-2528670A7CA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717-4136-85B8-2528670A7CA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717-4136-85B8-2528670A7CAD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very satisfied</c:v>
                </c:pt>
                <c:pt idx="1">
                  <c:v>satisfied</c:v>
                </c:pt>
                <c:pt idx="2">
                  <c:v>neutral</c:v>
                </c:pt>
                <c:pt idx="3">
                  <c:v>unsatisfied</c:v>
                </c:pt>
                <c:pt idx="4">
                  <c:v>very unsatisfied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40</c:v>
                </c:pt>
                <c:pt idx="2">
                  <c:v>18</c:v>
                </c:pt>
                <c:pt idx="3">
                  <c:v>6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717-4136-85B8-2528670A7CA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8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7313139720896356E-2"/>
          <c:y val="0.80231531324470462"/>
          <c:w val="0.88537325606672324"/>
          <c:h val="0.180614863112111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20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spc="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Monthly Customer Churn Rate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0.65</c:v>
                </c:pt>
                <c:pt idx="1">
                  <c:v>1.91</c:v>
                </c:pt>
                <c:pt idx="2">
                  <c:v>1.6</c:v>
                </c:pt>
                <c:pt idx="3">
                  <c:v>2.5</c:v>
                </c:pt>
                <c:pt idx="4">
                  <c:v>1.75</c:v>
                </c:pt>
                <c:pt idx="5">
                  <c:v>0.8</c:v>
                </c:pt>
                <c:pt idx="6">
                  <c:v>0.98</c:v>
                </c:pt>
                <c:pt idx="7">
                  <c:v>1.36</c:v>
                </c:pt>
                <c:pt idx="8">
                  <c:v>1.86</c:v>
                </c:pt>
                <c:pt idx="9">
                  <c:v>1.1299999999999999</c:v>
                </c:pt>
                <c:pt idx="10">
                  <c:v>0.96</c:v>
                </c:pt>
                <c:pt idx="11">
                  <c:v>1.42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12-4671-9A47-553D5C1F755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4"/>
        <c:axId val="2007374048"/>
        <c:axId val="2007384928"/>
      </c:barChart>
      <c:catAx>
        <c:axId val="2007374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84928"/>
        <c:crosses val="autoZero"/>
        <c:auto val="1"/>
        <c:lblAlgn val="ctr"/>
        <c:lblOffset val="100"/>
        <c:noMultiLvlLbl val="0"/>
      </c:catAx>
      <c:valAx>
        <c:axId val="2007384928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74048"/>
        <c:crosses val="autoZero"/>
        <c:crossBetween val="between"/>
        <c:majorUnit val="1"/>
        <c:minorUnit val="0.2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A6A-490A-A4FC-F1C0063ECAF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A6A-490A-A4FC-F1C0063ECAF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A6A-490A-A4FC-F1C0063ECA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spc="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Monthly Revenue Churn Rate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-3.13</c:v>
                </c:pt>
                <c:pt idx="1">
                  <c:v>0.02</c:v>
                </c:pt>
                <c:pt idx="2">
                  <c:v>-2.75</c:v>
                </c:pt>
                <c:pt idx="3">
                  <c:v>-2.5</c:v>
                </c:pt>
                <c:pt idx="4">
                  <c:v>-3.08</c:v>
                </c:pt>
                <c:pt idx="5">
                  <c:v>-2.34</c:v>
                </c:pt>
                <c:pt idx="6">
                  <c:v>0.47</c:v>
                </c:pt>
                <c:pt idx="7">
                  <c:v>-1.61</c:v>
                </c:pt>
                <c:pt idx="8">
                  <c:v>-1.84</c:v>
                </c:pt>
                <c:pt idx="9">
                  <c:v>-3.45</c:v>
                </c:pt>
                <c:pt idx="10">
                  <c:v>-3</c:v>
                </c:pt>
                <c:pt idx="11">
                  <c:v>-2.73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21-4928-8A15-0EE571D7810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07371872"/>
        <c:axId val="2007387104"/>
      </c:barChart>
      <c:catAx>
        <c:axId val="2007371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87104"/>
        <c:crosses val="autoZero"/>
        <c:auto val="1"/>
        <c:lblAlgn val="ctr"/>
        <c:lblOffset val="100"/>
        <c:noMultiLvlLbl val="0"/>
      </c:catAx>
      <c:valAx>
        <c:axId val="2007387104"/>
        <c:scaling>
          <c:orientation val="minMax"/>
          <c:max val="2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71872"/>
        <c:crosses val="autoZero"/>
        <c:crossBetween val="between"/>
        <c:majorUnit val="2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Lost Customer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-26</c:v>
                </c:pt>
                <c:pt idx="1">
                  <c:v>-107</c:v>
                </c:pt>
                <c:pt idx="2">
                  <c:v>-90</c:v>
                </c:pt>
                <c:pt idx="3">
                  <c:v>-144</c:v>
                </c:pt>
                <c:pt idx="4">
                  <c:v>-91</c:v>
                </c:pt>
                <c:pt idx="5">
                  <c:v>-33</c:v>
                </c:pt>
                <c:pt idx="6">
                  <c:v>-44</c:v>
                </c:pt>
                <c:pt idx="7">
                  <c:v>-71</c:v>
                </c:pt>
                <c:pt idx="8">
                  <c:v>-105</c:v>
                </c:pt>
                <c:pt idx="9">
                  <c:v>-57</c:v>
                </c:pt>
                <c:pt idx="10">
                  <c:v>-42</c:v>
                </c:pt>
                <c:pt idx="11">
                  <c:v>-78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22-4965-8002-E056D214767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 Customer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69</c:v>
                </c:pt>
                <c:pt idx="1">
                  <c:v>65</c:v>
                </c:pt>
                <c:pt idx="2">
                  <c:v>68</c:v>
                </c:pt>
                <c:pt idx="3">
                  <c:v>73</c:v>
                </c:pt>
                <c:pt idx="4">
                  <c:v>71</c:v>
                </c:pt>
                <c:pt idx="5">
                  <c:v>94</c:v>
                </c:pt>
                <c:pt idx="6">
                  <c:v>81</c:v>
                </c:pt>
                <c:pt idx="7">
                  <c:v>73</c:v>
                </c:pt>
                <c:pt idx="8">
                  <c:v>68</c:v>
                </c:pt>
                <c:pt idx="9">
                  <c:v>71</c:v>
                </c:pt>
                <c:pt idx="10">
                  <c:v>72</c:v>
                </c:pt>
                <c:pt idx="11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22-4965-8002-E056D21476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2007377312"/>
        <c:axId val="2007396896"/>
      </c:barChart>
      <c:lineChart>
        <c:grouping val="stack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Net Retention Rate</c:v>
                </c:pt>
              </c:strCache>
            </c:strRef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99.6</c:v>
                </c:pt>
                <c:pt idx="1">
                  <c:v>98.33</c:v>
                </c:pt>
                <c:pt idx="2">
                  <c:v>98.59</c:v>
                </c:pt>
                <c:pt idx="3">
                  <c:v>97.72</c:v>
                </c:pt>
                <c:pt idx="4">
                  <c:v>98.55</c:v>
                </c:pt>
                <c:pt idx="5">
                  <c:v>99.48</c:v>
                </c:pt>
                <c:pt idx="6">
                  <c:v>99.31</c:v>
                </c:pt>
                <c:pt idx="7">
                  <c:v>98.89</c:v>
                </c:pt>
                <c:pt idx="8">
                  <c:v>98.35</c:v>
                </c:pt>
                <c:pt idx="9">
                  <c:v>99.1</c:v>
                </c:pt>
                <c:pt idx="10">
                  <c:v>99.34</c:v>
                </c:pt>
                <c:pt idx="11">
                  <c:v>98.78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422-4965-8002-E056D21476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7397440"/>
        <c:axId val="2007388736"/>
      </c:lineChart>
      <c:catAx>
        <c:axId val="2007377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96896"/>
        <c:crosses val="autoZero"/>
        <c:auto val="1"/>
        <c:lblAlgn val="ctr"/>
        <c:lblOffset val="100"/>
        <c:noMultiLvlLbl val="0"/>
      </c:catAx>
      <c:valAx>
        <c:axId val="2007396896"/>
        <c:scaling>
          <c:orientation val="minMax"/>
          <c:max val="160"/>
          <c:min val="-160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77312"/>
        <c:crosses val="autoZero"/>
        <c:crossBetween val="between"/>
        <c:majorUnit val="80"/>
      </c:valAx>
      <c:valAx>
        <c:axId val="2007388736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97440"/>
        <c:crosses val="max"/>
        <c:crossBetween val="between"/>
        <c:dispUnits>
          <c:builtInUnit val="hundreds"/>
        </c:dispUnits>
      </c:valAx>
      <c:catAx>
        <c:axId val="2007397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073887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MRR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2088</c:v>
                </c:pt>
                <c:pt idx="1">
                  <c:v>2059</c:v>
                </c:pt>
                <c:pt idx="2">
                  <c:v>2078</c:v>
                </c:pt>
                <c:pt idx="3">
                  <c:v>2099</c:v>
                </c:pt>
                <c:pt idx="4">
                  <c:v>2137</c:v>
                </c:pt>
                <c:pt idx="5">
                  <c:v>2164</c:v>
                </c:pt>
                <c:pt idx="6">
                  <c:v>2124</c:v>
                </c:pt>
                <c:pt idx="7">
                  <c:v>2120</c:v>
                </c:pt>
                <c:pt idx="8">
                  <c:v>2133</c:v>
                </c:pt>
                <c:pt idx="9">
                  <c:v>2172</c:v>
                </c:pt>
                <c:pt idx="10">
                  <c:v>2204</c:v>
                </c:pt>
                <c:pt idx="11">
                  <c:v>2240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4C-445D-B2DF-E930C0E648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2007402336"/>
        <c:axId val="2007377856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Growth Rate</c:v>
                </c:pt>
              </c:strCache>
            </c:strRef>
          </c:tx>
          <c:spPr>
            <a:ln w="158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1.91</c:v>
                </c:pt>
                <c:pt idx="1">
                  <c:v>-1.4</c:v>
                </c:pt>
                <c:pt idx="2">
                  <c:v>0.94</c:v>
                </c:pt>
                <c:pt idx="3">
                  <c:v>0.99</c:v>
                </c:pt>
                <c:pt idx="4">
                  <c:v>1.86</c:v>
                </c:pt>
                <c:pt idx="5">
                  <c:v>1.22</c:v>
                </c:pt>
                <c:pt idx="6">
                  <c:v>-1.84</c:v>
                </c:pt>
                <c:pt idx="7">
                  <c:v>-0.19</c:v>
                </c:pt>
                <c:pt idx="8">
                  <c:v>0.63</c:v>
                </c:pt>
                <c:pt idx="9">
                  <c:v>1.82</c:v>
                </c:pt>
                <c:pt idx="10">
                  <c:v>1.48</c:v>
                </c:pt>
                <c:pt idx="11">
                  <c:v>1.61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34C-445D-B2DF-E930C0E648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7402880"/>
        <c:axId val="2007388192"/>
      </c:lineChart>
      <c:catAx>
        <c:axId val="2007402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77856"/>
        <c:crosses val="autoZero"/>
        <c:auto val="1"/>
        <c:lblAlgn val="ctr"/>
        <c:lblOffset val="100"/>
        <c:noMultiLvlLbl val="0"/>
      </c:catAx>
      <c:valAx>
        <c:axId val="2007377856"/>
        <c:scaling>
          <c:orientation val="minMax"/>
          <c:min val="0"/>
        </c:scaling>
        <c:delete val="0"/>
        <c:axPos val="l"/>
        <c:numFmt formatCode="&quot;$&quot;#0,&quot;K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402336"/>
        <c:crosses val="autoZero"/>
        <c:crossBetween val="between"/>
        <c:majorUnit val="1000"/>
      </c:valAx>
      <c:valAx>
        <c:axId val="2007388192"/>
        <c:scaling>
          <c:orientation val="minMax"/>
          <c:min val="-4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402880"/>
        <c:crosses val="max"/>
        <c:crossBetween val="between"/>
        <c:dispUnits>
          <c:builtInUnit val="hundreds"/>
        </c:dispUnits>
      </c:valAx>
      <c:catAx>
        <c:axId val="20074028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073881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Spending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numFmt formatCode="&quot;$&quot;#,##0.0&quot;M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2000000</c:v>
                </c:pt>
                <c:pt idx="1">
                  <c:v>2500000</c:v>
                </c:pt>
                <c:pt idx="2">
                  <c:v>1900000</c:v>
                </c:pt>
                <c:pt idx="3">
                  <c:v>2100000</c:v>
                </c:pt>
                <c:pt idx="4">
                  <c:v>2500000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E90-40D8-B1BD-97F0DC728B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7392000"/>
        <c:axId val="2007380032"/>
      </c:lineChart>
      <c:catAx>
        <c:axId val="2007392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07380032"/>
        <c:crosses val="autoZero"/>
        <c:auto val="1"/>
        <c:lblAlgn val="ctr"/>
        <c:lblOffset val="100"/>
        <c:noMultiLvlLbl val="0"/>
      </c:catAx>
      <c:valAx>
        <c:axId val="2007380032"/>
        <c:scaling>
          <c:orientation val="minMax"/>
        </c:scaling>
        <c:delete val="1"/>
        <c:axPos val="l"/>
        <c:numFmt formatCode="&quot;$&quot;#,##0.0&quot;M&quot;" sourceLinked="0"/>
        <c:majorTickMark val="none"/>
        <c:minorTickMark val="none"/>
        <c:tickLblPos val="nextTo"/>
        <c:crossAx val="2007392000"/>
        <c:crosses val="autoZero"/>
        <c:crossBetween val="between"/>
        <c:majorUnit val="1500000"/>
        <c:dispUnits>
          <c:builtInUnit val="million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Saving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numFmt formatCode="&quot;$&quot;#0,&quot;K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52000</c:v>
                </c:pt>
                <c:pt idx="1">
                  <c:v>58000</c:v>
                </c:pt>
                <c:pt idx="2">
                  <c:v>62000</c:v>
                </c:pt>
                <c:pt idx="3">
                  <c:v>65000</c:v>
                </c:pt>
                <c:pt idx="4">
                  <c:v>87000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C07-4BC4-9DDF-542374CDFF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7379488"/>
        <c:axId val="2007378400"/>
      </c:lineChart>
      <c:catAx>
        <c:axId val="20073794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07378400"/>
        <c:crosses val="autoZero"/>
        <c:auto val="1"/>
        <c:lblAlgn val="ctr"/>
        <c:lblOffset val="100"/>
        <c:noMultiLvlLbl val="0"/>
      </c:catAx>
      <c:valAx>
        <c:axId val="2007378400"/>
        <c:scaling>
          <c:orientation val="minMax"/>
          <c:max val="90000"/>
        </c:scaling>
        <c:delete val="1"/>
        <c:axPos val="l"/>
        <c:numFmt formatCode="&quot;$&quot;#0,&quot;K&quot;" sourceLinked="0"/>
        <c:majorTickMark val="out"/>
        <c:minorTickMark val="none"/>
        <c:tickLblPos val="nextTo"/>
        <c:crossAx val="2007379488"/>
        <c:crosses val="autoZero"/>
        <c:crossBetween val="between"/>
        <c:majorUnit val="45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Saving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numFmt formatCode="&quot;$&quot;#0,&quot;K&quot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48000</c:v>
                </c:pt>
                <c:pt idx="1">
                  <c:v>52000</c:v>
                </c:pt>
                <c:pt idx="2">
                  <c:v>55000</c:v>
                </c:pt>
                <c:pt idx="3">
                  <c:v>57000</c:v>
                </c:pt>
                <c:pt idx="4">
                  <c:v>56000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180-4D1F-A997-60F82C47CF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7393088"/>
        <c:axId val="2007387648"/>
      </c:lineChart>
      <c:catAx>
        <c:axId val="20073930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07387648"/>
        <c:crosses val="autoZero"/>
        <c:auto val="1"/>
        <c:lblAlgn val="ctr"/>
        <c:lblOffset val="100"/>
        <c:noMultiLvlLbl val="0"/>
      </c:catAx>
      <c:valAx>
        <c:axId val="2007387648"/>
        <c:scaling>
          <c:orientation val="minMax"/>
        </c:scaling>
        <c:delete val="1"/>
        <c:axPos val="l"/>
        <c:numFmt formatCode="&quot;$&quot;#0,&quot;K&quot;" sourceLinked="0"/>
        <c:majorTickMark val="out"/>
        <c:minorTickMark val="none"/>
        <c:tickLblPos val="nextTo"/>
        <c:crossAx val="2007393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333636880065357E-2"/>
          <c:y val="3.9536175289081044E-2"/>
          <c:w val="0.91133272623986927"/>
          <c:h val="0.920927649421837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4BD-4EAF-A77D-B0D67E940281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4BD-4EAF-A77D-B0D67E94028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4BD-4EAF-A77D-B0D67E9402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333636880065357E-2"/>
          <c:y val="3.9536175289081044E-2"/>
          <c:w val="0.91133272623986927"/>
          <c:h val="0.920927649421837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DC3-400E-AC58-102C9B0A0AE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DC3-400E-AC58-102C9B0A0AE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DC3-400E-AC58-102C9B0A0A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333636880065357E-2"/>
          <c:y val="3.9536175289081044E-2"/>
          <c:w val="0.91133272623986927"/>
          <c:h val="0.920927649421837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F6B-49CB-8AD6-CC695DD6D8D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F6B-49CB-8AD6-CC695DD6D8D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F6B-49CB-8AD6-CC695DD6D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8347398030942332E-2"/>
          <c:y val="0.25302608406653643"/>
          <c:w val="0.90330520393811531"/>
          <c:h val="0.516726879152705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Nr of Suppliers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29C-4E79-9F83-FEB3F6D7F7B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29C-4E79-9F83-FEB3F6D7F7B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29C-4E79-9F83-FEB3F6D7F7B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Short cycle</c:v>
                </c:pt>
                <c:pt idx="1">
                  <c:v>Medium cycle</c:v>
                </c:pt>
                <c:pt idx="2">
                  <c:v>Long cycle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140</c:v>
                </c:pt>
                <c:pt idx="1">
                  <c:v>395</c:v>
                </c:pt>
                <c:pt idx="2">
                  <c:v>290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29C-4E79-9F83-FEB3F6D7F7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6"/>
        <c:overlap val="-27"/>
        <c:axId val="2007394176"/>
        <c:axId val="2007378944"/>
      </c:barChart>
      <c:catAx>
        <c:axId val="2007394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78944"/>
        <c:crosses val="autoZero"/>
        <c:auto val="1"/>
        <c:lblAlgn val="ctr"/>
        <c:lblOffset val="100"/>
        <c:noMultiLvlLbl val="0"/>
      </c:catAx>
      <c:valAx>
        <c:axId val="20073789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07394176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9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+12%</a:t>
            </a:r>
          </a:p>
        </c:rich>
      </c:tx>
      <c:layout>
        <c:manualLayout>
          <c:xMode val="edge"/>
          <c:yMode val="edge"/>
          <c:x val="0.28502564937708658"/>
          <c:y val="0.570631656054544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9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823238108001154E-2"/>
          <c:y val="4.1776315789473689E-2"/>
          <c:w val="0.88299073013533125"/>
          <c:h val="0.5163915027892037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410-4531-BE84-28950FC69E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9155071"/>
        <c:axId val="839148831"/>
      </c:lineChart>
      <c:catAx>
        <c:axId val="8391550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39148831"/>
        <c:crosses val="autoZero"/>
        <c:auto val="1"/>
        <c:lblAlgn val="ctr"/>
        <c:lblOffset val="100"/>
        <c:noMultiLvlLbl val="0"/>
      </c:catAx>
      <c:valAx>
        <c:axId val="839148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39155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6386591210339244"/>
          <c:y val="0.26774582864641927"/>
          <c:w val="0.66524154211839304"/>
          <c:h val="0.6505212239095111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of Suppliers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0B-4F50-80E4-768E43E54B9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E0B-4F50-80E4-768E43E54B9B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short</c:v>
                </c:pt>
                <c:pt idx="1">
                  <c:v>medium</c:v>
                </c:pt>
                <c:pt idx="2">
                  <c:v>long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50</c:v>
                </c:pt>
                <c:pt idx="1">
                  <c:v>18</c:v>
                </c:pt>
                <c:pt idx="2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E0B-4F50-80E4-768E43E54B9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4"/>
        <c:axId val="2007389280"/>
        <c:axId val="2007373504"/>
      </c:barChart>
      <c:catAx>
        <c:axId val="20073892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73504"/>
        <c:crosses val="autoZero"/>
        <c:auto val="1"/>
        <c:lblAlgn val="ctr"/>
        <c:lblOffset val="100"/>
        <c:noMultiLvlLbl val="0"/>
      </c:catAx>
      <c:valAx>
        <c:axId val="2007373504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extTo"/>
        <c:crossAx val="2007389280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75000"/>
              <a:lumOff val="2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9453859931507237E-2"/>
          <c:y val="0.1206140350877193"/>
          <c:w val="0.88895547318871293"/>
          <c:h val="0.476067999723718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Return Costs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CA2-4345-9C2A-1F3386B817A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CA2-4345-9C2A-1F3386B817A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CA2-4345-9C2A-1F3386B817A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CA2-4345-9C2A-1F3386B817AF}"/>
              </c:ext>
            </c:extLst>
          </c:dPt>
          <c:dLbls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CA2-4345-9C2A-1F3386B817AF}"/>
                </c:ext>
              </c:extLst>
            </c:dLbl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2000</c:v>
                </c:pt>
                <c:pt idx="1">
                  <c:v>1500</c:v>
                </c:pt>
                <c:pt idx="2">
                  <c:v>2000</c:v>
                </c:pt>
                <c:pt idx="3">
                  <c:v>3000</c:v>
                </c:pt>
                <c:pt idx="4">
                  <c:v>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A2-4345-9C2A-1F3386B817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3"/>
        <c:axId val="2007382208"/>
        <c:axId val="2007383840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Rejection Rate</c:v>
                </c:pt>
              </c:strCache>
            </c:strRef>
          </c:tx>
          <c:spPr>
            <a:ln w="158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2.9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2.9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CCA2-4345-9C2A-1F3386B817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7384384"/>
        <c:axId val="2007382752"/>
      </c:lineChart>
      <c:catAx>
        <c:axId val="2007382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83840"/>
        <c:crosses val="autoZero"/>
        <c:auto val="1"/>
        <c:lblAlgn val="ctr"/>
        <c:lblOffset val="100"/>
        <c:noMultiLvlLbl val="0"/>
      </c:catAx>
      <c:valAx>
        <c:axId val="2007383840"/>
        <c:scaling>
          <c:orientation val="minMax"/>
          <c:min val="0"/>
        </c:scaling>
        <c:delete val="0"/>
        <c:axPos val="l"/>
        <c:numFmt formatCode="&quot;$&quot;#0,&quot;K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82208"/>
        <c:crosses val="autoZero"/>
        <c:crossBetween val="between"/>
        <c:majorUnit val="2000"/>
      </c:valAx>
      <c:valAx>
        <c:axId val="2007382752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84384"/>
        <c:crosses val="max"/>
        <c:crossBetween val="between"/>
        <c:dispUnits>
          <c:builtInUnit val="hundreds"/>
        </c:dispUnits>
      </c:valAx>
      <c:catAx>
        <c:axId val="2007384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0738275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3230002755156218"/>
          <c:y val="0.87199952278692439"/>
          <c:w val="0.33539978196628867"/>
          <c:h val="0.128000477213075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ER-289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89</c:v>
                </c:pt>
                <c:pt idx="1">
                  <c:v>88</c:v>
                </c:pt>
                <c:pt idx="2">
                  <c:v>92</c:v>
                </c:pt>
                <c:pt idx="3">
                  <c:v>93</c:v>
                </c:pt>
                <c:pt idx="4">
                  <c:v>90</c:v>
                </c:pt>
                <c:pt idx="5">
                  <c:v>89</c:v>
                </c:pt>
                <c:pt idx="6">
                  <c:v>89</c:v>
                </c:pt>
                <c:pt idx="7">
                  <c:v>87</c:v>
                </c:pt>
                <c:pt idx="8">
                  <c:v>94</c:v>
                </c:pt>
                <c:pt idx="9">
                  <c:v>96</c:v>
                </c:pt>
                <c:pt idx="10">
                  <c:v>98</c:v>
                </c:pt>
                <c:pt idx="11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0E-41F9-96CE-67416E8F0A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ER-569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72</c:v>
                </c:pt>
                <c:pt idx="1">
                  <c:v>80</c:v>
                </c:pt>
                <c:pt idx="2">
                  <c:v>83</c:v>
                </c:pt>
                <c:pt idx="3">
                  <c:v>76</c:v>
                </c:pt>
                <c:pt idx="4">
                  <c:v>75</c:v>
                </c:pt>
                <c:pt idx="5">
                  <c:v>87</c:v>
                </c:pt>
                <c:pt idx="6">
                  <c:v>83</c:v>
                </c:pt>
                <c:pt idx="7">
                  <c:v>85</c:v>
                </c:pt>
                <c:pt idx="8">
                  <c:v>72</c:v>
                </c:pt>
                <c:pt idx="9">
                  <c:v>82</c:v>
                </c:pt>
                <c:pt idx="10">
                  <c:v>75</c:v>
                </c:pt>
                <c:pt idx="1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0E-41F9-96CE-67416E8F0A5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ER-273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83</c:v>
                </c:pt>
                <c:pt idx="1">
                  <c:v>70</c:v>
                </c:pt>
                <c:pt idx="2">
                  <c:v>87</c:v>
                </c:pt>
                <c:pt idx="3">
                  <c:v>78</c:v>
                </c:pt>
                <c:pt idx="4">
                  <c:v>80</c:v>
                </c:pt>
                <c:pt idx="5">
                  <c:v>90</c:v>
                </c:pt>
                <c:pt idx="6">
                  <c:v>70</c:v>
                </c:pt>
                <c:pt idx="7">
                  <c:v>80</c:v>
                </c:pt>
                <c:pt idx="8">
                  <c:v>73</c:v>
                </c:pt>
                <c:pt idx="9">
                  <c:v>93</c:v>
                </c:pt>
                <c:pt idx="10">
                  <c:v>80</c:v>
                </c:pt>
                <c:pt idx="11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0E-41F9-96CE-67416E8F0A5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8"/>
        <c:axId val="2007385472"/>
        <c:axId val="2007386560"/>
      </c:barChart>
      <c:catAx>
        <c:axId val="2007385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86560"/>
        <c:crosses val="autoZero"/>
        <c:auto val="1"/>
        <c:lblAlgn val="ctr"/>
        <c:lblOffset val="100"/>
        <c:noMultiLvlLbl val="0"/>
      </c:catAx>
      <c:valAx>
        <c:axId val="2007386560"/>
        <c:scaling>
          <c:orientation val="minMax"/>
          <c:max val="100"/>
        </c:scaling>
        <c:delete val="0"/>
        <c:axPos val="l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85472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Supplier Defect Rate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Defect Rate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2.6</c:v>
                </c:pt>
                <c:pt idx="1">
                  <c:v>1.9</c:v>
                </c:pt>
                <c:pt idx="2">
                  <c:v>1.8</c:v>
                </c:pt>
                <c:pt idx="3">
                  <c:v>1.2</c:v>
                </c:pt>
                <c:pt idx="4">
                  <c:v>1.8</c:v>
                </c:pt>
                <c:pt idx="5">
                  <c:v>2.2000000000000002</c:v>
                </c:pt>
                <c:pt idx="6">
                  <c:v>2.4</c:v>
                </c:pt>
                <c:pt idx="7">
                  <c:v>1.7</c:v>
                </c:pt>
                <c:pt idx="8">
                  <c:v>2.2999999999999998</c:v>
                </c:pt>
                <c:pt idx="9">
                  <c:v>2.5</c:v>
                </c:pt>
                <c:pt idx="10">
                  <c:v>1.6</c:v>
                </c:pt>
                <c:pt idx="11">
                  <c:v>1.2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472-4243-A7A1-010BF8DAF14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Defect Rate&gt;=2.5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1">
                  <c:v>2.6</c:v>
                </c:pt>
                <c:pt idx="8">
                  <c:v>2.5499999999999998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472-4243-A7A1-010BF8DAF1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2007389824"/>
        <c:axId val="2007390368"/>
      </c:lineChart>
      <c:catAx>
        <c:axId val="2007389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90368"/>
        <c:crosses val="autoZero"/>
        <c:auto val="1"/>
        <c:lblAlgn val="ctr"/>
        <c:lblOffset val="100"/>
        <c:noMultiLvlLbl val="0"/>
      </c:catAx>
      <c:valAx>
        <c:axId val="20073903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89824"/>
        <c:crosses val="autoZero"/>
        <c:crossBetween val="between"/>
        <c:majorUnit val="1.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1" i="0" u="none" strike="noStrike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Supplier Availability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1" i="0" u="none" strike="noStrike" kern="1200" spc="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951937687950949"/>
          <c:y val="0.25620876113858482"/>
          <c:w val="0.83522327927632523"/>
          <c:h val="0.4029304685463536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Supplier Availability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94</c:v>
                </c:pt>
                <c:pt idx="1">
                  <c:v>89</c:v>
                </c:pt>
                <c:pt idx="2">
                  <c:v>95</c:v>
                </c:pt>
                <c:pt idx="3">
                  <c:v>97</c:v>
                </c:pt>
                <c:pt idx="4">
                  <c:v>93</c:v>
                </c:pt>
                <c:pt idx="5">
                  <c:v>87</c:v>
                </c:pt>
                <c:pt idx="6">
                  <c:v>89</c:v>
                </c:pt>
                <c:pt idx="7">
                  <c:v>90</c:v>
                </c:pt>
                <c:pt idx="8">
                  <c:v>94</c:v>
                </c:pt>
                <c:pt idx="9">
                  <c:v>96</c:v>
                </c:pt>
                <c:pt idx="10">
                  <c:v>98</c:v>
                </c:pt>
                <c:pt idx="11">
                  <c:v>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83F-42D9-A09D-6CA4AB4AE9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Supplier Availability&lt;90%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dLbls>
            <c:dLbl>
              <c:idx val="3"/>
              <c:layout>
                <c:manualLayout>
                  <c:x val="-8.1598226335068441E-2"/>
                  <c:y val="-8.84687464868598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83F-42D9-A09D-6CA4AB4AE9B9}"/>
                </c:ext>
              </c:extLst>
            </c:dLbl>
            <c:dLbl>
              <c:idx val="7"/>
              <c:layout>
                <c:manualLayout>
                  <c:x val="-8.1610370566027421E-2"/>
                  <c:y val="-7.27792938758013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83F-42D9-A09D-6CA4AB4AE9B9}"/>
                </c:ext>
              </c:extLst>
            </c:dLbl>
            <c:dLbl>
              <c:idx val="9"/>
              <c:layout>
                <c:manualLayout>
                  <c:x val="-8.1598226335068524E-2"/>
                  <c:y val="-9.631347279238901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83F-42D9-A09D-6CA4AB4AE9B9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noFill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3">
                  <c:v>88</c:v>
                </c:pt>
                <c:pt idx="7">
                  <c:v>80</c:v>
                </c:pt>
                <c:pt idx="9">
                  <c:v>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83F-42D9-A09D-6CA4AB4AE9B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2007396352"/>
        <c:axId val="1904986656"/>
      </c:lineChart>
      <c:catAx>
        <c:axId val="2007396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86656"/>
        <c:crosses val="autoZero"/>
        <c:auto val="1"/>
        <c:lblAlgn val="ctr"/>
        <c:lblOffset val="100"/>
        <c:noMultiLvlLbl val="0"/>
      </c:catAx>
      <c:valAx>
        <c:axId val="1904986656"/>
        <c:scaling>
          <c:orientation val="minMax"/>
          <c:max val="100"/>
          <c:min val="80"/>
        </c:scaling>
        <c:delete val="0"/>
        <c:axPos val="l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96352"/>
        <c:crosses val="autoZero"/>
        <c:crossBetween val="between"/>
        <c:majorUnit val="10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2133419645912531"/>
          <c:w val="1"/>
          <c:h val="0.131597445707699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75000"/>
              <a:lumOff val="2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Lead Time (in Days)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Lead Time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16</c:v>
                </c:pt>
                <c:pt idx="1">
                  <c:v>16</c:v>
                </c:pt>
                <c:pt idx="2">
                  <c:v>15</c:v>
                </c:pt>
                <c:pt idx="3">
                  <c:v>13</c:v>
                </c:pt>
                <c:pt idx="4">
                  <c:v>12</c:v>
                </c:pt>
                <c:pt idx="5">
                  <c:v>11</c:v>
                </c:pt>
                <c:pt idx="6">
                  <c:v>12</c:v>
                </c:pt>
                <c:pt idx="7">
                  <c:v>14</c:v>
                </c:pt>
                <c:pt idx="8">
                  <c:v>14</c:v>
                </c:pt>
                <c:pt idx="9">
                  <c:v>15</c:v>
                </c:pt>
                <c:pt idx="10">
                  <c:v>19</c:v>
                </c:pt>
                <c:pt idx="11">
                  <c:v>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83D-4FB5-B7A0-BE094E408B2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Lead Time &gt; 152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8">
                  <c:v>17</c:v>
                </c:pt>
                <c:pt idx="9">
                  <c:v>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83D-4FB5-B7A0-BE094E408B2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904993184"/>
        <c:axId val="1904966528"/>
      </c:lineChart>
      <c:catAx>
        <c:axId val="190499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66528"/>
        <c:crosses val="autoZero"/>
        <c:auto val="1"/>
        <c:lblAlgn val="ctr"/>
        <c:lblOffset val="100"/>
        <c:noMultiLvlLbl val="0"/>
      </c:catAx>
      <c:valAx>
        <c:axId val="1904966528"/>
        <c:scaling>
          <c:orientation val="minMax"/>
          <c:min val="1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99318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05357752104493"/>
          <c:y val="4.4922120253332462E-2"/>
          <c:w val="0.83460299795004567"/>
          <c:h val="0.8394075467982967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Early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  <c:pt idx="5">
                  <c:v>Supplier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75</c:v>
                </c:pt>
                <c:pt idx="1">
                  <c:v>72</c:v>
                </c:pt>
                <c:pt idx="2">
                  <c:v>45</c:v>
                </c:pt>
                <c:pt idx="3">
                  <c:v>52</c:v>
                </c:pt>
                <c:pt idx="4">
                  <c:v>65</c:v>
                </c:pt>
                <c:pt idx="5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AE-4959-8843-D79430270F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 Time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  <c:pt idx="5">
                  <c:v>Supplier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15</c:v>
                </c:pt>
                <c:pt idx="1">
                  <c:v>12</c:v>
                </c:pt>
                <c:pt idx="2">
                  <c:v>15</c:v>
                </c:pt>
                <c:pt idx="3">
                  <c:v>45</c:v>
                </c:pt>
                <c:pt idx="4">
                  <c:v>12</c:v>
                </c:pt>
                <c:pt idx="5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AE-4959-8843-D79430270F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Late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  <c:pt idx="5">
                  <c:v>Supplier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10</c:v>
                </c:pt>
                <c:pt idx="1">
                  <c:v>16</c:v>
                </c:pt>
                <c:pt idx="2">
                  <c:v>40</c:v>
                </c:pt>
                <c:pt idx="3">
                  <c:v>3</c:v>
                </c:pt>
                <c:pt idx="4">
                  <c:v>23</c:v>
                </c:pt>
                <c:pt idx="5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AE-4959-8843-D79430270F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overlap val="100"/>
        <c:axId val="2015544720"/>
        <c:axId val="2015554512"/>
      </c:barChart>
      <c:catAx>
        <c:axId val="20155447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54512"/>
        <c:crosses val="autoZero"/>
        <c:auto val="1"/>
        <c:lblAlgn val="ctr"/>
        <c:lblOffset val="100"/>
        <c:noMultiLvlLbl val="0"/>
      </c:catAx>
      <c:valAx>
        <c:axId val="2015554512"/>
        <c:scaling>
          <c:orientation val="minMax"/>
          <c:max val="100"/>
        </c:scaling>
        <c:delete val="1"/>
        <c:axPos val="b"/>
        <c:numFmt formatCode="0%" sourceLinked="0"/>
        <c:majorTickMark val="out"/>
        <c:minorTickMark val="none"/>
        <c:tickLblPos val="nextTo"/>
        <c:crossAx val="2015544720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886423287998088"/>
          <c:y val="0.90679072717829545"/>
          <c:w val="0.52227153424003814"/>
          <c:h val="7.82352327372604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274051154162919E-2"/>
          <c:y val="4.4922120253332462E-2"/>
          <c:w val="0.93138260943188556"/>
          <c:h val="0.7420762862494096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Rejected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  <c:pt idx="5">
                  <c:v>Supplier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25</c:v>
                </c:pt>
                <c:pt idx="2">
                  <c:v>23</c:v>
                </c:pt>
                <c:pt idx="3">
                  <c:v>30</c:v>
                </c:pt>
                <c:pt idx="4">
                  <c:v>20</c:v>
                </c:pt>
                <c:pt idx="5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EA-4B37-81E0-549B76C15FC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Impact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  <c:pt idx="5">
                  <c:v>Supplier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12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EA-4B37-81E0-549B76C15FC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 Impact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  <c:pt idx="5">
                  <c:v>Supplier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70</c:v>
                </c:pt>
                <c:pt idx="1">
                  <c:v>55</c:v>
                </c:pt>
                <c:pt idx="2">
                  <c:v>65</c:v>
                </c:pt>
                <c:pt idx="3">
                  <c:v>55</c:v>
                </c:pt>
                <c:pt idx="4">
                  <c:v>60</c:v>
                </c:pt>
                <c:pt idx="5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EA-4B37-81E0-549B76C15F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overlap val="100"/>
        <c:axId val="2015543088"/>
        <c:axId val="2015550160"/>
      </c:barChart>
      <c:catAx>
        <c:axId val="2015543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50160"/>
        <c:crosses val="autoZero"/>
        <c:auto val="1"/>
        <c:lblAlgn val="ctr"/>
        <c:lblOffset val="100"/>
        <c:noMultiLvlLbl val="0"/>
      </c:catAx>
      <c:valAx>
        <c:axId val="2015550160"/>
        <c:scaling>
          <c:orientation val="minMax"/>
          <c:max val="100"/>
        </c:scaling>
        <c:delete val="1"/>
        <c:axPos val="l"/>
        <c:numFmt formatCode="0%" sourceLinked="0"/>
        <c:majorTickMark val="out"/>
        <c:minorTickMark val="none"/>
        <c:tickLblPos val="nextTo"/>
        <c:crossAx val="2015543088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382070642929166"/>
          <c:y val="0.89930370713607333"/>
          <c:w val="0.57601865749186054"/>
          <c:h val="0.100696292863926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981942445605065"/>
          <c:y val="8.1733522972268519E-2"/>
          <c:w val="0.45454503934866147"/>
          <c:h val="0.83653295405546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 Saving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18</c:v>
                </c:pt>
                <c:pt idx="1">
                  <c:v>16</c:v>
                </c:pt>
                <c:pt idx="2">
                  <c:v>15</c:v>
                </c:pt>
                <c:pt idx="3">
                  <c:v>14</c:v>
                </c:pt>
                <c:pt idx="4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E0-42CC-963E-DAB2E1DEA65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4"/>
        <c:axId val="2015547984"/>
        <c:axId val="2015549072"/>
      </c:barChart>
      <c:catAx>
        <c:axId val="20155479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 b="0" dirty="0">
                    <a:solidFill>
                      <a:schemeClr val="tx1">
                        <a:lumMod val="90000"/>
                        <a:lumOff val="10000"/>
                      </a:schemeClr>
                    </a:solidFill>
                  </a:rPr>
                  <a:t>Saving</a:t>
                </a:r>
              </a:p>
            </c:rich>
          </c:tx>
          <c:layout>
            <c:manualLayout>
              <c:xMode val="edge"/>
              <c:yMode val="edge"/>
              <c:x val="1.5757225762056806E-2"/>
              <c:y val="0.333727861887313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49072"/>
        <c:crosses val="autoZero"/>
        <c:auto val="1"/>
        <c:lblAlgn val="ctr"/>
        <c:lblOffset val="100"/>
        <c:noMultiLvlLbl val="0"/>
      </c:catAx>
      <c:valAx>
        <c:axId val="2015549072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extTo"/>
        <c:crossAx val="2015547984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981942445605065"/>
          <c:y val="8.1733522972268519E-2"/>
          <c:w val="0.45454503934866147"/>
          <c:h val="0.83653295405546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 Saving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8.6</c:v>
                </c:pt>
                <c:pt idx="3">
                  <c:v>7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95-41D0-8E22-46D319FC761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4"/>
        <c:axId val="2015549616"/>
        <c:axId val="2015550704"/>
      </c:barChart>
      <c:catAx>
        <c:axId val="20155496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 b="0" dirty="0">
                    <a:solidFill>
                      <a:schemeClr val="tx1">
                        <a:lumMod val="90000"/>
                        <a:lumOff val="10000"/>
                      </a:schemeClr>
                    </a:solidFill>
                  </a:rPr>
                  <a:t>Avoidance</a:t>
                </a:r>
              </a:p>
            </c:rich>
          </c:tx>
          <c:layout>
            <c:manualLayout>
              <c:xMode val="edge"/>
              <c:yMode val="edge"/>
              <c:x val="1.5757225762056803E-2"/>
              <c:y val="0.217861812302049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50704"/>
        <c:crosses val="autoZero"/>
        <c:auto val="1"/>
        <c:lblAlgn val="ctr"/>
        <c:lblOffset val="100"/>
        <c:noMultiLvlLbl val="0"/>
      </c:catAx>
      <c:valAx>
        <c:axId val="2015550704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extTo"/>
        <c:crossAx val="2015549616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9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+12%</a:t>
            </a:r>
          </a:p>
        </c:rich>
      </c:tx>
      <c:layout>
        <c:manualLayout>
          <c:xMode val="edge"/>
          <c:yMode val="edge"/>
          <c:x val="0.2677903536628396"/>
          <c:y val="0.66722489946113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9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823238108001154E-2"/>
          <c:y val="4.1776315789473689E-2"/>
          <c:w val="0.88299073013533125"/>
          <c:h val="0.605213590500169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1.3</c:v>
                </c:pt>
                <c:pt idx="1">
                  <c:v>2.5</c:v>
                </c:pt>
                <c:pt idx="2">
                  <c:v>1</c:v>
                </c:pt>
                <c:pt idx="3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410-4531-BE84-28950FC69E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9155071"/>
        <c:axId val="839148831"/>
      </c:lineChart>
      <c:catAx>
        <c:axId val="8391550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39148831"/>
        <c:crosses val="autoZero"/>
        <c:auto val="1"/>
        <c:lblAlgn val="ctr"/>
        <c:lblOffset val="100"/>
        <c:noMultiLvlLbl val="0"/>
      </c:catAx>
      <c:valAx>
        <c:axId val="839148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39155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ROI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9.3000000000000007</c:v>
                </c:pt>
                <c:pt idx="1">
                  <c:v>8.5</c:v>
                </c:pt>
                <c:pt idx="2">
                  <c:v>12</c:v>
                </c:pt>
                <c:pt idx="3">
                  <c:v>7.3</c:v>
                </c:pt>
                <c:pt idx="4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0A-46BD-B49B-2FC6181080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15552336"/>
        <c:axId val="201555124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Benchmark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tx2"/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Supplier 1</c:v>
                </c:pt>
                <c:pt idx="1">
                  <c:v>Supplier 2</c:v>
                </c:pt>
                <c:pt idx="2">
                  <c:v>Supplier 3</c:v>
                </c:pt>
                <c:pt idx="3">
                  <c:v>Supplier 4</c:v>
                </c:pt>
                <c:pt idx="4">
                  <c:v>Supplier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20A-46BD-B49B-2FC6181080A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15552336"/>
        <c:axId val="2015551248"/>
      </c:lineChart>
      <c:catAx>
        <c:axId val="2015552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51248"/>
        <c:crosses val="autoZero"/>
        <c:auto val="1"/>
        <c:lblAlgn val="ctr"/>
        <c:lblOffset val="100"/>
        <c:noMultiLvlLbl val="0"/>
      </c:catAx>
      <c:valAx>
        <c:axId val="20155512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52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468850792286712E-2"/>
          <c:y val="3.5580604345690055E-2"/>
          <c:w val="0.81918491066395616"/>
          <c:h val="0.948461995629934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Customer Satisfaction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626-4124-9671-3B858B045C8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26-4124-9671-3B858B045C8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626-4124-9671-3B858B045C8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626-4124-9671-3B858B045C8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626-4124-9671-3B858B045C8E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very satisfied</c:v>
                </c:pt>
                <c:pt idx="1">
                  <c:v>satisfied</c:v>
                </c:pt>
                <c:pt idx="2">
                  <c:v>neutral</c:v>
                </c:pt>
                <c:pt idx="3">
                  <c:v>unsatisfied</c:v>
                </c:pt>
                <c:pt idx="4">
                  <c:v>very unsatisfied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40</c:v>
                </c:pt>
                <c:pt idx="2">
                  <c:v>18</c:v>
                </c:pt>
                <c:pt idx="3">
                  <c:v>6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626-4124-9671-3B858B045C8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2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 formatCode="0%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66</c:v>
                </c:pt>
                <c:pt idx="4">
                  <c:v>40</c:v>
                </c:pt>
                <c:pt idx="5">
                  <c:v>80</c:v>
                </c:pt>
                <c:pt idx="6">
                  <c:v>60</c:v>
                </c:pt>
                <c:pt idx="7">
                  <c:v>50</c:v>
                </c:pt>
                <c:pt idx="8">
                  <c:v>30</c:v>
                </c:pt>
                <c:pt idx="9">
                  <c:v>70</c:v>
                </c:pt>
                <c:pt idx="10">
                  <c:v>98</c:v>
                </c:pt>
                <c:pt idx="1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E5-4E0F-9540-374A9806F8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1-40E5-4E0F-9540-374A9806F8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2-40E5-4E0F-9540-374A9806F8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6"/>
        <c:overlap val="100"/>
        <c:axId val="2015551792"/>
        <c:axId val="2015539824"/>
      </c:barChart>
      <c:catAx>
        <c:axId val="2015551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39824"/>
        <c:crosses val="autoZero"/>
        <c:auto val="1"/>
        <c:lblAlgn val="ctr"/>
        <c:lblOffset val="100"/>
        <c:noMultiLvlLbl val="0"/>
      </c:catAx>
      <c:valAx>
        <c:axId val="201553982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51792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n-US"/>
    </a:p>
  </c:txPr>
  <c:externalData r:id="rId3">
    <c:autoUpdate val="0"/>
  </c:externalData>
</c:chartSpace>
</file>

<file path=ppt/charts/chart2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55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4B-442A-B05C-298715C7F7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25</c:v>
                </c:pt>
                <c:pt idx="1">
                  <c:v>44</c:v>
                </c:pt>
                <c:pt idx="2">
                  <c:v>80</c:v>
                </c:pt>
                <c:pt idx="3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4B-442A-B05C-298715C7F70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</c:v>
                </c:pt>
                <c:pt idx="1">
                  <c:v>30</c:v>
                </c:pt>
                <c:pt idx="2">
                  <c:v>65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4B-442A-B05C-298715C7F70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07403424"/>
        <c:axId val="2007391456"/>
      </c:barChart>
      <c:catAx>
        <c:axId val="2007403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91456"/>
        <c:crosses val="autoZero"/>
        <c:auto val="1"/>
        <c:lblAlgn val="ctr"/>
        <c:lblOffset val="100"/>
        <c:noMultiLvlLbl val="0"/>
      </c:catAx>
      <c:valAx>
        <c:axId val="200739145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40342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n-US"/>
    </a:p>
  </c:txPr>
  <c:externalData r:id="rId3">
    <c:autoUpdate val="0"/>
  </c:externalData>
</c:chartSpace>
</file>

<file path=ppt/charts/chart2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4FC-4966-B6E2-221194D685F7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4FC-4966-B6E2-221194D685F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FC-4966-B6E2-221194D685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350-44E5-BBD7-561334A81F3C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350-44E5-BBD7-561334A81F3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50-44E5-BBD7-561334A81F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3DE-4B8C-8B9B-9994824872BE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3DE-4B8C-8B9B-9994824872B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DE-4B8C-8B9B-999482487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8B-41FC-9C7D-5F85BCD4307C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F8B-41FC-9C7D-5F85BCD4307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F8B-41FC-9C7D-5F85BCD43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BAE-4ED4-BA6F-5A27D4C679C6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BAE-4ED4-BA6F-5A27D4C679C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AE-4ED4-BA6F-5A27D4C679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  <c:pt idx="5">
                  <c:v>80</c:v>
                </c:pt>
                <c:pt idx="6">
                  <c:v>60</c:v>
                </c:pt>
                <c:pt idx="7">
                  <c:v>50</c:v>
                </c:pt>
                <c:pt idx="8">
                  <c:v>30</c:v>
                </c:pt>
                <c:pt idx="9">
                  <c:v>70</c:v>
                </c:pt>
                <c:pt idx="10">
                  <c:v>98</c:v>
                </c:pt>
                <c:pt idx="1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B6-4209-83F3-5E8F14B612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1-6DB6-4209-83F3-5E8F14B612F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2-6DB6-4209-83F3-5E8F14B612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7390912"/>
        <c:axId val="2007380576"/>
      </c:areaChart>
      <c:catAx>
        <c:axId val="2007390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80576"/>
        <c:crosses val="autoZero"/>
        <c:auto val="1"/>
        <c:lblAlgn val="ctr"/>
        <c:lblOffset val="100"/>
        <c:noMultiLvlLbl val="0"/>
      </c:catAx>
      <c:valAx>
        <c:axId val="200738057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90912"/>
        <c:crosses val="autoZero"/>
        <c:crossBetween val="midCat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dirty="0"/>
              <a:t>+12%</a:t>
            </a:r>
          </a:p>
        </c:rich>
      </c:tx>
      <c:layout>
        <c:manualLayout>
          <c:xMode val="edge"/>
          <c:yMode val="edge"/>
          <c:x val="0.28502564937708658"/>
          <c:y val="0.570631656054544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823238108001154E-2"/>
          <c:y val="4.1776315789473689E-2"/>
          <c:w val="0.88299073013533125"/>
          <c:h val="0.5450160590522341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410-4531-BE84-28950FC69E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9155071"/>
        <c:axId val="839148831"/>
      </c:lineChart>
      <c:catAx>
        <c:axId val="8391550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39148831"/>
        <c:crosses val="autoZero"/>
        <c:auto val="1"/>
        <c:lblAlgn val="ctr"/>
        <c:lblOffset val="100"/>
        <c:noMultiLvlLbl val="0"/>
      </c:catAx>
      <c:valAx>
        <c:axId val="839148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39155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033-4B96-974C-D1F97C0B2F83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033-4B96-974C-D1F97C0B2F8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33-4B96-974C-D1F97C0B2F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673-466B-846C-1780567949EE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673-466B-846C-1780567949E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73-466B-846C-1780567949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413-4E56-917A-C45237561AA3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413-4E56-917A-C45237561AA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56</c:v>
                </c:pt>
                <c:pt idx="1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413-4E56-917A-C45237561A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66-4DA4-8D22-B17E9B6938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7"/>
        <c:axId val="2007381664"/>
        <c:axId val="2007392544"/>
      </c:barChart>
      <c:catAx>
        <c:axId val="200738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92544"/>
        <c:crosses val="autoZero"/>
        <c:auto val="1"/>
        <c:lblAlgn val="ctr"/>
        <c:lblOffset val="100"/>
        <c:noMultiLvlLbl val="0"/>
      </c:catAx>
      <c:valAx>
        <c:axId val="200739254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7381664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C1E-4307-95DC-59770EDD4EFC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C1E-4307-95DC-59770EDD4EF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1E-4307-95DC-59770EDD4E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769-4D2F-BF9A-94C38E8984E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769-4D2F-BF9A-94C38E8984E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769-4D2F-BF9A-94C38E8984E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769-4D2F-BF9A-94C38E8984E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16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769-4D2F-BF9A-94C38E8984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4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90820912058E-2"/>
          <c:y val="0.86158151905565172"/>
          <c:w val="0.91730120210559207"/>
          <c:h val="0.103451456408693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  <c:pt idx="5">
                  <c:v>80</c:v>
                </c:pt>
                <c:pt idx="6">
                  <c:v>60</c:v>
                </c:pt>
                <c:pt idx="7">
                  <c:v>50</c:v>
                </c:pt>
                <c:pt idx="8">
                  <c:v>30</c:v>
                </c:pt>
                <c:pt idx="9">
                  <c:v>70</c:v>
                </c:pt>
                <c:pt idx="10">
                  <c:v>98</c:v>
                </c:pt>
                <c:pt idx="11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CC2-4DE6-ABEE-30DB4618B5F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CC2-4DE6-ABEE-30DB4618B5F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CC2-4DE6-ABEE-30DB4618B5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15546352"/>
        <c:axId val="2015552880"/>
      </c:lineChart>
      <c:catAx>
        <c:axId val="2015546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52880"/>
        <c:crosses val="autoZero"/>
        <c:auto val="1"/>
        <c:lblAlgn val="ctr"/>
        <c:lblOffset val="100"/>
        <c:noMultiLvlLbl val="0"/>
      </c:catAx>
      <c:valAx>
        <c:axId val="201555288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46352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500</c:v>
                </c:pt>
                <c:pt idx="1">
                  <c:v>2500</c:v>
                </c:pt>
                <c:pt idx="2">
                  <c:v>2600</c:v>
                </c:pt>
                <c:pt idx="3">
                  <c:v>1700</c:v>
                </c:pt>
                <c:pt idx="4">
                  <c:v>3500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C6-481E-9E46-C1EBB43567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1"/>
        <c:axId val="2015548528"/>
        <c:axId val="2015553968"/>
      </c:barChart>
      <c:catAx>
        <c:axId val="2015548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53968"/>
        <c:crosses val="autoZero"/>
        <c:auto val="1"/>
        <c:lblAlgn val="ctr"/>
        <c:lblOffset val="100"/>
        <c:noMultiLvlLbl val="0"/>
      </c:catAx>
      <c:valAx>
        <c:axId val="2015553968"/>
        <c:scaling>
          <c:orientation val="minMax"/>
          <c:max val="4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[$$-409]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5548528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dirty="0"/>
              <a:t>+12%</a:t>
            </a:r>
          </a:p>
        </c:rich>
      </c:tx>
      <c:layout>
        <c:manualLayout>
          <c:xMode val="edge"/>
          <c:yMode val="edge"/>
          <c:x val="0.28502564937708658"/>
          <c:y val="0.570631656054544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823238108001154E-2"/>
          <c:y val="4.1776315789473689E-2"/>
          <c:w val="0.88299073013533125"/>
          <c:h val="0.5313023385107196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0</c:v>
                </c:pt>
                <c:pt idx="3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410-4531-BE84-28950FC69E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9155071"/>
        <c:axId val="839148831"/>
      </c:lineChart>
      <c:catAx>
        <c:axId val="8391550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39148831"/>
        <c:crosses val="autoZero"/>
        <c:auto val="1"/>
        <c:lblAlgn val="ctr"/>
        <c:lblOffset val="100"/>
        <c:noMultiLvlLbl val="0"/>
      </c:catAx>
      <c:valAx>
        <c:axId val="839148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39155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22225">
              <a:noFill/>
            </a:ln>
            <a:effectLst/>
          </c:spPr>
          <c:dLbls>
            <c:dLbl>
              <c:idx val="0"/>
              <c:layout>
                <c:manualLayout>
                  <c:x val="0.11852192888995348"/>
                  <c:y val="-4.4274381239375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FF5-4DCB-B272-9E433E6F0225}"/>
                </c:ext>
              </c:extLst>
            </c:dLbl>
            <c:dLbl>
              <c:idx val="1"/>
              <c:layout>
                <c:manualLayout>
                  <c:x val="-6.4199378148724978E-2"/>
                  <c:y val="-3.5419504991500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FF5-4DCB-B272-9E433E6F0225}"/>
                </c:ext>
              </c:extLst>
            </c:dLbl>
            <c:spPr>
              <a:solidFill>
                <a:schemeClr val="lt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ound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bg1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ADX</c:v>
                </c:pt>
                <c:pt idx="1">
                  <c:v>BTC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24</c:v>
                </c:pt>
                <c:pt idx="1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F5-4DCB-B272-9E433E6F02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cat>
            <c:strRef>
              <c:f>Sheet1!$A$2:$A$3</c:f>
              <c:strCache>
                <c:ptCount val="2"/>
                <c:pt idx="0">
                  <c:v>ADX</c:v>
                </c:pt>
                <c:pt idx="1">
                  <c:v>BTC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21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F5-4DCB-B272-9E433E6F02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074448"/>
        <c:axId val="358067376"/>
      </c:areaChart>
      <c:catAx>
        <c:axId val="358074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67376"/>
        <c:crosses val="autoZero"/>
        <c:auto val="1"/>
        <c:lblAlgn val="ctr"/>
        <c:lblOffset val="100"/>
        <c:noMultiLvlLbl val="0"/>
      </c:catAx>
      <c:valAx>
        <c:axId val="35806737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k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74448"/>
        <c:crosses val="autoZero"/>
        <c:crossBetween val="midCat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Sat</c:v>
                </c:pt>
                <c:pt idx="1">
                  <c:v>San</c:v>
                </c:pt>
                <c:pt idx="2">
                  <c:v>Man</c:v>
                </c:pt>
                <c:pt idx="3">
                  <c:v>Tut</c:v>
                </c:pt>
                <c:pt idx="4">
                  <c:v>Wun</c:v>
                </c:pt>
                <c:pt idx="5">
                  <c:v>Thr</c:v>
                </c:pt>
                <c:pt idx="6">
                  <c:v>Fri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28</c:v>
                </c:pt>
                <c:pt idx="2">
                  <c:v>70</c:v>
                </c:pt>
                <c:pt idx="3">
                  <c:v>75</c:v>
                </c:pt>
                <c:pt idx="4">
                  <c:v>50</c:v>
                </c:pt>
                <c:pt idx="5">
                  <c:v>10</c:v>
                </c:pt>
                <c:pt idx="6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E65-4F1C-8C02-376C2AFAB8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8074448"/>
        <c:axId val="358067376"/>
      </c:lineChart>
      <c:catAx>
        <c:axId val="358074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67376"/>
        <c:crosses val="autoZero"/>
        <c:auto val="1"/>
        <c:lblAlgn val="ctr"/>
        <c:lblOffset val="100"/>
        <c:noMultiLvlLbl val="0"/>
      </c:catAx>
      <c:valAx>
        <c:axId val="35806737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k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74448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3"/>
            </a:solidFill>
            <a:ln w="22225"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New</c:v>
                </c:pt>
                <c:pt idx="1">
                  <c:v>Old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58-43C8-9260-C5FBB3F68E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8074448"/>
        <c:axId val="358067376"/>
      </c:barChart>
      <c:catAx>
        <c:axId val="358074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67376"/>
        <c:crosses val="autoZero"/>
        <c:auto val="1"/>
        <c:lblAlgn val="ctr"/>
        <c:lblOffset val="100"/>
        <c:noMultiLvlLbl val="0"/>
      </c:catAx>
      <c:valAx>
        <c:axId val="35806737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k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74448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793027203776568"/>
          <c:y val="0.24078553360946739"/>
          <c:w val="0.60400712410948632"/>
          <c:h val="0.63158110676167878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Organic Search</c:v>
                </c:pt>
                <c:pt idx="1">
                  <c:v>Direct</c:v>
                </c:pt>
                <c:pt idx="2">
                  <c:v>Referral</c:v>
                </c:pt>
                <c:pt idx="3">
                  <c:v>Social</c:v>
                </c:pt>
                <c:pt idx="4">
                  <c:v>Paid Search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C4-4DC2-AB11-917F62AF57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5"/>
        <c:axId val="29309712"/>
        <c:axId val="29326768"/>
      </c:barChart>
      <c:catAx>
        <c:axId val="29309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26768"/>
        <c:crosses val="autoZero"/>
        <c:auto val="1"/>
        <c:lblAlgn val="r"/>
        <c:lblOffset val="100"/>
        <c:noMultiLvlLbl val="0"/>
      </c:catAx>
      <c:valAx>
        <c:axId val="29326768"/>
        <c:scaling>
          <c:orientation val="minMax"/>
          <c:max val="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09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93018897229079"/>
          <c:y val="0.1386288151453717"/>
          <c:w val="0.84655854668689057"/>
          <c:h val="0.598228488469595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0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83-4D2B-B0D0-B712FDB2D5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0</c:formatCode>
                <c:ptCount val="1"/>
                <c:pt idx="0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83-4D2B-B0D0-B712FDB2D5D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0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83-4D2B-B0D0-B712FDB2D5D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Q4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0</c:formatCode>
                <c:ptCount val="1"/>
                <c:pt idx="0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983-4D2B-B0D0-B712FDB2D5D2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Q5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Sheet1!$F$2</c:f>
              <c:numCache>
                <c:formatCode>0</c:formatCode>
                <c:ptCount val="1"/>
                <c:pt idx="0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983-4D2B-B0D0-B712FDB2D5D2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Q6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Sheet1!$G$2</c:f>
              <c:numCache>
                <c:formatCode>0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983-4D2B-B0D0-B712FDB2D5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97414527"/>
        <c:axId val="1197402047"/>
      </c:barChart>
      <c:catAx>
        <c:axId val="119741452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97402047"/>
        <c:crossesAt val="1"/>
        <c:auto val="1"/>
        <c:lblAlgn val="ctr"/>
        <c:lblOffset val="100"/>
        <c:noMultiLvlLbl val="0"/>
      </c:catAx>
      <c:valAx>
        <c:axId val="1197402047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7414527"/>
        <c:crosses val="autoZero"/>
        <c:crossBetween val="between"/>
        <c:majorUnit val="100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983130620387656"/>
          <c:y val="0.79863261188128409"/>
          <c:w val="0.75499532118676727"/>
          <c:h val="0.150772566983360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000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sz="1000" b="1" dirty="0">
                <a:solidFill>
                  <a:schemeClr val="bg1"/>
                </a:solidFill>
              </a:rPr>
              <a:t>+12%</a:t>
            </a:r>
          </a:p>
        </c:rich>
      </c:tx>
      <c:layout>
        <c:manualLayout>
          <c:xMode val="edge"/>
          <c:yMode val="edge"/>
          <c:x val="0.35278023779800327"/>
          <c:y val="0.54200709979151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000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823238108001154E-2"/>
          <c:y val="4.1776315789473689E-2"/>
          <c:w val="0.88299073013533125"/>
          <c:h val="0.5163915027892037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734-45F6-AFDE-1A4DC3F23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9155071"/>
        <c:axId val="839148831"/>
      </c:lineChart>
      <c:catAx>
        <c:axId val="8391550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39148831"/>
        <c:crosses val="autoZero"/>
        <c:auto val="1"/>
        <c:lblAlgn val="ctr"/>
        <c:lblOffset val="100"/>
        <c:noMultiLvlLbl val="0"/>
      </c:catAx>
      <c:valAx>
        <c:axId val="839148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39155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000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sz="1000" b="1" dirty="0">
                <a:solidFill>
                  <a:schemeClr val="bg1"/>
                </a:solidFill>
              </a:rPr>
              <a:t>+12%</a:t>
            </a:r>
          </a:p>
        </c:rich>
      </c:tx>
      <c:layout>
        <c:manualLayout>
          <c:xMode val="edge"/>
          <c:yMode val="edge"/>
          <c:x val="0.35278023779800327"/>
          <c:y val="0.54200709979151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000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823238108001154E-2"/>
          <c:y val="4.1776315789473689E-2"/>
          <c:w val="0.88299073013533125"/>
          <c:h val="0.5163915027892037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734-45F6-AFDE-1A4DC3F23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9155071"/>
        <c:axId val="839148831"/>
      </c:lineChart>
      <c:catAx>
        <c:axId val="8391550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39148831"/>
        <c:crosses val="autoZero"/>
        <c:auto val="1"/>
        <c:lblAlgn val="ctr"/>
        <c:lblOffset val="100"/>
        <c:noMultiLvlLbl val="0"/>
      </c:catAx>
      <c:valAx>
        <c:axId val="839148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39155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000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sz="1000" b="1" dirty="0">
                <a:solidFill>
                  <a:schemeClr val="bg1"/>
                </a:solidFill>
              </a:rPr>
              <a:t>+12%</a:t>
            </a:r>
          </a:p>
        </c:rich>
      </c:tx>
      <c:layout>
        <c:manualLayout>
          <c:xMode val="edge"/>
          <c:yMode val="edge"/>
          <c:x val="0.35278023779800327"/>
          <c:y val="0.54200709979151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000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823238108001154E-2"/>
          <c:y val="4.1776315789473689E-2"/>
          <c:w val="0.88299073013533125"/>
          <c:h val="0.5163915027892037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734-45F6-AFDE-1A4DC3F23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9155071"/>
        <c:axId val="839148831"/>
      </c:lineChart>
      <c:catAx>
        <c:axId val="8391550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39148831"/>
        <c:crosses val="autoZero"/>
        <c:auto val="1"/>
        <c:lblAlgn val="ctr"/>
        <c:lblOffset val="100"/>
        <c:noMultiLvlLbl val="0"/>
      </c:catAx>
      <c:valAx>
        <c:axId val="839148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39155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000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sz="1000" b="1" dirty="0">
                <a:solidFill>
                  <a:schemeClr val="bg1"/>
                </a:solidFill>
              </a:rPr>
              <a:t>+12%</a:t>
            </a:r>
          </a:p>
        </c:rich>
      </c:tx>
      <c:layout>
        <c:manualLayout>
          <c:xMode val="edge"/>
          <c:yMode val="edge"/>
          <c:x val="0.35278023779800327"/>
          <c:y val="0.54200709979151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000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823238108001154E-2"/>
          <c:y val="4.1776315789473689E-2"/>
          <c:w val="0.88299073013533125"/>
          <c:h val="0.5163915027892037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734-45F6-AFDE-1A4DC3F23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9155071"/>
        <c:axId val="839148831"/>
      </c:lineChart>
      <c:catAx>
        <c:axId val="8391550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39148831"/>
        <c:crosses val="autoZero"/>
        <c:auto val="1"/>
        <c:lblAlgn val="ctr"/>
        <c:lblOffset val="100"/>
        <c:noMultiLvlLbl val="0"/>
      </c:catAx>
      <c:valAx>
        <c:axId val="839148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39155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9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+12%</a:t>
            </a:r>
          </a:p>
        </c:rich>
      </c:tx>
      <c:layout>
        <c:manualLayout>
          <c:xMode val="edge"/>
          <c:yMode val="edge"/>
          <c:x val="0.24429891173286403"/>
          <c:y val="0.647127322957323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9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823238108001154E-2"/>
          <c:y val="4.1776315789473689E-2"/>
          <c:w val="0.88299073013533125"/>
          <c:h val="0.614770555261086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EC3-4080-90E5-CC7C3926B0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9155071"/>
        <c:axId val="839148831"/>
      </c:lineChart>
      <c:catAx>
        <c:axId val="83915507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839148831"/>
        <c:crosses val="autoZero"/>
        <c:auto val="1"/>
        <c:lblAlgn val="ctr"/>
        <c:lblOffset val="100"/>
        <c:noMultiLvlLbl val="0"/>
      </c:catAx>
      <c:valAx>
        <c:axId val="839148831"/>
        <c:scaling>
          <c:orientation val="minMax"/>
        </c:scaling>
        <c:delete val="1"/>
        <c:axPos val="l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crossAx val="839155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9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+12%</a:t>
            </a:r>
          </a:p>
        </c:rich>
      </c:tx>
      <c:layout>
        <c:manualLayout>
          <c:xMode val="edge"/>
          <c:yMode val="edge"/>
          <c:x val="0.2677903536628396"/>
          <c:y val="0.66722489946113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9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823238108001154E-2"/>
          <c:y val="4.1776315789473689E-2"/>
          <c:w val="0.88299073013533125"/>
          <c:h val="0.605213590500169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1.3</c:v>
                </c:pt>
                <c:pt idx="1">
                  <c:v>2.5</c:v>
                </c:pt>
                <c:pt idx="2">
                  <c:v>1</c:v>
                </c:pt>
                <c:pt idx="3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589-4E77-9739-6103E35954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9155071"/>
        <c:axId val="839148831"/>
      </c:lineChart>
      <c:catAx>
        <c:axId val="83915507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839148831"/>
        <c:crosses val="autoZero"/>
        <c:auto val="1"/>
        <c:lblAlgn val="ctr"/>
        <c:lblOffset val="100"/>
        <c:noMultiLvlLbl val="0"/>
      </c:catAx>
      <c:valAx>
        <c:axId val="839148831"/>
        <c:scaling>
          <c:orientation val="minMax"/>
        </c:scaling>
        <c:delete val="1"/>
        <c:axPos val="l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crossAx val="8391550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1DD-4EFB-8559-187E56CAC38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1DD-4EFB-8559-187E56CAC38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0.66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1DD-4EFB-8559-187E56CAC3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/>
      </a:pPr>
      <a:endParaRPr lang="en-US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effectLst>
              <a:outerShdw blurRad="50800" dist="12700" dir="5400000" algn="ctr" rotWithShape="0">
                <a:srgbClr val="000000">
                  <a:alpha val="43137"/>
                </a:srgbClr>
              </a:outerShdw>
            </a:effectLst>
          </c:spPr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1AD-48AC-97E4-9721AB989158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1AD-48AC-97E4-9721AB98915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1AD-48AC-97E4-9721AB989158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31AD-48AC-97E4-9721AB98915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1</c:v>
                </c:pt>
                <c:pt idx="2">
                  <c:v>3</c:v>
                </c:pt>
                <c:pt idx="3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1AD-48AC-97E4-9721AB9891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glow rad="215900">
                <a:schemeClr val="accent1">
                  <a:alpha val="1000"/>
                </a:schemeClr>
              </a:glow>
              <a:outerShdw blurRad="50800" dir="6000000" algn="ctr" rotWithShape="0">
                <a:srgbClr val="000000">
                  <a:alpha val="25000"/>
                </a:srgbClr>
              </a:outerShdw>
              <a:softEdge rad="6350"/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1-2879-4106-AF38-0F44384556D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3-2879-4106-AF38-0F44384556D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5-2879-4106-AF38-0F44384556D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7-2879-4106-AF38-0F44384556D7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Category-1</c:v>
                </c:pt>
                <c:pt idx="1">
                  <c:v>Category-2</c:v>
                </c:pt>
                <c:pt idx="2">
                  <c:v>Category-3</c:v>
                </c:pt>
                <c:pt idx="3">
                  <c:v>Category-4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0.3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879-4106-AF38-0F44384556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13633375"/>
        <c:axId val="1113632543"/>
      </c:barChart>
      <c:valAx>
        <c:axId val="11136325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633375"/>
        <c:crosses val="autoZero"/>
        <c:crossBetween val="between"/>
      </c:valAx>
      <c:catAx>
        <c:axId val="111363337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63254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glow rad="215900">
                <a:schemeClr val="accent1">
                  <a:alpha val="1000"/>
                </a:schemeClr>
              </a:glow>
              <a:outerShdw blurRad="50800" dir="6000000" algn="ctr" rotWithShape="0">
                <a:srgbClr val="000000">
                  <a:alpha val="25000"/>
                </a:srgbClr>
              </a:outerShdw>
              <a:softEdge rad="6350"/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1-AE6A-4484-B130-F2D8FDD86F4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3-AE6A-4484-B130-F2D8FDD86F4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5-AE6A-4484-B130-F2D8FDD86F4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7-AE6A-4484-B130-F2D8FDD86F49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Category-1</c:v>
                </c:pt>
                <c:pt idx="1">
                  <c:v>Category-2</c:v>
                </c:pt>
                <c:pt idx="2">
                  <c:v>Category-3</c:v>
                </c:pt>
                <c:pt idx="3">
                  <c:v>Category-4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0.3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E6A-4484-B130-F2D8FDD86F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13633375"/>
        <c:axId val="1113632543"/>
      </c:barChart>
      <c:valAx>
        <c:axId val="11136325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633375"/>
        <c:crosses val="autoZero"/>
        <c:crossBetween val="between"/>
      </c:valAx>
      <c:catAx>
        <c:axId val="1113633375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63254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535F-4735-AA12-70EF377CC0A8}"/>
              </c:ext>
            </c:extLst>
          </c:dPt>
          <c:dPt>
            <c:idx val="1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535F-4735-AA12-70EF377CC0A8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chemeClr val="accent3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535F-4735-AA12-70EF377CC0A8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chemeClr val="accent5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535F-4735-AA12-70EF377CC0A8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chemeClr val="accent6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535F-4735-AA12-70EF377CC0A8}"/>
              </c:ext>
            </c:extLst>
          </c:dPt>
          <c:dLbls>
            <c:numFmt formatCode="#,###\k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28</c:v>
                </c:pt>
                <c:pt idx="2">
                  <c:v>70</c:v>
                </c:pt>
                <c:pt idx="3">
                  <c:v>75</c:v>
                </c:pt>
                <c:pt idx="4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35F-4735-AA12-70EF377CC0A8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58074448"/>
        <c:axId val="358067376"/>
      </c:lineChart>
      <c:catAx>
        <c:axId val="358074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67376"/>
        <c:crosses val="autoZero"/>
        <c:auto val="1"/>
        <c:lblAlgn val="ctr"/>
        <c:lblOffset val="100"/>
        <c:noMultiLvlLbl val="0"/>
      </c:catAx>
      <c:valAx>
        <c:axId val="35806737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k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74448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Category1</c:v>
                </c:pt>
                <c:pt idx="1">
                  <c:v>Category2</c:v>
                </c:pt>
                <c:pt idx="2">
                  <c:v>Category3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7F-452A-B33F-5ECD7EA740E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Category1</c:v>
                </c:pt>
                <c:pt idx="1">
                  <c:v>Category2</c:v>
                </c:pt>
                <c:pt idx="2">
                  <c:v>Category3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7F-452A-B33F-5ECD7EA740E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928986496"/>
        <c:axId val="928985248"/>
      </c:barChart>
      <c:catAx>
        <c:axId val="928986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5248"/>
        <c:crosses val="autoZero"/>
        <c:auto val="1"/>
        <c:lblAlgn val="ctr"/>
        <c:lblOffset val="100"/>
        <c:noMultiLvlLbl val="0"/>
      </c:catAx>
      <c:valAx>
        <c:axId val="928985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6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15B-498C-AFD8-1B8F42675C2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15B-498C-AFD8-1B8F42675C2C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15B-498C-AFD8-1B8F42675C2C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B15B-498C-AFD8-1B8F42675C2C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15B-498C-AFD8-1B8F42675C2C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B15B-498C-AFD8-1B8F42675C2C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B15B-498C-AFD8-1B8F42675C2C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B15B-498C-AFD8-1B8F42675C2C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15B-498C-AFD8-1B8F42675C2C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B15B-498C-AFD8-1B8F42675C2C}"/>
              </c:ext>
            </c:extLst>
          </c:dPt>
          <c:cat>
            <c:strRef>
              <c:f>Sheet1!$A$2:$A$13</c:f>
              <c:strCache>
                <c:ptCount val="12"/>
                <c:pt idx="0">
                  <c:v>Human Resources</c:v>
                </c:pt>
                <c:pt idx="1">
                  <c:v>Management</c:v>
                </c:pt>
                <c:pt idx="2">
                  <c:v>Cources</c:v>
                </c:pt>
                <c:pt idx="3">
                  <c:v>Science</c:v>
                </c:pt>
                <c:pt idx="4">
                  <c:v>Math</c:v>
                </c:pt>
                <c:pt idx="5">
                  <c:v>analysis</c:v>
                </c:pt>
                <c:pt idx="6">
                  <c:v>English</c:v>
                </c:pt>
                <c:pt idx="7">
                  <c:v>Accomplishment</c:v>
                </c:pt>
                <c:pt idx="8">
                  <c:v>Teaching</c:v>
                </c:pt>
                <c:pt idx="9">
                  <c:v>Transform</c:v>
                </c:pt>
                <c:pt idx="10">
                  <c:v>Risks</c:v>
                </c:pt>
                <c:pt idx="11">
                  <c:v>Research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4.0999999999999996</c:v>
                </c:pt>
                <c:pt idx="5">
                  <c:v>4.26</c:v>
                </c:pt>
                <c:pt idx="6">
                  <c:v>4.42</c:v>
                </c:pt>
                <c:pt idx="7">
                  <c:v>3.5</c:v>
                </c:pt>
                <c:pt idx="8">
                  <c:v>4.5</c:v>
                </c:pt>
                <c:pt idx="9">
                  <c:v>4.0999999999999996</c:v>
                </c:pt>
                <c:pt idx="10">
                  <c:v>4.26</c:v>
                </c:pt>
                <c:pt idx="11">
                  <c:v>4.42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5B-498C-AFD8-1B8F42675C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928986496"/>
        <c:axId val="928985248"/>
      </c:barChart>
      <c:catAx>
        <c:axId val="928986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5248"/>
        <c:crosses val="autoZero"/>
        <c:auto val="1"/>
        <c:lblAlgn val="ctr"/>
        <c:lblOffset val="100"/>
        <c:noMultiLvlLbl val="0"/>
      </c:catAx>
      <c:valAx>
        <c:axId val="928985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6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US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44223346388604"/>
          <c:y val="4.287731297162474E-2"/>
          <c:w val="0.45115533072227915"/>
          <c:h val="0.7342303980763247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B65-41E7-AB86-E556646BCEB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B65-41E7-AB86-E556646BCEB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B65-41E7-AB86-E556646BCE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B65-41E7-AB86-E556646BCEB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B65-41E7-AB86-E556646BCE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1st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  <c:pt idx="4">
                  <c:v>5th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37-406F-8B2C-AF3EC3EBD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800"/>
      </a:pPr>
      <a:endParaRPr lang="en-US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7706106545592"/>
          <c:y val="0"/>
          <c:w val="0.4724587786908816"/>
          <c:h val="0.7378739037806598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A1F-48DE-B543-77FF4AECDEC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A1F-48DE-B543-77FF4AECDE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A1F-48DE-B543-77FF4AECDE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A1F-48DE-B543-77FF4AECDEC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BA1F-48DE-B543-77FF4AECDEC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Tiered1</c:v>
                </c:pt>
                <c:pt idx="1">
                  <c:v>Tiered2</c:v>
                </c:pt>
                <c:pt idx="2">
                  <c:v>Tiered3</c:v>
                </c:pt>
                <c:pt idx="3">
                  <c:v>Tiered4</c:v>
                </c:pt>
                <c:pt idx="4">
                  <c:v>Tiered5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A1F-48DE-B543-77FF4AECDE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1474892592011574"/>
          <c:w val="1"/>
          <c:h val="0.237050316024917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800"/>
      </a:pPr>
      <a:endParaRPr lang="en-US"/>
    </a:p>
  </c:txPr>
  <c:externalData r:id="rId3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38E-47A7-B06F-72F07DDF7516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38E-47A7-B06F-72F07DDF751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38E-47A7-B06F-72F07DDF75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CDA-447C-B2AF-7E62F0A00D35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CDA-447C-B2AF-7E62F0A00D3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DA-447C-B2AF-7E62F0A00D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on time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5D-46F2-97AB-17CD257D329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Early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5D-46F2-97AB-17CD257D329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Late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5D-46F2-97AB-17CD257D32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928986496"/>
        <c:axId val="928985248"/>
      </c:barChart>
      <c:catAx>
        <c:axId val="928986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5248"/>
        <c:crosses val="autoZero"/>
        <c:auto val="1"/>
        <c:lblAlgn val="ctr"/>
        <c:lblOffset val="100"/>
        <c:noMultiLvlLbl val="0"/>
      </c:catAx>
      <c:valAx>
        <c:axId val="928985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6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7706106545592"/>
          <c:y val="0"/>
          <c:w val="0.4724587786908816"/>
          <c:h val="0.7378739037806598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8AE-44F5-9760-BCA7B894A1D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8AE-44F5-9760-BCA7B894A1D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8AE-44F5-9760-BCA7B894A1D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8AE-44F5-9760-BCA7B894A1D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8AE-44F5-9760-BCA7B894A1D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Tiered1</c:v>
                </c:pt>
                <c:pt idx="1">
                  <c:v>Tiered2</c:v>
                </c:pt>
                <c:pt idx="2">
                  <c:v>Tiered3</c:v>
                </c:pt>
                <c:pt idx="3">
                  <c:v>Tiered4</c:v>
                </c:pt>
                <c:pt idx="4">
                  <c:v>Tiered5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8AE-44F5-9760-BCA7B894A1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1474892592011574"/>
          <c:w val="1"/>
          <c:h val="0.237050316024917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800"/>
      </a:pPr>
      <a:endParaRPr lang="en-US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BD-4038-B1A5-A9632EBC87A0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BD-4038-B1A5-A9632EBC87A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BD-4038-B1A5-A9632EBC87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679-45C9-B091-FF5615F930C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679-45C9-B091-FF5615F930C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679-45C9-B091-FF5615F930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3"/>
            </a:solidFill>
            <a:ln w="22225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80</c:v>
                </c:pt>
                <c:pt idx="2">
                  <c:v>43</c:v>
                </c:pt>
                <c:pt idx="3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A6-41D3-86B4-FA6F2444E4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8074448"/>
        <c:axId val="358067376"/>
      </c:barChart>
      <c:catAx>
        <c:axId val="358074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67376"/>
        <c:crosses val="autoZero"/>
        <c:auto val="1"/>
        <c:lblAlgn val="ctr"/>
        <c:lblOffset val="100"/>
        <c:noMultiLvlLbl val="0"/>
      </c:catAx>
      <c:valAx>
        <c:axId val="358067376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k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74448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Sheet1!$A$2:$A$33</c:f>
              <c:numCache>
                <c:formatCode>m/d/yyyy</c:formatCode>
                <c:ptCount val="32"/>
                <c:pt idx="0">
                  <c:v>44197</c:v>
                </c:pt>
                <c:pt idx="1">
                  <c:v>44198</c:v>
                </c:pt>
                <c:pt idx="2">
                  <c:v>44199</c:v>
                </c:pt>
                <c:pt idx="3">
                  <c:v>44200</c:v>
                </c:pt>
                <c:pt idx="4">
                  <c:v>44201</c:v>
                </c:pt>
                <c:pt idx="5">
                  <c:v>44202</c:v>
                </c:pt>
                <c:pt idx="6">
                  <c:v>44203</c:v>
                </c:pt>
                <c:pt idx="7">
                  <c:v>44204</c:v>
                </c:pt>
                <c:pt idx="8">
                  <c:v>44205</c:v>
                </c:pt>
                <c:pt idx="9">
                  <c:v>44206</c:v>
                </c:pt>
                <c:pt idx="10">
                  <c:v>44207</c:v>
                </c:pt>
                <c:pt idx="11">
                  <c:v>44208</c:v>
                </c:pt>
                <c:pt idx="12">
                  <c:v>44209</c:v>
                </c:pt>
                <c:pt idx="13">
                  <c:v>44210</c:v>
                </c:pt>
                <c:pt idx="14">
                  <c:v>44211</c:v>
                </c:pt>
                <c:pt idx="15">
                  <c:v>44212</c:v>
                </c:pt>
                <c:pt idx="16">
                  <c:v>44213</c:v>
                </c:pt>
                <c:pt idx="17">
                  <c:v>44214</c:v>
                </c:pt>
                <c:pt idx="18">
                  <c:v>44215</c:v>
                </c:pt>
                <c:pt idx="19">
                  <c:v>44216</c:v>
                </c:pt>
                <c:pt idx="20">
                  <c:v>44217</c:v>
                </c:pt>
                <c:pt idx="21">
                  <c:v>44218</c:v>
                </c:pt>
                <c:pt idx="22">
                  <c:v>44219</c:v>
                </c:pt>
                <c:pt idx="23">
                  <c:v>44220</c:v>
                </c:pt>
                <c:pt idx="24">
                  <c:v>44221</c:v>
                </c:pt>
                <c:pt idx="25">
                  <c:v>44222</c:v>
                </c:pt>
                <c:pt idx="26">
                  <c:v>44223</c:v>
                </c:pt>
                <c:pt idx="27">
                  <c:v>44224</c:v>
                </c:pt>
                <c:pt idx="28">
                  <c:v>44225</c:v>
                </c:pt>
                <c:pt idx="29">
                  <c:v>44226</c:v>
                </c:pt>
                <c:pt idx="30">
                  <c:v>44227</c:v>
                </c:pt>
                <c:pt idx="31">
                  <c:v>44228</c:v>
                </c:pt>
              </c:numCache>
            </c:numRef>
          </c:cat>
          <c:val>
            <c:numRef>
              <c:f>Sheet1!$D$2:$D$33</c:f>
              <c:numCache>
                <c:formatCode>General</c:formatCode>
                <c:ptCount val="32"/>
                <c:pt idx="0">
                  <c:v>13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5</c:v>
                </c:pt>
                <c:pt idx="6">
                  <c:v>7</c:v>
                </c:pt>
                <c:pt idx="7">
                  <c:v>10</c:v>
                </c:pt>
                <c:pt idx="8">
                  <c:v>9.5</c:v>
                </c:pt>
                <c:pt idx="9">
                  <c:v>10.5</c:v>
                </c:pt>
                <c:pt idx="10">
                  <c:v>11.5</c:v>
                </c:pt>
                <c:pt idx="11">
                  <c:v>12.5</c:v>
                </c:pt>
                <c:pt idx="12">
                  <c:v>13.5</c:v>
                </c:pt>
                <c:pt idx="13">
                  <c:v>10</c:v>
                </c:pt>
                <c:pt idx="14">
                  <c:v>5</c:v>
                </c:pt>
                <c:pt idx="15">
                  <c:v>4</c:v>
                </c:pt>
                <c:pt idx="16">
                  <c:v>3</c:v>
                </c:pt>
                <c:pt idx="17">
                  <c:v>2</c:v>
                </c:pt>
                <c:pt idx="18">
                  <c:v>10</c:v>
                </c:pt>
                <c:pt idx="19">
                  <c:v>12</c:v>
                </c:pt>
                <c:pt idx="20">
                  <c:v>12</c:v>
                </c:pt>
                <c:pt idx="21">
                  <c:v>1</c:v>
                </c:pt>
                <c:pt idx="22">
                  <c:v>10</c:v>
                </c:pt>
                <c:pt idx="23">
                  <c:v>11</c:v>
                </c:pt>
                <c:pt idx="24">
                  <c:v>9</c:v>
                </c:pt>
                <c:pt idx="25">
                  <c:v>8</c:v>
                </c:pt>
                <c:pt idx="26">
                  <c:v>7</c:v>
                </c:pt>
                <c:pt idx="27">
                  <c:v>6</c:v>
                </c:pt>
                <c:pt idx="28">
                  <c:v>5</c:v>
                </c:pt>
                <c:pt idx="29">
                  <c:v>4</c:v>
                </c:pt>
                <c:pt idx="30">
                  <c:v>10</c:v>
                </c:pt>
                <c:pt idx="3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0F-4543-B922-FC0567E8AC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7782719"/>
        <c:axId val="1107765247"/>
      </c:areaChar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Sheet1!$A$2:$A$33</c:f>
              <c:numCache>
                <c:formatCode>m/d/yyyy</c:formatCode>
                <c:ptCount val="32"/>
                <c:pt idx="0">
                  <c:v>44197</c:v>
                </c:pt>
                <c:pt idx="1">
                  <c:v>44198</c:v>
                </c:pt>
                <c:pt idx="2">
                  <c:v>44199</c:v>
                </c:pt>
                <c:pt idx="3">
                  <c:v>44200</c:v>
                </c:pt>
                <c:pt idx="4">
                  <c:v>44201</c:v>
                </c:pt>
                <c:pt idx="5">
                  <c:v>44202</c:v>
                </c:pt>
                <c:pt idx="6">
                  <c:v>44203</c:v>
                </c:pt>
                <c:pt idx="7">
                  <c:v>44204</c:v>
                </c:pt>
                <c:pt idx="8">
                  <c:v>44205</c:v>
                </c:pt>
                <c:pt idx="9">
                  <c:v>44206</c:v>
                </c:pt>
                <c:pt idx="10">
                  <c:v>44207</c:v>
                </c:pt>
                <c:pt idx="11">
                  <c:v>44208</c:v>
                </c:pt>
                <c:pt idx="12">
                  <c:v>44209</c:v>
                </c:pt>
                <c:pt idx="13">
                  <c:v>44210</c:v>
                </c:pt>
                <c:pt idx="14">
                  <c:v>44211</c:v>
                </c:pt>
                <c:pt idx="15">
                  <c:v>44212</c:v>
                </c:pt>
                <c:pt idx="16">
                  <c:v>44213</c:v>
                </c:pt>
                <c:pt idx="17">
                  <c:v>44214</c:v>
                </c:pt>
                <c:pt idx="18">
                  <c:v>44215</c:v>
                </c:pt>
                <c:pt idx="19">
                  <c:v>44216</c:v>
                </c:pt>
                <c:pt idx="20">
                  <c:v>44217</c:v>
                </c:pt>
                <c:pt idx="21">
                  <c:v>44218</c:v>
                </c:pt>
                <c:pt idx="22">
                  <c:v>44219</c:v>
                </c:pt>
                <c:pt idx="23">
                  <c:v>44220</c:v>
                </c:pt>
                <c:pt idx="24">
                  <c:v>44221</c:v>
                </c:pt>
                <c:pt idx="25">
                  <c:v>44222</c:v>
                </c:pt>
                <c:pt idx="26">
                  <c:v>44223</c:v>
                </c:pt>
                <c:pt idx="27">
                  <c:v>44224</c:v>
                </c:pt>
                <c:pt idx="28">
                  <c:v>44225</c:v>
                </c:pt>
                <c:pt idx="29">
                  <c:v>44226</c:v>
                </c:pt>
                <c:pt idx="30">
                  <c:v>44227</c:v>
                </c:pt>
                <c:pt idx="31">
                  <c:v>44228</c:v>
                </c:pt>
              </c:numCache>
            </c:numRef>
          </c:cat>
          <c:val>
            <c:numRef>
              <c:f>Sheet1!$B$2:$B$33</c:f>
              <c:numCache>
                <c:formatCode>General</c:formatCode>
                <c:ptCount val="32"/>
                <c:pt idx="0">
                  <c:v>30</c:v>
                </c:pt>
                <c:pt idx="1">
                  <c:v>35</c:v>
                </c:pt>
                <c:pt idx="2">
                  <c:v>26</c:v>
                </c:pt>
                <c:pt idx="3">
                  <c:v>26</c:v>
                </c:pt>
                <c:pt idx="4">
                  <c:v>24</c:v>
                </c:pt>
                <c:pt idx="5">
                  <c:v>26</c:v>
                </c:pt>
                <c:pt idx="6">
                  <c:v>25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40</c:v>
                </c:pt>
                <c:pt idx="11">
                  <c:v>40</c:v>
                </c:pt>
                <c:pt idx="12">
                  <c:v>25</c:v>
                </c:pt>
                <c:pt idx="13">
                  <c:v>29</c:v>
                </c:pt>
                <c:pt idx="14">
                  <c:v>30</c:v>
                </c:pt>
                <c:pt idx="15">
                  <c:v>30</c:v>
                </c:pt>
                <c:pt idx="16">
                  <c:v>40</c:v>
                </c:pt>
                <c:pt idx="17">
                  <c:v>30</c:v>
                </c:pt>
                <c:pt idx="18">
                  <c:v>35</c:v>
                </c:pt>
                <c:pt idx="19">
                  <c:v>40</c:v>
                </c:pt>
                <c:pt idx="20">
                  <c:v>25</c:v>
                </c:pt>
                <c:pt idx="21">
                  <c:v>26</c:v>
                </c:pt>
                <c:pt idx="22">
                  <c:v>27</c:v>
                </c:pt>
                <c:pt idx="23">
                  <c:v>28</c:v>
                </c:pt>
                <c:pt idx="24">
                  <c:v>29</c:v>
                </c:pt>
                <c:pt idx="25">
                  <c:v>25</c:v>
                </c:pt>
                <c:pt idx="26">
                  <c:v>31</c:v>
                </c:pt>
                <c:pt idx="27">
                  <c:v>40</c:v>
                </c:pt>
                <c:pt idx="28">
                  <c:v>33</c:v>
                </c:pt>
                <c:pt idx="29">
                  <c:v>40</c:v>
                </c:pt>
                <c:pt idx="30">
                  <c:v>30</c:v>
                </c:pt>
                <c:pt idx="31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0F-4543-B922-FC0567E8AC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3825167"/>
        <c:axId val="1303825583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Sheet1!$A$2:$A$33</c:f>
              <c:numCache>
                <c:formatCode>m/d/yyyy</c:formatCode>
                <c:ptCount val="32"/>
                <c:pt idx="0">
                  <c:v>44197</c:v>
                </c:pt>
                <c:pt idx="1">
                  <c:v>44198</c:v>
                </c:pt>
                <c:pt idx="2">
                  <c:v>44199</c:v>
                </c:pt>
                <c:pt idx="3">
                  <c:v>44200</c:v>
                </c:pt>
                <c:pt idx="4">
                  <c:v>44201</c:v>
                </c:pt>
                <c:pt idx="5">
                  <c:v>44202</c:v>
                </c:pt>
                <c:pt idx="6">
                  <c:v>44203</c:v>
                </c:pt>
                <c:pt idx="7">
                  <c:v>44204</c:v>
                </c:pt>
                <c:pt idx="8">
                  <c:v>44205</c:v>
                </c:pt>
                <c:pt idx="9">
                  <c:v>44206</c:v>
                </c:pt>
                <c:pt idx="10">
                  <c:v>44207</c:v>
                </c:pt>
                <c:pt idx="11">
                  <c:v>44208</c:v>
                </c:pt>
                <c:pt idx="12">
                  <c:v>44209</c:v>
                </c:pt>
                <c:pt idx="13">
                  <c:v>44210</c:v>
                </c:pt>
                <c:pt idx="14">
                  <c:v>44211</c:v>
                </c:pt>
                <c:pt idx="15">
                  <c:v>44212</c:v>
                </c:pt>
                <c:pt idx="16">
                  <c:v>44213</c:v>
                </c:pt>
                <c:pt idx="17">
                  <c:v>44214</c:v>
                </c:pt>
                <c:pt idx="18">
                  <c:v>44215</c:v>
                </c:pt>
                <c:pt idx="19">
                  <c:v>44216</c:v>
                </c:pt>
                <c:pt idx="20">
                  <c:v>44217</c:v>
                </c:pt>
                <c:pt idx="21">
                  <c:v>44218</c:v>
                </c:pt>
                <c:pt idx="22">
                  <c:v>44219</c:v>
                </c:pt>
                <c:pt idx="23">
                  <c:v>44220</c:v>
                </c:pt>
                <c:pt idx="24">
                  <c:v>44221</c:v>
                </c:pt>
                <c:pt idx="25">
                  <c:v>44222</c:v>
                </c:pt>
                <c:pt idx="26">
                  <c:v>44223</c:v>
                </c:pt>
                <c:pt idx="27">
                  <c:v>44224</c:v>
                </c:pt>
                <c:pt idx="28">
                  <c:v>44225</c:v>
                </c:pt>
                <c:pt idx="29">
                  <c:v>44226</c:v>
                </c:pt>
                <c:pt idx="30">
                  <c:v>44227</c:v>
                </c:pt>
                <c:pt idx="31">
                  <c:v>44228</c:v>
                </c:pt>
              </c:numCache>
            </c:numRef>
          </c:cat>
          <c:val>
            <c:numRef>
              <c:f>Sheet1!$C$2:$C$33</c:f>
              <c:numCache>
                <c:formatCode>General</c:formatCode>
                <c:ptCount val="32"/>
                <c:pt idx="0">
                  <c:v>20</c:v>
                </c:pt>
                <c:pt idx="1">
                  <c:v>19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  <c:pt idx="6">
                  <c:v>15</c:v>
                </c:pt>
                <c:pt idx="7">
                  <c:v>20</c:v>
                </c:pt>
                <c:pt idx="8">
                  <c:v>20</c:v>
                </c:pt>
                <c:pt idx="9">
                  <c:v>18</c:v>
                </c:pt>
                <c:pt idx="10">
                  <c:v>17</c:v>
                </c:pt>
                <c:pt idx="11">
                  <c:v>16</c:v>
                </c:pt>
                <c:pt idx="12">
                  <c:v>15</c:v>
                </c:pt>
                <c:pt idx="13">
                  <c:v>16</c:v>
                </c:pt>
                <c:pt idx="14">
                  <c:v>17</c:v>
                </c:pt>
                <c:pt idx="15">
                  <c:v>18</c:v>
                </c:pt>
                <c:pt idx="16">
                  <c:v>19</c:v>
                </c:pt>
                <c:pt idx="17">
                  <c:v>15</c:v>
                </c:pt>
                <c:pt idx="18">
                  <c:v>15</c:v>
                </c:pt>
                <c:pt idx="19">
                  <c:v>15</c:v>
                </c:pt>
                <c:pt idx="20">
                  <c:v>15</c:v>
                </c:pt>
                <c:pt idx="21">
                  <c:v>15</c:v>
                </c:pt>
                <c:pt idx="22">
                  <c:v>18</c:v>
                </c:pt>
                <c:pt idx="23">
                  <c:v>16</c:v>
                </c:pt>
                <c:pt idx="24">
                  <c:v>15</c:v>
                </c:pt>
                <c:pt idx="25">
                  <c:v>17</c:v>
                </c:pt>
                <c:pt idx="26">
                  <c:v>15</c:v>
                </c:pt>
                <c:pt idx="27">
                  <c:v>19</c:v>
                </c:pt>
                <c:pt idx="28">
                  <c:v>17</c:v>
                </c:pt>
                <c:pt idx="29">
                  <c:v>20</c:v>
                </c:pt>
                <c:pt idx="30">
                  <c:v>16</c:v>
                </c:pt>
                <c:pt idx="31">
                  <c:v>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50F-4543-B922-FC0567E8AC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3825167"/>
        <c:axId val="1303825583"/>
      </c:lineChart>
      <c:dateAx>
        <c:axId val="1303825167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3825583"/>
        <c:crosses val="autoZero"/>
        <c:auto val="1"/>
        <c:lblOffset val="100"/>
        <c:baseTimeUnit val="days"/>
      </c:dateAx>
      <c:valAx>
        <c:axId val="1303825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3825167"/>
        <c:crosses val="autoZero"/>
        <c:crossBetween val="between"/>
      </c:valAx>
      <c:valAx>
        <c:axId val="1107765247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7782719"/>
        <c:crosses val="max"/>
        <c:crossBetween val="between"/>
      </c:valAx>
      <c:dateAx>
        <c:axId val="1107782719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1107765247"/>
        <c:crosses val="autoZero"/>
        <c:auto val="1"/>
        <c:lblOffset val="100"/>
        <c:baseTimeUnit val="days"/>
        <c:majorUnit val="1"/>
        <c:minorUnit val="1"/>
      </c:date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2.2147793407398295E-2"/>
                  <c:y val="-2.21721167300841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6DF-4F28-B02C-610CDFE0D260}"/>
                </c:ext>
              </c:extLst>
            </c:dLbl>
            <c:dLbl>
              <c:idx val="4"/>
              <c:layout>
                <c:manualLayout>
                  <c:x val="-2.4608659341553658E-2"/>
                  <c:y val="-1.1086058365042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6DF-4F28-B02C-610CDFE0D2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90-4D53-9DB6-31BD8BA43AF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450975168"/>
        <c:axId val="1450969760"/>
      </c:areaChart>
      <c:catAx>
        <c:axId val="1450975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69760"/>
        <c:crosses val="autoZero"/>
        <c:auto val="1"/>
        <c:lblAlgn val="ctr"/>
        <c:lblOffset val="100"/>
        <c:noMultiLvlLbl val="0"/>
      </c:catAx>
      <c:valAx>
        <c:axId val="1450969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751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/>
      </a:pPr>
      <a:endParaRPr lang="en-US"/>
    </a:p>
  </c:txPr>
  <c:externalData r:id="rId3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>
              <a:glow rad="215900">
                <a:schemeClr val="accent1">
                  <a:alpha val="1000"/>
                </a:schemeClr>
              </a:glow>
              <a:outerShdw blurRad="50800" dir="6000000" algn="ctr" rotWithShape="0">
                <a:srgbClr val="000000">
                  <a:alpha val="25000"/>
                </a:srgbClr>
              </a:outerShdw>
              <a:softEdge rad="6350"/>
            </a:effectLst>
          </c:spPr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1-CD44-4573-AA3C-40B1E6899B6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3-CD44-4573-AA3C-40B1E6899B68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5-CD44-4573-AA3C-40B1E6899B68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7-CD44-4573-AA3C-40B1E6899B68}"/>
              </c:ext>
            </c:extLst>
          </c:dPt>
          <c:dLbls>
            <c:dLbl>
              <c:idx val="0"/>
              <c:layout>
                <c:manualLayout>
                  <c:x val="2.8589716556597509E-2"/>
                  <c:y val="-2.3976514343430528E-2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D44-4573-AA3C-40B1E6899B68}"/>
                </c:ext>
              </c:extLst>
            </c:dLbl>
            <c:dLbl>
              <c:idx val="1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CD44-4573-AA3C-40B1E6899B68}"/>
                </c:ext>
              </c:extLst>
            </c:dLbl>
            <c:dLbl>
              <c:idx val="2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D44-4573-AA3C-40B1E6899B68}"/>
                </c:ext>
              </c:extLst>
            </c:dLbl>
            <c:dLbl>
              <c:idx val="3"/>
              <c:layout>
                <c:manualLayout>
                  <c:x val="-2.8589716556597682E-2"/>
                  <c:y val="-5.4945543968082359E-17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D44-4573-AA3C-40B1E6899B68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Category-1</c:v>
                </c:pt>
                <c:pt idx="1">
                  <c:v>Category-2</c:v>
                </c:pt>
                <c:pt idx="2">
                  <c:v>Category-3</c:v>
                </c:pt>
                <c:pt idx="3">
                  <c:v>Category-4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0.3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44-4573-AA3C-40B1E6899B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3633375"/>
        <c:axId val="1113632543"/>
      </c:areaChart>
      <c:valAx>
        <c:axId val="11136325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633375"/>
        <c:crosses val="autoZero"/>
        <c:crossBetween val="midCat"/>
      </c:valAx>
      <c:catAx>
        <c:axId val="111363337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63254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867803812045371E-2"/>
          <c:y val="0.21433556471315865"/>
          <c:w val="0.9151272210756668"/>
          <c:h val="0.7415365249047205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elete val="1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3.3</c:v>
                </c:pt>
                <c:pt idx="1">
                  <c:v>2.5</c:v>
                </c:pt>
                <c:pt idx="2">
                  <c:v>3.5</c:v>
                </c:pt>
                <c:pt idx="3">
                  <c:v>3.5</c:v>
                </c:pt>
                <c:pt idx="4">
                  <c:v>1.3</c:v>
                </c:pt>
                <c:pt idx="5">
                  <c:v>2.5</c:v>
                </c:pt>
                <c:pt idx="6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16-46A8-96B4-6CE465BB84F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50975168"/>
        <c:axId val="1450969760"/>
      </c:lineChart>
      <c:catAx>
        <c:axId val="145097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69760"/>
        <c:crosses val="autoZero"/>
        <c:auto val="1"/>
        <c:lblAlgn val="ctr"/>
        <c:lblOffset val="100"/>
        <c:noMultiLvlLbl val="0"/>
      </c:catAx>
      <c:valAx>
        <c:axId val="1450969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7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800"/>
      </a:pPr>
      <a:endParaRPr lang="en-US"/>
    </a:p>
  </c:txPr>
  <c:externalData r:id="rId3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867803812045371E-2"/>
          <c:y val="0.21433556471315865"/>
          <c:w val="0.9151272210756668"/>
          <c:h val="0.7415365249047205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elete val="1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1.3</c:v>
                </c:pt>
                <c:pt idx="1">
                  <c:v>2.5</c:v>
                </c:pt>
                <c:pt idx="2">
                  <c:v>3.5</c:v>
                </c:pt>
                <c:pt idx="3">
                  <c:v>3.5</c:v>
                </c:pt>
                <c:pt idx="4">
                  <c:v>3.3</c:v>
                </c:pt>
                <c:pt idx="5">
                  <c:v>1.5</c:v>
                </c:pt>
                <c:pt idx="6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E8B-4E9F-A655-CEE607E40DD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50975168"/>
        <c:axId val="1450969760"/>
      </c:lineChart>
      <c:catAx>
        <c:axId val="145097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69760"/>
        <c:crosses val="autoZero"/>
        <c:auto val="1"/>
        <c:lblAlgn val="ctr"/>
        <c:lblOffset val="100"/>
        <c:noMultiLvlLbl val="0"/>
      </c:catAx>
      <c:valAx>
        <c:axId val="1450969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7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900"/>
      </a:pPr>
      <a:endParaRPr lang="en-US"/>
    </a:p>
  </c:txPr>
  <c:externalData r:id="rId3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867803812045371E-2"/>
          <c:y val="0.21433556471315865"/>
          <c:w val="0.9151272210756668"/>
          <c:h val="0.7415365249047205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elete val="1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3.3</c:v>
                </c:pt>
                <c:pt idx="1">
                  <c:v>2.5</c:v>
                </c:pt>
                <c:pt idx="2">
                  <c:v>3.5</c:v>
                </c:pt>
                <c:pt idx="3">
                  <c:v>1.5</c:v>
                </c:pt>
                <c:pt idx="4">
                  <c:v>1.3</c:v>
                </c:pt>
                <c:pt idx="5">
                  <c:v>2.5</c:v>
                </c:pt>
                <c:pt idx="6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C84-4144-AC85-CCF36FE2047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50975168"/>
        <c:axId val="1450969760"/>
      </c:lineChart>
      <c:catAx>
        <c:axId val="145097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69760"/>
        <c:crosses val="autoZero"/>
        <c:auto val="1"/>
        <c:lblAlgn val="ctr"/>
        <c:lblOffset val="100"/>
        <c:noMultiLvlLbl val="0"/>
      </c:catAx>
      <c:valAx>
        <c:axId val="1450969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7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900"/>
      </a:pPr>
      <a:endParaRPr lang="en-US"/>
    </a:p>
  </c:txPr>
  <c:externalData r:id="rId3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on time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1A-46F9-ABE8-274C786E33C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Early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1A-46F9-ABE8-274C786E33C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Late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1A-46F9-ABE8-274C786E33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928986496"/>
        <c:axId val="928985248"/>
      </c:barChart>
      <c:catAx>
        <c:axId val="928986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5248"/>
        <c:crosses val="autoZero"/>
        <c:auto val="1"/>
        <c:lblAlgn val="ctr"/>
        <c:lblOffset val="100"/>
        <c:noMultiLvlLbl val="0"/>
      </c:catAx>
      <c:valAx>
        <c:axId val="928985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6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n-US"/>
    </a:p>
  </c:txPr>
  <c:externalData r:id="rId3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Rejected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  <c:pt idx="3">
                  <c:v>Supplier4</c:v>
                </c:pt>
                <c:pt idx="4">
                  <c:v>Supplier5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4D-4D59-B8F2-6CDDD3B911F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Impact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  <c:pt idx="3">
                  <c:v>Supplier4</c:v>
                </c:pt>
                <c:pt idx="4">
                  <c:v>Supplier5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4D-4D59-B8F2-6CDDD3B911F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  <c:pt idx="3">
                  <c:v>Supplier4</c:v>
                </c:pt>
                <c:pt idx="4">
                  <c:v>Supplier5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4D-4D59-B8F2-6CDDD3B911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928986496"/>
        <c:axId val="928985248"/>
      </c:barChart>
      <c:catAx>
        <c:axId val="928986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5248"/>
        <c:crosses val="autoZero"/>
        <c:auto val="1"/>
        <c:lblAlgn val="ctr"/>
        <c:lblOffset val="100"/>
        <c:noMultiLvlLbl val="0"/>
      </c:catAx>
      <c:valAx>
        <c:axId val="928985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6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Rejected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  <c:pt idx="3">
                  <c:v>Supplier4</c:v>
                </c:pt>
                <c:pt idx="4">
                  <c:v>Supplier5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4D-4D59-B8F2-6CDDD3B911F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Impact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  <c:pt idx="3">
                  <c:v>Supplier4</c:v>
                </c:pt>
                <c:pt idx="4">
                  <c:v>Supplier5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4D-4D59-B8F2-6CDDD3B911F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  <c:pt idx="3">
                  <c:v>Supplier4</c:v>
                </c:pt>
                <c:pt idx="4">
                  <c:v>Supplier5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4D-4D59-B8F2-6CDDD3B911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928986496"/>
        <c:axId val="928985248"/>
      </c:barChart>
      <c:catAx>
        <c:axId val="928986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5248"/>
        <c:crosses val="autoZero"/>
        <c:auto val="1"/>
        <c:lblAlgn val="ctr"/>
        <c:lblOffset val="100"/>
        <c:noMultiLvlLbl val="0"/>
      </c:catAx>
      <c:valAx>
        <c:axId val="928985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6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558099999999994E-2"/>
          <c:y val="0.31899899999999998"/>
          <c:w val="0.90358300000000003"/>
          <c:h val="0.472625000000000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2020</c:v>
                </c:pt>
                <c:pt idx="1">
                  <c:v>2021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27</c:v>
                </c:pt>
                <c:pt idx="1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B1-43A6-9808-772535E964E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Project 2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2020</c:v>
                </c:pt>
                <c:pt idx="1">
                  <c:v>2021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55</c:v>
                </c:pt>
                <c:pt idx="1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B1-43A6-9808-772535E964E1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Project 3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2020</c:v>
                </c:pt>
                <c:pt idx="1">
                  <c:v>2021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13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B1-43A6-9808-772535E964E1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Project 4</c:v>
                </c:pt>
              </c:strCache>
            </c:strRef>
          </c:tx>
          <c:spPr>
            <a:solidFill>
              <a:schemeClr val="accent4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2020</c:v>
                </c:pt>
                <c:pt idx="1">
                  <c:v>2021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  <c:pt idx="0">
                  <c:v>10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2B1-43A6-9808-772535E964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238694632"/>
        <c:axId val="238695024"/>
      </c:barChart>
      <c:catAx>
        <c:axId val="23869463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6D7DA"/>
            </a:solidFill>
            <a:prstDash val="solid"/>
            <a:miter lim="400000"/>
          </a:ln>
        </c:spPr>
        <c:txPr>
          <a:bodyPr rot="0"/>
          <a:lstStyle/>
          <a:p>
            <a:pPr>
              <a:defRPr/>
            </a:pPr>
            <a:endParaRPr lang="en-US"/>
          </a:p>
        </c:txPr>
        <c:crossAx val="238695024"/>
        <c:crosses val="autoZero"/>
        <c:auto val="1"/>
        <c:lblAlgn val="ctr"/>
        <c:lblOffset val="100"/>
        <c:noMultiLvlLbl val="1"/>
      </c:catAx>
      <c:valAx>
        <c:axId val="238695024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5D7DB"/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/>
            </a:pPr>
            <a:endParaRPr lang="en-US"/>
          </a:p>
        </c:txPr>
        <c:crossAx val="238694632"/>
        <c:crosses val="autoZero"/>
        <c:crossBetween val="between"/>
        <c:majorUnit val="30"/>
        <c:minorUnit val="15"/>
      </c:valAx>
      <c:spPr>
        <a:noFill/>
        <a:ln w="12700" cap="flat">
          <a:noFill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"/>
          <c:y val="0"/>
          <c:w val="0.82533800000000002"/>
          <c:h val="0.16326499999999999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/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E6C-4004-9D69-1D80D7401FA2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E6C-4004-9D69-1D80D7401FA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E6C-4004-9D69-1D80D7401F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2BA-4268-9496-B0DCFCC2E6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2BA-4268-9496-B0DCFCC2E65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2BA-4268-9496-B0DCFCC2E6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80-4EA4-88A0-9E303C7A847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80-4EA4-88A0-9E303C7A847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80-4EA4-88A0-9E303C7A84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F76-4445-BDAD-3EBDCDE0C41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F76-4445-BDAD-3EBDCDE0C41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F76-4445-BDAD-3EBDCDE0C4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on time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9F-4B73-B709-96D802C9610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Early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9F-4B73-B709-96D802C9610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Late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9F-4B73-B709-96D802C961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928986496"/>
        <c:axId val="928985248"/>
      </c:barChart>
      <c:catAx>
        <c:axId val="928986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5248"/>
        <c:crosses val="autoZero"/>
        <c:auto val="1"/>
        <c:lblAlgn val="ctr"/>
        <c:lblOffset val="100"/>
        <c:noMultiLvlLbl val="0"/>
      </c:catAx>
      <c:valAx>
        <c:axId val="928985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6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9525"/>
          </c:spPr>
          <c:dPt>
            <c:idx val="0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53D-4E25-A56C-65A8D1F48BF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53D-4E25-A56C-65A8D1F48BF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53D-4E25-A56C-65A8D1F48BF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53D-4E25-A56C-65A8D1F48BF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53D-4E25-A56C-65A8D1F48BF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53D-4E25-A56C-65A8D1F48BFD}"/>
              </c:ext>
            </c:extLst>
          </c:dPt>
          <c:dLbls>
            <c:dLbl>
              <c:idx val="0"/>
              <c:layout>
                <c:manualLayout>
                  <c:x val="0.20326805414452767"/>
                  <c:y val="-4.036588106822015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3D-4E25-A56C-65A8D1F48BFD}"/>
                </c:ext>
              </c:extLst>
            </c:dLbl>
            <c:dLbl>
              <c:idx val="1"/>
              <c:layout>
                <c:manualLayout>
                  <c:x val="0.13720587273936835"/>
                  <c:y val="3.459932662990293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53D-4E25-A56C-65A8D1F48BFD}"/>
                </c:ext>
              </c:extLst>
            </c:dLbl>
            <c:dLbl>
              <c:idx val="2"/>
              <c:layout>
                <c:manualLayout>
                  <c:x val="0.20115632053959046"/>
                  <c:y val="8.649831657475746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53D-4E25-A56C-65A8D1F48BFD}"/>
                </c:ext>
              </c:extLst>
            </c:dLbl>
            <c:dLbl>
              <c:idx val="3"/>
              <c:layout>
                <c:manualLayout>
                  <c:x val="-5.5898714889745064E-2"/>
                  <c:y val="0.2191290686560521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53D-4E25-A56C-65A8D1F48BFD}"/>
                </c:ext>
              </c:extLst>
            </c:dLbl>
            <c:dLbl>
              <c:idx val="4"/>
              <c:layout>
                <c:manualLayout>
                  <c:x val="-0.15656472434041277"/>
                  <c:y val="0.1095645343280260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53D-4E25-A56C-65A8D1F48BFD}"/>
                </c:ext>
              </c:extLst>
            </c:dLbl>
            <c:dLbl>
              <c:idx val="5"/>
              <c:layout>
                <c:manualLayout>
                  <c:x val="-0.24605523061679402"/>
                  <c:y val="-6.343209882148881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53D-4E25-A56C-65A8D1F48BFD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0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,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5th Qtr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0.09</c:v>
                </c:pt>
                <c:pt idx="1">
                  <c:v>0.3</c:v>
                </c:pt>
                <c:pt idx="2">
                  <c:v>0.21</c:v>
                </c:pt>
                <c:pt idx="3">
                  <c:v>0.1</c:v>
                </c:pt>
                <c:pt idx="4">
                  <c:v>0.15</c:v>
                </c:pt>
                <c:pt idx="5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53D-4E25-A56C-65A8D1F48BF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9525"/>
          </c:spPr>
          <c:dPt>
            <c:idx val="0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33C-4094-B7AE-6644B621C93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33C-4094-B7AE-6644B621C93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33C-4094-B7AE-6644B621C93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33C-4094-B7AE-6644B621C93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33C-4094-B7AE-6644B621C93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33C-4094-B7AE-6644B621C932}"/>
              </c:ext>
            </c:extLst>
          </c:dPt>
          <c:dLbls>
            <c:dLbl>
              <c:idx val="0"/>
              <c:layout>
                <c:manualLayout>
                  <c:x val="0.20326805414452767"/>
                  <c:y val="-4.036588106822015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33C-4094-B7AE-6644B621C932}"/>
                </c:ext>
              </c:extLst>
            </c:dLbl>
            <c:dLbl>
              <c:idx val="1"/>
              <c:layout>
                <c:manualLayout>
                  <c:x val="0.13720587273936835"/>
                  <c:y val="3.459932662990293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33C-4094-B7AE-6644B621C932}"/>
                </c:ext>
              </c:extLst>
            </c:dLbl>
            <c:dLbl>
              <c:idx val="2"/>
              <c:layout>
                <c:manualLayout>
                  <c:x val="0.23774704907601238"/>
                  <c:y val="9.46543814908031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33C-4094-B7AE-6644B621C932}"/>
                </c:ext>
              </c:extLst>
            </c:dLbl>
            <c:dLbl>
              <c:idx val="3"/>
              <c:layout>
                <c:manualLayout>
                  <c:x val="-5.5898714889745064E-2"/>
                  <c:y val="0.2191290686560521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33C-4094-B7AE-6644B621C932}"/>
                </c:ext>
              </c:extLst>
            </c:dLbl>
            <c:dLbl>
              <c:idx val="4"/>
              <c:layout>
                <c:manualLayout>
                  <c:x val="-0.15656472434041277"/>
                  <c:y val="0.1095645343280260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33C-4094-B7AE-6644B621C932}"/>
                </c:ext>
              </c:extLst>
            </c:dLbl>
            <c:dLbl>
              <c:idx val="5"/>
              <c:layout>
                <c:manualLayout>
                  <c:x val="-0.24605523061679402"/>
                  <c:y val="-6.343209882148881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33C-4094-B7AE-6644B621C932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0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,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Sheet1!$A$2:$A$7</c:f>
              <c:strCache>
                <c:ptCount val="6"/>
                <c:pt idx="0">
                  <c:v>1st Cat</c:v>
                </c:pt>
                <c:pt idx="1">
                  <c:v>2nd Cat</c:v>
                </c:pt>
                <c:pt idx="2">
                  <c:v>3rd Cat</c:v>
                </c:pt>
                <c:pt idx="3">
                  <c:v>4th Cat</c:v>
                </c:pt>
                <c:pt idx="4">
                  <c:v>5th Cat</c:v>
                </c:pt>
                <c:pt idx="5">
                  <c:v>5th Cat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0.09</c:v>
                </c:pt>
                <c:pt idx="1">
                  <c:v>0.3</c:v>
                </c:pt>
                <c:pt idx="2">
                  <c:v>0.21</c:v>
                </c:pt>
                <c:pt idx="3">
                  <c:v>0.1</c:v>
                </c:pt>
                <c:pt idx="4">
                  <c:v>0.15</c:v>
                </c:pt>
                <c:pt idx="5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33C-4094-B7AE-6644B621C93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9525"/>
          </c:spPr>
          <c:dPt>
            <c:idx val="0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7B-4590-B403-28BF58AB083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87B-4590-B403-28BF58AB083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87B-4590-B403-28BF58AB083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87B-4590-B403-28BF58AB083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87B-4590-B403-28BF58AB083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87B-4590-B403-28BF58AB083B}"/>
              </c:ext>
            </c:extLst>
          </c:dPt>
          <c:dLbls>
            <c:dLbl>
              <c:idx val="0"/>
              <c:layout>
                <c:manualLayout>
                  <c:x val="0.20326805414452767"/>
                  <c:y val="-4.036588106822015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87B-4590-B403-28BF58AB083B}"/>
                </c:ext>
              </c:extLst>
            </c:dLbl>
            <c:dLbl>
              <c:idx val="1"/>
              <c:layout>
                <c:manualLayout>
                  <c:x val="0.13720587273936835"/>
                  <c:y val="3.459932662990293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87B-4590-B403-28BF58AB083B}"/>
                </c:ext>
              </c:extLst>
            </c:dLbl>
            <c:dLbl>
              <c:idx val="2"/>
              <c:layout>
                <c:manualLayout>
                  <c:x val="0.23774704907601238"/>
                  <c:y val="9.46543814908031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87B-4590-B403-28BF58AB083B}"/>
                </c:ext>
              </c:extLst>
            </c:dLbl>
            <c:dLbl>
              <c:idx val="3"/>
              <c:layout>
                <c:manualLayout>
                  <c:x val="-5.5898714889745064E-2"/>
                  <c:y val="0.2191290686560521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87B-4590-B403-28BF58AB083B}"/>
                </c:ext>
              </c:extLst>
            </c:dLbl>
            <c:dLbl>
              <c:idx val="4"/>
              <c:layout>
                <c:manualLayout>
                  <c:x val="-0.15656472434041277"/>
                  <c:y val="0.1095645343280260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87B-4590-B403-28BF58AB083B}"/>
                </c:ext>
              </c:extLst>
            </c:dLbl>
            <c:dLbl>
              <c:idx val="5"/>
              <c:layout>
                <c:manualLayout>
                  <c:x val="-0.24605523061679402"/>
                  <c:y val="-6.343209882148881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87B-4590-B403-28BF58AB083B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0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,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Sheet1!$A$2:$A$7</c:f>
              <c:strCache>
                <c:ptCount val="6"/>
                <c:pt idx="0">
                  <c:v>Status 1</c:v>
                </c:pt>
                <c:pt idx="1">
                  <c:v>Status 2</c:v>
                </c:pt>
                <c:pt idx="2">
                  <c:v>Status 3</c:v>
                </c:pt>
                <c:pt idx="3">
                  <c:v>Status 4</c:v>
                </c:pt>
                <c:pt idx="4">
                  <c:v>Status 5</c:v>
                </c:pt>
                <c:pt idx="5">
                  <c:v>Status 6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0.09</c:v>
                </c:pt>
                <c:pt idx="1">
                  <c:v>0.3</c:v>
                </c:pt>
                <c:pt idx="2">
                  <c:v>0.21</c:v>
                </c:pt>
                <c:pt idx="3">
                  <c:v>0.1</c:v>
                </c:pt>
                <c:pt idx="4">
                  <c:v>0.15</c:v>
                </c:pt>
                <c:pt idx="5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87B-4590-B403-28BF58AB083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 w="9525"/>
          </c:spPr>
          <c:dPt>
            <c:idx val="0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9BF-4A05-BB50-D61E2AB5FEC0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BF-4A05-BB50-D61E2AB5FEC0}"/>
              </c:ext>
            </c:extLst>
          </c:dPt>
          <c:dLbls>
            <c:dLbl>
              <c:idx val="0"/>
              <c:layout>
                <c:manualLayout>
                  <c:x val="0.16611747369282814"/>
                  <c:y val="0.2228097050853477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9BF-4A05-BB50-D61E2AB5FEC0}"/>
                </c:ext>
              </c:extLst>
            </c:dLbl>
            <c:dLbl>
              <c:idx val="1"/>
              <c:layout>
                <c:manualLayout>
                  <c:x val="-0.18004983277388226"/>
                  <c:y val="-0.1693043573755689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9BF-4A05-BB50-D61E2AB5FEC0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0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</c:v>
                </c:pt>
                <c:pt idx="1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BF-4A05-BB50-D61E2AB5FEC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600</c:v>
                </c:pt>
                <c:pt idx="1">
                  <c:v>3000</c:v>
                </c:pt>
                <c:pt idx="2">
                  <c:v>3500</c:v>
                </c:pt>
                <c:pt idx="3">
                  <c:v>3000</c:v>
                </c:pt>
                <c:pt idx="4">
                  <c:v>5000</c:v>
                </c:pt>
                <c:pt idx="5">
                  <c:v>3600</c:v>
                </c:pt>
                <c:pt idx="6">
                  <c:v>1200</c:v>
                </c:pt>
                <c:pt idx="7">
                  <c:v>3800</c:v>
                </c:pt>
                <c:pt idx="8">
                  <c:v>2500</c:v>
                </c:pt>
                <c:pt idx="9">
                  <c:v>4999</c:v>
                </c:pt>
                <c:pt idx="10">
                  <c:v>4500</c:v>
                </c:pt>
                <c:pt idx="11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C5-4D76-BD7C-F8ED2B9872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500</c:v>
                </c:pt>
                <c:pt idx="1">
                  <c:v>2500</c:v>
                </c:pt>
                <c:pt idx="2">
                  <c:v>2800</c:v>
                </c:pt>
                <c:pt idx="3">
                  <c:v>2000</c:v>
                </c:pt>
                <c:pt idx="4">
                  <c:v>4000</c:v>
                </c:pt>
                <c:pt idx="5">
                  <c:v>3400</c:v>
                </c:pt>
                <c:pt idx="6">
                  <c:v>900</c:v>
                </c:pt>
                <c:pt idx="7">
                  <c:v>3000</c:v>
                </c:pt>
                <c:pt idx="8">
                  <c:v>1500</c:v>
                </c:pt>
                <c:pt idx="9">
                  <c:v>3600</c:v>
                </c:pt>
                <c:pt idx="10">
                  <c:v>2800</c:v>
                </c:pt>
                <c:pt idx="11">
                  <c:v>1562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C5-4D76-BD7C-F8ED2B9872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2219440"/>
        <c:axId val="1952218352"/>
      </c:barChart>
      <c:catAx>
        <c:axId val="1952219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18352"/>
        <c:crosses val="autoZero"/>
        <c:auto val="1"/>
        <c:lblAlgn val="ctr"/>
        <c:lblOffset val="100"/>
        <c:noMultiLvlLbl val="0"/>
      </c:catAx>
      <c:valAx>
        <c:axId val="1952218352"/>
        <c:scaling>
          <c:orientation val="minMax"/>
          <c:max val="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[$$-409]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19440"/>
        <c:crosses val="autoZero"/>
        <c:crossBetween val="between"/>
        <c:majorUnit val="2000"/>
        <c:minorUnit val="4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158020660188111"/>
          <c:y val="0.7717425451978982"/>
          <c:w val="0.41683958679623789"/>
          <c:h val="0.1736025339226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  <c:pt idx="5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AF-4C7B-ADCF-92680BB8A3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30</c:v>
                </c:pt>
                <c:pt idx="1">
                  <c:v>40</c:v>
                </c:pt>
                <c:pt idx="2">
                  <c:v>45</c:v>
                </c:pt>
                <c:pt idx="3">
                  <c:v>78</c:v>
                </c:pt>
                <c:pt idx="4">
                  <c:v>60</c:v>
                </c:pt>
                <c:pt idx="5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AF-4C7B-ADCF-92680BB8A3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axId val="1952218896"/>
        <c:axId val="1952221616"/>
      </c:barChart>
      <c:catAx>
        <c:axId val="195221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21616"/>
        <c:crosses val="autoZero"/>
        <c:auto val="1"/>
        <c:lblAlgn val="ctr"/>
        <c:lblOffset val="100"/>
        <c:noMultiLvlLbl val="0"/>
      </c:catAx>
      <c:valAx>
        <c:axId val="195222161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18896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94309760663397"/>
          <c:y val="0.82565441842347898"/>
          <c:w val="0.64113773844701949"/>
          <c:h val="0.132599545395527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8D0-45DB-B7CF-424B71BF52EE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8D0-45DB-B7CF-424B71BF52E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D0-45DB-B7CF-424B71BF5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6654504595559"/>
          <c:y val="4.5811461067366582E-2"/>
          <c:w val="0.85612369017871592"/>
          <c:h val="0.759751613079615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  <c:pt idx="5">
                  <c:v>80</c:v>
                </c:pt>
                <c:pt idx="6">
                  <c:v>60</c:v>
                </c:pt>
                <c:pt idx="7">
                  <c:v>50</c:v>
                </c:pt>
                <c:pt idx="8">
                  <c:v>30</c:v>
                </c:pt>
                <c:pt idx="9">
                  <c:v>70</c:v>
                </c:pt>
                <c:pt idx="10">
                  <c:v>98</c:v>
                </c:pt>
                <c:pt idx="11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A09-41D4-9905-0B8D7DD4E4B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30</c:v>
                </c:pt>
                <c:pt idx="1">
                  <c:v>20</c:v>
                </c:pt>
                <c:pt idx="2">
                  <c:v>50</c:v>
                </c:pt>
                <c:pt idx="3">
                  <c:v>60</c:v>
                </c:pt>
                <c:pt idx="4">
                  <c:v>30</c:v>
                </c:pt>
                <c:pt idx="5">
                  <c:v>75</c:v>
                </c:pt>
                <c:pt idx="6">
                  <c:v>55</c:v>
                </c:pt>
                <c:pt idx="7">
                  <c:v>30</c:v>
                </c:pt>
                <c:pt idx="8">
                  <c:v>20</c:v>
                </c:pt>
                <c:pt idx="9">
                  <c:v>50</c:v>
                </c:pt>
                <c:pt idx="10">
                  <c:v>60</c:v>
                </c:pt>
                <c:pt idx="11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A09-41D4-9905-0B8D7DD4E4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52219984"/>
        <c:axId val="1952225424"/>
      </c:lineChart>
      <c:catAx>
        <c:axId val="1952219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25424"/>
        <c:crosses val="autoZero"/>
        <c:auto val="1"/>
        <c:lblAlgn val="ctr"/>
        <c:lblOffset val="100"/>
        <c:noMultiLvlLbl val="0"/>
      </c:catAx>
      <c:valAx>
        <c:axId val="195222542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19984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6654504595559"/>
          <c:y val="4.5811461067366582E-2"/>
          <c:w val="0.85612369017871592"/>
          <c:h val="0.6461153622245001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  <c:pt idx="5">
                  <c:v>80</c:v>
                </c:pt>
                <c:pt idx="6">
                  <c:v>60</c:v>
                </c:pt>
                <c:pt idx="7">
                  <c:v>50</c:v>
                </c:pt>
                <c:pt idx="8">
                  <c:v>30</c:v>
                </c:pt>
                <c:pt idx="9">
                  <c:v>70</c:v>
                </c:pt>
                <c:pt idx="10">
                  <c:v>98</c:v>
                </c:pt>
                <c:pt idx="11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FE4-4042-AEF3-4D0C2F1060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30</c:v>
                </c:pt>
                <c:pt idx="1">
                  <c:v>20</c:v>
                </c:pt>
                <c:pt idx="2">
                  <c:v>50</c:v>
                </c:pt>
                <c:pt idx="3">
                  <c:v>60</c:v>
                </c:pt>
                <c:pt idx="4">
                  <c:v>30</c:v>
                </c:pt>
                <c:pt idx="5">
                  <c:v>75</c:v>
                </c:pt>
                <c:pt idx="6">
                  <c:v>55</c:v>
                </c:pt>
                <c:pt idx="7">
                  <c:v>30</c:v>
                </c:pt>
                <c:pt idx="8">
                  <c:v>20</c:v>
                </c:pt>
                <c:pt idx="9">
                  <c:v>50</c:v>
                </c:pt>
                <c:pt idx="10">
                  <c:v>60</c:v>
                </c:pt>
                <c:pt idx="11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FE4-4042-AEF3-4D0C2F1060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52226512"/>
        <c:axId val="1952220528"/>
      </c:lineChart>
      <c:catAx>
        <c:axId val="1952226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20528"/>
        <c:crosses val="autoZero"/>
        <c:auto val="1"/>
        <c:lblAlgn val="ctr"/>
        <c:lblOffset val="100"/>
        <c:noMultiLvlLbl val="0"/>
      </c:catAx>
      <c:valAx>
        <c:axId val="195222052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26512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349282915781286"/>
          <c:y val="0.86297471309877927"/>
          <c:w val="0.32794762864884403"/>
          <c:h val="0.135355413025351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60</c:v>
                </c:pt>
                <c:pt idx="7">
                  <c:v>65</c:v>
                </c:pt>
                <c:pt idx="8">
                  <c:v>70</c:v>
                </c:pt>
                <c:pt idx="9">
                  <c:v>75</c:v>
                </c:pt>
                <c:pt idx="10">
                  <c:v>80</c:v>
                </c:pt>
                <c:pt idx="11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33-492E-83A8-DB8D81A683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6"/>
        <c:overlap val="100"/>
        <c:axId val="1952230320"/>
        <c:axId val="1952223792"/>
      </c:barChart>
      <c:catAx>
        <c:axId val="1952230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23792"/>
        <c:crosses val="autoZero"/>
        <c:auto val="1"/>
        <c:lblAlgn val="ctr"/>
        <c:lblOffset val="100"/>
        <c:noMultiLvlLbl val="0"/>
      </c:catAx>
      <c:valAx>
        <c:axId val="195222379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30320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n-US"/>
    </a:p>
  </c:txPr>
  <c:externalData r:id="rId3">
    <c:autoUpdate val="0"/>
  </c:externalData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1600</c:v>
                </c:pt>
                <c:pt idx="1">
                  <c:v>3000</c:v>
                </c:pt>
                <c:pt idx="2">
                  <c:v>3500</c:v>
                </c:pt>
                <c:pt idx="3">
                  <c:v>3000</c:v>
                </c:pt>
                <c:pt idx="4">
                  <c:v>5000</c:v>
                </c:pt>
                <c:pt idx="5">
                  <c:v>3600</c:v>
                </c:pt>
                <c:pt idx="6">
                  <c:v>1200</c:v>
                </c:pt>
                <c:pt idx="7">
                  <c:v>3800</c:v>
                </c:pt>
                <c:pt idx="8">
                  <c:v>2500</c:v>
                </c:pt>
                <c:pt idx="9">
                  <c:v>4999</c:v>
                </c:pt>
                <c:pt idx="10">
                  <c:v>4500</c:v>
                </c:pt>
                <c:pt idx="11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F7-4D29-923B-8D89D0E6679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1500</c:v>
                </c:pt>
                <c:pt idx="1">
                  <c:v>2500</c:v>
                </c:pt>
                <c:pt idx="2">
                  <c:v>2800</c:v>
                </c:pt>
                <c:pt idx="3">
                  <c:v>2000</c:v>
                </c:pt>
                <c:pt idx="4">
                  <c:v>4000</c:v>
                </c:pt>
                <c:pt idx="5">
                  <c:v>3400</c:v>
                </c:pt>
                <c:pt idx="6">
                  <c:v>900</c:v>
                </c:pt>
                <c:pt idx="7">
                  <c:v>3000</c:v>
                </c:pt>
                <c:pt idx="8">
                  <c:v>1500</c:v>
                </c:pt>
                <c:pt idx="9">
                  <c:v>3600</c:v>
                </c:pt>
                <c:pt idx="10">
                  <c:v>2800</c:v>
                </c:pt>
                <c:pt idx="11">
                  <c:v>1562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F7-4D29-923B-8D89D0E6679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1300</c:v>
                </c:pt>
                <c:pt idx="1">
                  <c:v>2000</c:v>
                </c:pt>
                <c:pt idx="2">
                  <c:v>1500</c:v>
                </c:pt>
                <c:pt idx="3">
                  <c:v>3000</c:v>
                </c:pt>
                <c:pt idx="4">
                  <c:v>2475</c:v>
                </c:pt>
                <c:pt idx="5">
                  <c:v>2563</c:v>
                </c:pt>
                <c:pt idx="6">
                  <c:v>2000</c:v>
                </c:pt>
                <c:pt idx="7">
                  <c:v>4000</c:v>
                </c:pt>
                <c:pt idx="8">
                  <c:v>1500</c:v>
                </c:pt>
                <c:pt idx="9">
                  <c:v>2560</c:v>
                </c:pt>
                <c:pt idx="10">
                  <c:v>4820</c:v>
                </c:pt>
                <c:pt idx="11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F7-4D29-923B-8D89D0E667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2231952"/>
        <c:axId val="1952222160"/>
      </c:barChart>
      <c:catAx>
        <c:axId val="1952231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22160"/>
        <c:crosses val="autoZero"/>
        <c:auto val="1"/>
        <c:lblAlgn val="ctr"/>
        <c:lblOffset val="100"/>
        <c:noMultiLvlLbl val="0"/>
      </c:catAx>
      <c:valAx>
        <c:axId val="1952222160"/>
        <c:scaling>
          <c:orientation val="minMax"/>
          <c:max val="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[$$-409]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31952"/>
        <c:crosses val="autoZero"/>
        <c:crossBetween val="between"/>
        <c:majorUnit val="1000"/>
        <c:minorUnit val="4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47027546096079"/>
          <c:y val="0.83150982365713355"/>
          <c:w val="0.41788990243115559"/>
          <c:h val="0.122892335965014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260166622884962E-2"/>
          <c:y val="3.9443051681320104E-2"/>
          <c:w val="0.88918891841852621"/>
          <c:h val="0.642793333568729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Option 1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100000</c:v>
                </c:pt>
                <c:pt idx="1">
                  <c:v>150000</c:v>
                </c:pt>
                <c:pt idx="2">
                  <c:v>200000</c:v>
                </c:pt>
                <c:pt idx="3">
                  <c:v>250000</c:v>
                </c:pt>
                <c:pt idx="4">
                  <c:v>150000</c:v>
                </c:pt>
                <c:pt idx="5">
                  <c:v>200000</c:v>
                </c:pt>
                <c:pt idx="6">
                  <c:v>250000</c:v>
                </c:pt>
                <c:pt idx="7">
                  <c:v>150000</c:v>
                </c:pt>
                <c:pt idx="8">
                  <c:v>300000</c:v>
                </c:pt>
                <c:pt idx="9">
                  <c:v>100000</c:v>
                </c:pt>
                <c:pt idx="10">
                  <c:v>300000</c:v>
                </c:pt>
                <c:pt idx="11">
                  <c:v>150000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2E-450D-8913-EF3BEFE6CD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Option 2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250000</c:v>
                </c:pt>
                <c:pt idx="1">
                  <c:v>200000</c:v>
                </c:pt>
                <c:pt idx="2">
                  <c:v>250000</c:v>
                </c:pt>
                <c:pt idx="3">
                  <c:v>300000</c:v>
                </c:pt>
                <c:pt idx="4">
                  <c:v>225000</c:v>
                </c:pt>
                <c:pt idx="5">
                  <c:v>228000</c:v>
                </c:pt>
                <c:pt idx="6">
                  <c:v>325000</c:v>
                </c:pt>
                <c:pt idx="7">
                  <c:v>200000</c:v>
                </c:pt>
                <c:pt idx="8">
                  <c:v>320000</c:v>
                </c:pt>
                <c:pt idx="9">
                  <c:v>120000</c:v>
                </c:pt>
                <c:pt idx="10">
                  <c:v>250000</c:v>
                </c:pt>
                <c:pt idx="11">
                  <c:v>190000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99-471C-AE61-B37587B44C5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Option 3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noFill/>
              <a:round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290000</c:v>
                </c:pt>
                <c:pt idx="1">
                  <c:v>210000</c:v>
                </c:pt>
                <c:pt idx="2">
                  <c:v>260000</c:v>
                </c:pt>
                <c:pt idx="3">
                  <c:v>310000</c:v>
                </c:pt>
                <c:pt idx="4">
                  <c:v>230000</c:v>
                </c:pt>
                <c:pt idx="5">
                  <c:v>230000</c:v>
                </c:pt>
                <c:pt idx="6">
                  <c:v>350000</c:v>
                </c:pt>
                <c:pt idx="7">
                  <c:v>205000</c:v>
                </c:pt>
                <c:pt idx="8">
                  <c:v>325000</c:v>
                </c:pt>
                <c:pt idx="9">
                  <c:v>125000</c:v>
                </c:pt>
                <c:pt idx="10">
                  <c:v>275000</c:v>
                </c:pt>
                <c:pt idx="11">
                  <c:v>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99-471C-AE61-B37587B44C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1862742992"/>
        <c:axId val="1952232496"/>
      </c:barChart>
      <c:catAx>
        <c:axId val="1862742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32496"/>
        <c:crosses val="autoZero"/>
        <c:auto val="1"/>
        <c:lblAlgn val="ctr"/>
        <c:lblOffset val="100"/>
        <c:noMultiLvlLbl val="0"/>
      </c:catAx>
      <c:valAx>
        <c:axId val="1952232496"/>
        <c:scaling>
          <c:orientation val="minMax"/>
          <c:max val="5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0000"/>
                  <a:lumOff val="90000"/>
                </a:schemeClr>
              </a:solidFill>
              <a:round/>
            </a:ln>
            <a:effectLst/>
          </c:spPr>
        </c:majorGridlines>
        <c:numFmt formatCode="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2742992"/>
        <c:crosses val="autoZero"/>
        <c:crossBetween val="between"/>
        <c:majorUnit val="100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0780852488812"/>
          <c:y val="0.8713641991200084"/>
          <c:w val="0.48984363228738453"/>
          <c:h val="0.107359193253584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Option 1</c:v>
                </c:pt>
              </c:strCache>
            </c:strRef>
          </c:tx>
          <c:spPr>
            <a:ln w="31750" cap="rnd">
              <a:solidFill>
                <a:schemeClr val="accent1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100000</c:v>
                </c:pt>
                <c:pt idx="1">
                  <c:v>150000</c:v>
                </c:pt>
                <c:pt idx="2">
                  <c:v>200000</c:v>
                </c:pt>
                <c:pt idx="3">
                  <c:v>250000</c:v>
                </c:pt>
                <c:pt idx="4">
                  <c:v>275000</c:v>
                </c:pt>
                <c:pt idx="5">
                  <c:v>280000</c:v>
                </c:pt>
                <c:pt idx="6">
                  <c:v>285000</c:v>
                </c:pt>
                <c:pt idx="7">
                  <c:v>290000</c:v>
                </c:pt>
                <c:pt idx="8">
                  <c:v>300000</c:v>
                </c:pt>
                <c:pt idx="9">
                  <c:v>305000</c:v>
                </c:pt>
                <c:pt idx="10">
                  <c:v>310000</c:v>
                </c:pt>
                <c:pt idx="11">
                  <c:v>325000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2E-450D-8913-EF3BEFE6CD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Option 2</c:v>
                </c:pt>
              </c:strCache>
            </c:strRef>
          </c:tx>
          <c:spPr>
            <a:ln w="31750" cap="rnd">
              <a:solidFill>
                <a:schemeClr val="accent2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200000</c:v>
                </c:pt>
                <c:pt idx="1">
                  <c:v>250000</c:v>
                </c:pt>
                <c:pt idx="2">
                  <c:v>260000</c:v>
                </c:pt>
                <c:pt idx="3">
                  <c:v>280000</c:v>
                </c:pt>
                <c:pt idx="4">
                  <c:v>300000</c:v>
                </c:pt>
                <c:pt idx="5">
                  <c:v>310000</c:v>
                </c:pt>
                <c:pt idx="6">
                  <c:v>325000</c:v>
                </c:pt>
                <c:pt idx="7">
                  <c:v>340000</c:v>
                </c:pt>
                <c:pt idx="8">
                  <c:v>375000</c:v>
                </c:pt>
                <c:pt idx="9">
                  <c:v>400000</c:v>
                </c:pt>
                <c:pt idx="10">
                  <c:v>410000</c:v>
                </c:pt>
                <c:pt idx="11">
                  <c:v>450000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4BA-4BF0-B854-BEAE30FE40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58532768"/>
        <c:axId val="1958527872"/>
      </c:lineChart>
      <c:catAx>
        <c:axId val="1958532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27872"/>
        <c:crosses val="autoZero"/>
        <c:auto val="1"/>
        <c:lblAlgn val="ctr"/>
        <c:lblOffset val="100"/>
        <c:noMultiLvlLbl val="0"/>
      </c:catAx>
      <c:valAx>
        <c:axId val="1958527872"/>
        <c:scaling>
          <c:orientation val="minMax"/>
          <c:max val="5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0000"/>
                  <a:lumOff val="90000"/>
                </a:schemeClr>
              </a:solidFill>
              <a:round/>
            </a:ln>
            <a:effectLst/>
          </c:spPr>
        </c:majorGridlines>
        <c:numFmt formatCode="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2768"/>
        <c:crosses val="autoZero"/>
        <c:crossBetween val="between"/>
        <c:majorUnit val="10000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026428806553797E-2"/>
          <c:y val="6.5420478647862254E-2"/>
          <c:w val="0.90860694162838029"/>
          <c:h val="0.6658727919954007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  <c:pt idx="5">
                  <c:v>80</c:v>
                </c:pt>
                <c:pt idx="6">
                  <c:v>60</c:v>
                </c:pt>
                <c:pt idx="7">
                  <c:v>50</c:v>
                </c:pt>
                <c:pt idx="8">
                  <c:v>30</c:v>
                </c:pt>
                <c:pt idx="9">
                  <c:v>70</c:v>
                </c:pt>
                <c:pt idx="10">
                  <c:v>98</c:v>
                </c:pt>
                <c:pt idx="11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2AC-4A7B-BDF4-20805F0E3D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2AC-4A7B-BDF4-20805F0E3D3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2AC-4A7B-BDF4-20805F0E3D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8537664"/>
        <c:axId val="1958540384"/>
      </c:lineChart>
      <c:catAx>
        <c:axId val="1958537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40384"/>
        <c:crosses val="autoZero"/>
        <c:auto val="1"/>
        <c:lblAlgn val="ctr"/>
        <c:lblOffset val="100"/>
        <c:noMultiLvlLbl val="0"/>
      </c:catAx>
      <c:valAx>
        <c:axId val="195854038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7664"/>
        <c:crosses val="autoZero"/>
        <c:crossBetween val="between"/>
        <c:majorUnit val="25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026428806553797E-2"/>
          <c:y val="6.5420478647862254E-2"/>
          <c:w val="0.90860694162838029"/>
          <c:h val="0.6658727919954007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 w="15875"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  <c:pt idx="5">
                  <c:v>80</c:v>
                </c:pt>
                <c:pt idx="6">
                  <c:v>60</c:v>
                </c:pt>
                <c:pt idx="7">
                  <c:v>50</c:v>
                </c:pt>
                <c:pt idx="8">
                  <c:v>30</c:v>
                </c:pt>
                <c:pt idx="9">
                  <c:v>70</c:v>
                </c:pt>
                <c:pt idx="10">
                  <c:v>98</c:v>
                </c:pt>
                <c:pt idx="1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38-40C2-8759-29D65104819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1-6E38-40C2-8759-29D65104819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2-6E38-40C2-8759-29D6510481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8528416"/>
        <c:axId val="1958534944"/>
      </c:areaChart>
      <c:catAx>
        <c:axId val="195852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4944"/>
        <c:crosses val="autoZero"/>
        <c:auto val="1"/>
        <c:lblAlgn val="ctr"/>
        <c:lblOffset val="100"/>
        <c:noMultiLvlLbl val="0"/>
      </c:catAx>
      <c:valAx>
        <c:axId val="195853494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28416"/>
        <c:crosses val="autoZero"/>
        <c:crossBetween val="midCat"/>
        <c:majorUnit val="25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Option 1</c:v>
                </c:pt>
              </c:strCache>
            </c:strRef>
          </c:tx>
          <c:spPr>
            <a:ln w="31750" cap="rnd">
              <a:solidFill>
                <a:schemeClr val="accent1">
                  <a:alpha val="85000"/>
                </a:schemeClr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1">
                  <a:alpha val="85000"/>
                </a:schemeClr>
              </a:solidFill>
              <a:ln>
                <a:noFill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100000</c:v>
                </c:pt>
                <c:pt idx="1">
                  <c:v>150000</c:v>
                </c:pt>
                <c:pt idx="2">
                  <c:v>200000</c:v>
                </c:pt>
                <c:pt idx="3">
                  <c:v>250000</c:v>
                </c:pt>
                <c:pt idx="4">
                  <c:v>150000</c:v>
                </c:pt>
                <c:pt idx="5">
                  <c:v>200000</c:v>
                </c:pt>
                <c:pt idx="6">
                  <c:v>250000</c:v>
                </c:pt>
                <c:pt idx="7">
                  <c:v>150000</c:v>
                </c:pt>
                <c:pt idx="8">
                  <c:v>300000</c:v>
                </c:pt>
                <c:pt idx="9">
                  <c:v>250000</c:v>
                </c:pt>
                <c:pt idx="10">
                  <c:v>150000</c:v>
                </c:pt>
                <c:pt idx="11">
                  <c:v>150000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2E-450D-8913-EF3BEFE6CD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Option 2</c:v>
                </c:pt>
              </c:strCache>
            </c:strRef>
          </c:tx>
          <c:spPr>
            <a:ln w="31750" cap="rnd">
              <a:solidFill>
                <a:schemeClr val="accent2">
                  <a:alpha val="85000"/>
                </a:schemeClr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2">
                  <a:alpha val="85000"/>
                </a:schemeClr>
              </a:solidFill>
              <a:ln>
                <a:noFill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250000</c:v>
                </c:pt>
                <c:pt idx="1">
                  <c:v>200000</c:v>
                </c:pt>
                <c:pt idx="2">
                  <c:v>250000</c:v>
                </c:pt>
                <c:pt idx="3">
                  <c:v>300000</c:v>
                </c:pt>
                <c:pt idx="4">
                  <c:v>225000</c:v>
                </c:pt>
                <c:pt idx="5">
                  <c:v>228000</c:v>
                </c:pt>
                <c:pt idx="6">
                  <c:v>325000</c:v>
                </c:pt>
                <c:pt idx="7">
                  <c:v>200000</c:v>
                </c:pt>
                <c:pt idx="8">
                  <c:v>320000</c:v>
                </c:pt>
                <c:pt idx="9">
                  <c:v>120000</c:v>
                </c:pt>
                <c:pt idx="10">
                  <c:v>250000</c:v>
                </c:pt>
                <c:pt idx="11">
                  <c:v>190000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AD5-4256-A44F-996FD004C30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Option 3</c:v>
                </c:pt>
              </c:strCache>
            </c:strRef>
          </c:tx>
          <c:spPr>
            <a:ln w="31750" cap="rnd">
              <a:solidFill>
                <a:schemeClr val="accent3">
                  <a:alpha val="85000"/>
                </a:schemeClr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3">
                  <a:alpha val="85000"/>
                </a:schemeClr>
              </a:solidFill>
              <a:ln>
                <a:noFill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400000</c:v>
                </c:pt>
                <c:pt idx="1">
                  <c:v>250000</c:v>
                </c:pt>
                <c:pt idx="2">
                  <c:v>300000</c:v>
                </c:pt>
                <c:pt idx="3">
                  <c:v>350000</c:v>
                </c:pt>
                <c:pt idx="4">
                  <c:v>330000</c:v>
                </c:pt>
                <c:pt idx="5">
                  <c:v>380000</c:v>
                </c:pt>
                <c:pt idx="6">
                  <c:v>400000</c:v>
                </c:pt>
                <c:pt idx="7">
                  <c:v>255000</c:v>
                </c:pt>
                <c:pt idx="8">
                  <c:v>405000</c:v>
                </c:pt>
                <c:pt idx="9">
                  <c:v>180000</c:v>
                </c:pt>
                <c:pt idx="10">
                  <c:v>275000</c:v>
                </c:pt>
                <c:pt idx="11">
                  <c:v>280000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AD5-4256-A44F-996FD004C3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8539296"/>
        <c:axId val="1958535488"/>
      </c:lineChart>
      <c:catAx>
        <c:axId val="195853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5488"/>
        <c:crosses val="autoZero"/>
        <c:auto val="1"/>
        <c:lblAlgn val="ctr"/>
        <c:lblOffset val="100"/>
        <c:noMultiLvlLbl val="0"/>
      </c:catAx>
      <c:valAx>
        <c:axId val="1958535488"/>
        <c:scaling>
          <c:orientation val="minMax"/>
          <c:max val="5000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9296"/>
        <c:crosses val="autoZero"/>
        <c:crossBetween val="between"/>
        <c:majorUnit val="10000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FB4-447F-98E3-28B2922888FE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FB4-447F-98E3-28B2922888F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FB4-447F-98E3-28B2922888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1B-4E98-8376-39AE58B54806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E1B-4E98-8376-39AE58B5480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E1B-4E98-8376-39AE58B548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02640954704237"/>
          <c:y val="6.0305202663468477E-2"/>
          <c:w val="0.86397359045295763"/>
          <c:h val="0.585665270172734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 Ratio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  <c:pt idx="5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A9-4486-98F9-57ED662C84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Ratio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60</c:v>
                </c:pt>
                <c:pt idx="1">
                  <c:v>40</c:v>
                </c:pt>
                <c:pt idx="2">
                  <c:v>75</c:v>
                </c:pt>
                <c:pt idx="3">
                  <c:v>80</c:v>
                </c:pt>
                <c:pt idx="4">
                  <c:v>60</c:v>
                </c:pt>
                <c:pt idx="5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A9-4486-98F9-57ED662C84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6"/>
        <c:axId val="1958528960"/>
        <c:axId val="1958536032"/>
      </c:barChart>
      <c:catAx>
        <c:axId val="1958528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6032"/>
        <c:crosses val="autoZero"/>
        <c:auto val="1"/>
        <c:lblAlgn val="ctr"/>
        <c:lblOffset val="100"/>
        <c:noMultiLvlLbl val="0"/>
      </c:catAx>
      <c:valAx>
        <c:axId val="195853603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28960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691722115146602"/>
          <c:y val="0.84105746427815553"/>
          <c:w val="0.40616555769706797"/>
          <c:h val="0.141712477817996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Cat 1</c:v>
                </c:pt>
                <c:pt idx="1">
                  <c:v>Cat 2</c:v>
                </c:pt>
                <c:pt idx="2">
                  <c:v>Cat 3</c:v>
                </c:pt>
                <c:pt idx="3">
                  <c:v>Cat 4</c:v>
                </c:pt>
                <c:pt idx="4">
                  <c:v>Cat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63-43F9-A8B3-A57CFDD12F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30"/>
        <c:axId val="1958531136"/>
        <c:axId val="1958533312"/>
      </c:barChart>
      <c:catAx>
        <c:axId val="195853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3312"/>
        <c:crosses val="autoZero"/>
        <c:auto val="1"/>
        <c:lblAlgn val="ctr"/>
        <c:lblOffset val="100"/>
        <c:noMultiLvlLbl val="0"/>
      </c:catAx>
      <c:valAx>
        <c:axId val="195853331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1136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9525"/>
          </c:spPr>
          <c:dPt>
            <c:idx val="0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761-4D6F-AA7A-F5A0119CDD4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761-4D6F-AA7A-F5A0119CDD4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761-4D6F-AA7A-F5A0119CDD4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761-4D6F-AA7A-F5A0119CDD4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761-4D6F-AA7A-F5A0119CDD4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761-4D6F-AA7A-F5A0119CDD4C}"/>
              </c:ext>
            </c:extLst>
          </c:dPt>
          <c:dLbls>
            <c:dLbl>
              <c:idx val="0"/>
              <c:layout>
                <c:manualLayout>
                  <c:x val="0.24582128877990816"/>
                  <c:y val="-0.1190696562154942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61-4D6F-AA7A-F5A0119CDD4C}"/>
                </c:ext>
              </c:extLst>
            </c:dLbl>
            <c:dLbl>
              <c:idx val="1"/>
              <c:layout>
                <c:manualLayout>
                  <c:x val="0.15569381196789459"/>
                  <c:y val="5.311787215009035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61-4D6F-AA7A-F5A0119CDD4C}"/>
                </c:ext>
              </c:extLst>
            </c:dLbl>
            <c:dLbl>
              <c:idx val="2"/>
              <c:layout>
                <c:manualLayout>
                  <c:x val="0.23503282109078724"/>
                  <c:y val="0.1235356067601316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61-4D6F-AA7A-F5A0119CDD4C}"/>
                </c:ext>
              </c:extLst>
            </c:dLbl>
            <c:dLbl>
              <c:idx val="3"/>
              <c:layout>
                <c:manualLayout>
                  <c:x val="-0.16866883122427281"/>
                  <c:y val="0.2191289248746588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761-4D6F-AA7A-F5A0119CDD4C}"/>
                </c:ext>
              </c:extLst>
            </c:dLbl>
            <c:dLbl>
              <c:idx val="4"/>
              <c:layout>
                <c:manualLayout>
                  <c:x val="-0.1912631515316687"/>
                  <c:y val="0.1095644624373293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761-4D6F-AA7A-F5A0119CDD4C}"/>
                </c:ext>
              </c:extLst>
            </c:dLbl>
            <c:dLbl>
              <c:idx val="5"/>
              <c:layout>
                <c:manualLayout>
                  <c:x val="-0.22671286495377632"/>
                  <c:y val="-0.1236172631899740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761-4D6F-AA7A-F5A0119CDD4C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0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,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Sheet1!$A$2:$A$7</c:f>
              <c:strCache>
                <c:ptCount val="6"/>
                <c:pt idx="0">
                  <c:v>Google</c:v>
                </c:pt>
                <c:pt idx="1">
                  <c:v>Youtube</c:v>
                </c:pt>
                <c:pt idx="2">
                  <c:v>Twitter</c:v>
                </c:pt>
                <c:pt idx="3">
                  <c:v>Facebook</c:v>
                </c:pt>
                <c:pt idx="4">
                  <c:v>Tiktok</c:v>
                </c:pt>
                <c:pt idx="5">
                  <c:v> Pinterest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0.09</c:v>
                </c:pt>
                <c:pt idx="1">
                  <c:v>0.3</c:v>
                </c:pt>
                <c:pt idx="2">
                  <c:v>0.21</c:v>
                </c:pt>
                <c:pt idx="3">
                  <c:v>0.1</c:v>
                </c:pt>
                <c:pt idx="4">
                  <c:v>0.15</c:v>
                </c:pt>
                <c:pt idx="5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761-4D6F-AA7A-F5A0119CDD4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Google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10</c:v>
                </c:pt>
                <c:pt idx="2">
                  <c:v>20</c:v>
                </c:pt>
                <c:pt idx="3">
                  <c:v>10</c:v>
                </c:pt>
                <c:pt idx="4">
                  <c:v>10</c:v>
                </c:pt>
                <c:pt idx="5">
                  <c:v>20</c:v>
                </c:pt>
                <c:pt idx="6">
                  <c:v>10</c:v>
                </c:pt>
                <c:pt idx="7">
                  <c:v>10</c:v>
                </c:pt>
                <c:pt idx="8">
                  <c:v>20</c:v>
                </c:pt>
                <c:pt idx="9">
                  <c:v>10</c:v>
                </c:pt>
                <c:pt idx="10">
                  <c:v>10</c:v>
                </c:pt>
                <c:pt idx="1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DB-44EB-9B0B-142BA51B7DB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Youtube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</c:v>
                </c:pt>
                <c:pt idx="1">
                  <c:v>20</c:v>
                </c:pt>
                <c:pt idx="2">
                  <c:v>10</c:v>
                </c:pt>
                <c:pt idx="3">
                  <c:v>20</c:v>
                </c:pt>
                <c:pt idx="4">
                  <c:v>20</c:v>
                </c:pt>
                <c:pt idx="5">
                  <c:v>10</c:v>
                </c:pt>
                <c:pt idx="6">
                  <c:v>20</c:v>
                </c:pt>
                <c:pt idx="7">
                  <c:v>20</c:v>
                </c:pt>
                <c:pt idx="8">
                  <c:v>10</c:v>
                </c:pt>
                <c:pt idx="9">
                  <c:v>20</c:v>
                </c:pt>
                <c:pt idx="10">
                  <c:v>20</c:v>
                </c:pt>
                <c:pt idx="1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DB-44EB-9B0B-142BA51B7DB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Twitter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30</c:v>
                </c:pt>
                <c:pt idx="1">
                  <c:v>30</c:v>
                </c:pt>
                <c:pt idx="2">
                  <c:v>40</c:v>
                </c:pt>
                <c:pt idx="3">
                  <c:v>30</c:v>
                </c:pt>
                <c:pt idx="4">
                  <c:v>30</c:v>
                </c:pt>
                <c:pt idx="5">
                  <c:v>40</c:v>
                </c:pt>
                <c:pt idx="6">
                  <c:v>30</c:v>
                </c:pt>
                <c:pt idx="7">
                  <c:v>30</c:v>
                </c:pt>
                <c:pt idx="8">
                  <c:v>40</c:v>
                </c:pt>
                <c:pt idx="9">
                  <c:v>30</c:v>
                </c:pt>
                <c:pt idx="10">
                  <c:v>30</c:v>
                </c:pt>
                <c:pt idx="1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DB-44EB-9B0B-142BA51B7DB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Facebook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40</c:v>
                </c:pt>
                <c:pt idx="1">
                  <c:v>40</c:v>
                </c:pt>
                <c:pt idx="2">
                  <c:v>30</c:v>
                </c:pt>
                <c:pt idx="3">
                  <c:v>40</c:v>
                </c:pt>
                <c:pt idx="4">
                  <c:v>40</c:v>
                </c:pt>
                <c:pt idx="5">
                  <c:v>30</c:v>
                </c:pt>
                <c:pt idx="6">
                  <c:v>40</c:v>
                </c:pt>
                <c:pt idx="7">
                  <c:v>40</c:v>
                </c:pt>
                <c:pt idx="8">
                  <c:v>30</c:v>
                </c:pt>
                <c:pt idx="9">
                  <c:v>40</c:v>
                </c:pt>
                <c:pt idx="10">
                  <c:v>40</c:v>
                </c:pt>
                <c:pt idx="1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6DB-44EB-9B0B-142BA51B7DB3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Tiktok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50</c:v>
                </c:pt>
                <c:pt idx="1">
                  <c:v>50</c:v>
                </c:pt>
                <c:pt idx="2">
                  <c:v>60</c:v>
                </c:pt>
                <c:pt idx="3">
                  <c:v>50</c:v>
                </c:pt>
                <c:pt idx="4">
                  <c:v>50</c:v>
                </c:pt>
                <c:pt idx="5">
                  <c:v>60</c:v>
                </c:pt>
                <c:pt idx="6">
                  <c:v>50</c:v>
                </c:pt>
                <c:pt idx="7">
                  <c:v>50</c:v>
                </c:pt>
                <c:pt idx="8">
                  <c:v>60</c:v>
                </c:pt>
                <c:pt idx="9">
                  <c:v>50</c:v>
                </c:pt>
                <c:pt idx="10">
                  <c:v>50</c:v>
                </c:pt>
                <c:pt idx="1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DB-44EB-9B0B-142BA51B7DB3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Pinterest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Sheet1!$G$2:$G$13</c:f>
              <c:numCache>
                <c:formatCode>General</c:formatCode>
                <c:ptCount val="12"/>
                <c:pt idx="0">
                  <c:v>30</c:v>
                </c:pt>
                <c:pt idx="1">
                  <c:v>100</c:v>
                </c:pt>
                <c:pt idx="2">
                  <c:v>100</c:v>
                </c:pt>
                <c:pt idx="3">
                  <c:v>30</c:v>
                </c:pt>
                <c:pt idx="4">
                  <c:v>100</c:v>
                </c:pt>
                <c:pt idx="5">
                  <c:v>100</c:v>
                </c:pt>
                <c:pt idx="6">
                  <c:v>30</c:v>
                </c:pt>
                <c:pt idx="7">
                  <c:v>100</c:v>
                </c:pt>
                <c:pt idx="8">
                  <c:v>100</c:v>
                </c:pt>
                <c:pt idx="9">
                  <c:v>30</c:v>
                </c:pt>
                <c:pt idx="10">
                  <c:v>100</c:v>
                </c:pt>
                <c:pt idx="11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6DB-44EB-9B0B-142BA51B7D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8532224"/>
        <c:axId val="1958529504"/>
      </c:barChart>
      <c:catAx>
        <c:axId val="1958532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29504"/>
        <c:crosses val="autoZero"/>
        <c:auto val="1"/>
        <c:lblAlgn val="ctr"/>
        <c:lblOffset val="100"/>
        <c:noMultiLvlLbl val="0"/>
      </c:catAx>
      <c:valAx>
        <c:axId val="195852950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222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600</c:v>
                </c:pt>
                <c:pt idx="1">
                  <c:v>3000</c:v>
                </c:pt>
                <c:pt idx="2">
                  <c:v>3500</c:v>
                </c:pt>
                <c:pt idx="3">
                  <c:v>3000</c:v>
                </c:pt>
                <c:pt idx="4">
                  <c:v>5000</c:v>
                </c:pt>
                <c:pt idx="5">
                  <c:v>3600</c:v>
                </c:pt>
                <c:pt idx="6">
                  <c:v>1200</c:v>
                </c:pt>
                <c:pt idx="7">
                  <c:v>3800</c:v>
                </c:pt>
                <c:pt idx="8">
                  <c:v>2500</c:v>
                </c:pt>
                <c:pt idx="9">
                  <c:v>4999</c:v>
                </c:pt>
                <c:pt idx="10">
                  <c:v>4500</c:v>
                </c:pt>
                <c:pt idx="11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FC-4693-821E-C721F9E6A6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8537120"/>
        <c:axId val="1958525696"/>
      </c:barChart>
      <c:catAx>
        <c:axId val="195853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25696"/>
        <c:crosses val="autoZero"/>
        <c:auto val="1"/>
        <c:lblAlgn val="ctr"/>
        <c:lblOffset val="100"/>
        <c:noMultiLvlLbl val="0"/>
      </c:catAx>
      <c:valAx>
        <c:axId val="1958525696"/>
        <c:scaling>
          <c:orientation val="minMax"/>
          <c:max val="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[$$-409]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7120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780532912949241E-2"/>
          <c:y val="3.5790430504821842E-2"/>
          <c:w val="0.88840369719177792"/>
          <c:h val="0.7896092726103596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Visit</c:v>
                </c:pt>
              </c:strCache>
            </c:strRef>
          </c:tx>
          <c:spPr>
            <a:ln w="25400" cap="rnd">
              <a:solidFill>
                <a:schemeClr val="accent1">
                  <a:alpha val="96000"/>
                </a:schemeClr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20</c:v>
                </c:pt>
                <c:pt idx="1">
                  <c:v>30</c:v>
                </c:pt>
                <c:pt idx="2">
                  <c:v>20</c:v>
                </c:pt>
                <c:pt idx="3">
                  <c:v>50</c:v>
                </c:pt>
                <c:pt idx="4">
                  <c:v>65</c:v>
                </c:pt>
                <c:pt idx="5">
                  <c:v>70</c:v>
                </c:pt>
                <c:pt idx="6">
                  <c:v>80</c:v>
                </c:pt>
                <c:pt idx="7">
                  <c:v>50</c:v>
                </c:pt>
                <c:pt idx="8">
                  <c:v>40</c:v>
                </c:pt>
                <c:pt idx="9">
                  <c:v>30</c:v>
                </c:pt>
                <c:pt idx="10">
                  <c:v>78</c:v>
                </c:pt>
                <c:pt idx="11">
                  <c:v>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A86-4B21-873B-050D78F111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8538752"/>
        <c:axId val="1958539840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Ad Clicks</c:v>
                </c:pt>
              </c:strCache>
            </c:strRef>
          </c:tx>
          <c:spPr>
            <a:ln w="25400" cap="rnd">
              <a:solidFill>
                <a:schemeClr val="accent2">
                  <a:alpha val="85000"/>
                </a:schemeClr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500</c:v>
                </c:pt>
                <c:pt idx="1">
                  <c:v>130</c:v>
                </c:pt>
                <c:pt idx="2">
                  <c:v>500</c:v>
                </c:pt>
                <c:pt idx="3">
                  <c:v>600</c:v>
                </c:pt>
                <c:pt idx="4">
                  <c:v>400</c:v>
                </c:pt>
                <c:pt idx="5">
                  <c:v>900</c:v>
                </c:pt>
                <c:pt idx="6">
                  <c:v>800</c:v>
                </c:pt>
                <c:pt idx="7">
                  <c:v>990</c:v>
                </c:pt>
                <c:pt idx="8">
                  <c:v>1000</c:v>
                </c:pt>
                <c:pt idx="9">
                  <c:v>800</c:v>
                </c:pt>
                <c:pt idx="10">
                  <c:v>700</c:v>
                </c:pt>
                <c:pt idx="11">
                  <c:v>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A86-4B21-873B-050D78F111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2230864"/>
        <c:axId val="1958530048"/>
      </c:lineChart>
      <c:catAx>
        <c:axId val="195853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9840"/>
        <c:crosses val="autoZero"/>
        <c:auto val="1"/>
        <c:lblAlgn val="ctr"/>
        <c:lblOffset val="100"/>
        <c:noMultiLvlLbl val="0"/>
      </c:catAx>
      <c:valAx>
        <c:axId val="1958539840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8752"/>
        <c:crosses val="autoZero"/>
        <c:crossBetween val="between"/>
      </c:valAx>
      <c:valAx>
        <c:axId val="1958530048"/>
        <c:scaling>
          <c:orientation val="minMax"/>
          <c:max val="16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30864"/>
        <c:crosses val="max"/>
        <c:crossBetween val="between"/>
        <c:majorUnit val="200"/>
      </c:valAx>
      <c:catAx>
        <c:axId val="19522308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585300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29942903859910669"/>
          <c:y val="0.9261400320663149"/>
          <c:w val="0.47064940998250687"/>
          <c:h val="6.1836755699655188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86027501251473826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Quick Ratio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0.6</c:v>
                </c:pt>
                <c:pt idx="1">
                  <c:v>0.2</c:v>
                </c:pt>
                <c:pt idx="2">
                  <c:v>0.5</c:v>
                </c:pt>
                <c:pt idx="3">
                  <c:v>0.6</c:v>
                </c:pt>
                <c:pt idx="4">
                  <c:v>0.25</c:v>
                </c:pt>
                <c:pt idx="5">
                  <c:v>0.4</c:v>
                </c:pt>
                <c:pt idx="6">
                  <c:v>0.68</c:v>
                </c:pt>
                <c:pt idx="7">
                  <c:v>0.9</c:v>
                </c:pt>
                <c:pt idx="8">
                  <c:v>0.5</c:v>
                </c:pt>
                <c:pt idx="9">
                  <c:v>0.7</c:v>
                </c:pt>
                <c:pt idx="10">
                  <c:v>0.63</c:v>
                </c:pt>
                <c:pt idx="1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2222704"/>
        <c:axId val="1952223248"/>
      </c:areaChart>
      <c:catAx>
        <c:axId val="195222270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952223248"/>
        <c:crosses val="autoZero"/>
        <c:auto val="0"/>
        <c:lblAlgn val="ctr"/>
        <c:lblOffset val="100"/>
        <c:noMultiLvlLbl val="0"/>
      </c:catAx>
      <c:valAx>
        <c:axId val="1952223248"/>
        <c:scaling>
          <c:orientation val="minMax"/>
          <c:max val="1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952222704"/>
        <c:crosses val="autoZero"/>
        <c:crossBetween val="midCat"/>
        <c:majorUnit val="0.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860275012514738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Quick Ratio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0.6</c:v>
                </c:pt>
                <c:pt idx="1">
                  <c:v>0.2</c:v>
                </c:pt>
                <c:pt idx="2">
                  <c:v>0.5</c:v>
                </c:pt>
                <c:pt idx="3">
                  <c:v>0.6</c:v>
                </c:pt>
                <c:pt idx="4">
                  <c:v>0.25</c:v>
                </c:pt>
                <c:pt idx="5">
                  <c:v>0.4</c:v>
                </c:pt>
                <c:pt idx="6">
                  <c:v>0.68</c:v>
                </c:pt>
                <c:pt idx="7">
                  <c:v>0.9</c:v>
                </c:pt>
                <c:pt idx="8">
                  <c:v>0.5</c:v>
                </c:pt>
                <c:pt idx="9">
                  <c:v>0.7</c:v>
                </c:pt>
                <c:pt idx="10">
                  <c:v>0.63</c:v>
                </c:pt>
                <c:pt idx="1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62742448"/>
        <c:axId val="1862739728"/>
      </c:barChart>
      <c:catAx>
        <c:axId val="186274244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862739728"/>
        <c:crosses val="autoZero"/>
        <c:auto val="0"/>
        <c:lblAlgn val="ctr"/>
        <c:lblOffset val="100"/>
        <c:noMultiLvlLbl val="0"/>
      </c:catAx>
      <c:valAx>
        <c:axId val="1862739728"/>
        <c:scaling>
          <c:orientation val="minMax"/>
          <c:max val="1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862742448"/>
        <c:crosses val="autoZero"/>
        <c:crossBetween val="between"/>
        <c:majorUnit val="0.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776201910349962E-2"/>
          <c:y val="6.9862493742630968E-2"/>
          <c:w val="0.9604475961793002"/>
          <c:h val="0.86027501251473826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Quick Ratio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0.6</c:v>
                </c:pt>
                <c:pt idx="1">
                  <c:v>0.2</c:v>
                </c:pt>
                <c:pt idx="2">
                  <c:v>0.5</c:v>
                </c:pt>
                <c:pt idx="3">
                  <c:v>0.6</c:v>
                </c:pt>
                <c:pt idx="4">
                  <c:v>0.25</c:v>
                </c:pt>
                <c:pt idx="5">
                  <c:v>0.4</c:v>
                </c:pt>
                <c:pt idx="6">
                  <c:v>0.5</c:v>
                </c:pt>
                <c:pt idx="7">
                  <c:v>0.6</c:v>
                </c:pt>
                <c:pt idx="8">
                  <c:v>0.75</c:v>
                </c:pt>
                <c:pt idx="9">
                  <c:v>0.78</c:v>
                </c:pt>
                <c:pt idx="10">
                  <c:v>0.8</c:v>
                </c:pt>
                <c:pt idx="1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0-4B22-8058-1D12CCEF1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83012656"/>
        <c:axId val="1983013744"/>
      </c:areaChart>
      <c:catAx>
        <c:axId val="198301265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983013744"/>
        <c:crosses val="autoZero"/>
        <c:auto val="0"/>
        <c:lblAlgn val="ctr"/>
        <c:lblOffset val="100"/>
        <c:noMultiLvlLbl val="0"/>
      </c:catAx>
      <c:valAx>
        <c:axId val="1983013744"/>
        <c:scaling>
          <c:orientation val="minMax"/>
          <c:max val="1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983012656"/>
        <c:crosses val="autoZero"/>
        <c:crossBetween val="midCat"/>
        <c:majorUnit val="0.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815366513592056"/>
          <c:y val="6.3776936853528074E-2"/>
          <c:w val="0.67420967320334724"/>
          <c:h val="0.872446126292943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budget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88-4E7B-A65B-B97440D5BD1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Target amount used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88-4E7B-A65B-B97440D5BD1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Budget amount used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88-4E7B-A65B-B97440D5BD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1"/>
        <c:overlap val="-100"/>
        <c:axId val="1983008848"/>
        <c:axId val="1983009392"/>
      </c:barChart>
      <c:catAx>
        <c:axId val="19830088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83009392"/>
        <c:crosses val="autoZero"/>
        <c:auto val="1"/>
        <c:lblAlgn val="ctr"/>
        <c:lblOffset val="100"/>
        <c:noMultiLvlLbl val="0"/>
      </c:catAx>
      <c:valAx>
        <c:axId val="1983009392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out"/>
        <c:minorTickMark val="none"/>
        <c:tickLblPos val="nextTo"/>
        <c:crossAx val="198300884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2.0942408376963352E-2"/>
          <c:y val="0.14694226942095615"/>
          <c:w val="0.21547604614803503"/>
          <c:h val="0.7061137230705055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20-45B8-8CB5-35E6ADD33DAB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220-45B8-8CB5-35E6ADD33DA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20-45B8-8CB5-35E6ADD33D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Name 1</c:v>
                </c:pt>
                <c:pt idx="1">
                  <c:v>Name 2</c:v>
                </c:pt>
                <c:pt idx="2">
                  <c:v>Name 3</c:v>
                </c:pt>
                <c:pt idx="3">
                  <c:v>Name 4</c:v>
                </c:pt>
                <c:pt idx="4">
                  <c:v>Name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80-4001-B884-433E271434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30"/>
        <c:axId val="1983013200"/>
        <c:axId val="1983014832"/>
      </c:barChart>
      <c:catAx>
        <c:axId val="1983013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014832"/>
        <c:crosses val="autoZero"/>
        <c:auto val="1"/>
        <c:lblAlgn val="ctr"/>
        <c:lblOffset val="100"/>
        <c:noMultiLvlLbl val="0"/>
      </c:catAx>
      <c:valAx>
        <c:axId val="1983014832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013200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9525"/>
          </c:spPr>
          <c:dPt>
            <c:idx val="0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28-4B22-B955-CD248F6E2C2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28-4B22-B955-CD248F6E2C2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28-4B22-B955-CD248F6E2C2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D28-4B22-B955-CD248F6E2C2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D28-4B22-B955-CD248F6E2C2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D28-4B22-B955-CD248F6E2C2E}"/>
              </c:ext>
            </c:extLst>
          </c:dPt>
          <c:dLbls>
            <c:dLbl>
              <c:idx val="0"/>
              <c:layout>
                <c:manualLayout>
                  <c:x val="0.20326805414452767"/>
                  <c:y val="-4.036588106822015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D28-4B22-B955-CD248F6E2C2E}"/>
                </c:ext>
              </c:extLst>
            </c:dLbl>
            <c:dLbl>
              <c:idx val="1"/>
              <c:layout>
                <c:manualLayout>
                  <c:x val="0.13720587273936835"/>
                  <c:y val="3.459932662990293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D28-4B22-B955-CD248F6E2C2E}"/>
                </c:ext>
              </c:extLst>
            </c:dLbl>
            <c:dLbl>
              <c:idx val="2"/>
              <c:layout>
                <c:manualLayout>
                  <c:x val="0.23774704907601238"/>
                  <c:y val="9.46543814908031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D28-4B22-B955-CD248F6E2C2E}"/>
                </c:ext>
              </c:extLst>
            </c:dLbl>
            <c:dLbl>
              <c:idx val="3"/>
              <c:layout>
                <c:manualLayout>
                  <c:x val="-5.5898714889745064E-2"/>
                  <c:y val="0.2191290686560521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D28-4B22-B955-CD248F6E2C2E}"/>
                </c:ext>
              </c:extLst>
            </c:dLbl>
            <c:dLbl>
              <c:idx val="4"/>
              <c:layout>
                <c:manualLayout>
                  <c:x val="-0.15656472434041277"/>
                  <c:y val="0.1095645343280260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D28-4B22-B955-CD248F6E2C2E}"/>
                </c:ext>
              </c:extLst>
            </c:dLbl>
            <c:dLbl>
              <c:idx val="5"/>
              <c:layout>
                <c:manualLayout>
                  <c:x val="-0.24605523061679402"/>
                  <c:y val="-6.343209882148881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D28-4B22-B955-CD248F6E2C2E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0">
                <a:spAutoFit/>
              </a:bodyPr>
              <a:lstStyle/>
              <a:p>
                <a:pPr>
                  <a:defRPr sz="800" b="0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,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Sheet1!$A$2:$A$7</c:f>
              <c:strCache>
                <c:ptCount val="6"/>
                <c:pt idx="0">
                  <c:v>1st Cat</c:v>
                </c:pt>
                <c:pt idx="1">
                  <c:v>2nd Cat</c:v>
                </c:pt>
                <c:pt idx="2">
                  <c:v>3rd Cat</c:v>
                </c:pt>
                <c:pt idx="3">
                  <c:v>4th Cat</c:v>
                </c:pt>
                <c:pt idx="4">
                  <c:v>5th Cat</c:v>
                </c:pt>
                <c:pt idx="5">
                  <c:v>5th Cat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0.09</c:v>
                </c:pt>
                <c:pt idx="1">
                  <c:v>0.3</c:v>
                </c:pt>
                <c:pt idx="2">
                  <c:v>0.21</c:v>
                </c:pt>
                <c:pt idx="3">
                  <c:v>0.1</c:v>
                </c:pt>
                <c:pt idx="4">
                  <c:v>0.15</c:v>
                </c:pt>
                <c:pt idx="5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D28-4B22-B955-CD248F6E2C2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6654504595559"/>
          <c:y val="4.5811461067366582E-2"/>
          <c:w val="0.85612369017871592"/>
          <c:h val="0.6469043908573929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this year</c:v>
                </c:pt>
              </c:strCache>
            </c:strRef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50</c:v>
                </c:pt>
                <c:pt idx="1">
                  <c:v>30</c:v>
                </c:pt>
                <c:pt idx="2">
                  <c:v>60</c:v>
                </c:pt>
                <c:pt idx="3">
                  <c:v>70</c:v>
                </c:pt>
                <c:pt idx="4">
                  <c:v>40</c:v>
                </c:pt>
                <c:pt idx="5">
                  <c:v>80</c:v>
                </c:pt>
                <c:pt idx="6">
                  <c:v>60</c:v>
                </c:pt>
                <c:pt idx="7">
                  <c:v>50</c:v>
                </c:pt>
                <c:pt idx="8">
                  <c:v>30</c:v>
                </c:pt>
                <c:pt idx="9">
                  <c:v>70</c:v>
                </c:pt>
                <c:pt idx="10">
                  <c:v>98</c:v>
                </c:pt>
                <c:pt idx="11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C29-445D-8C90-81AA1B7D17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last year</c:v>
                </c:pt>
              </c:strCache>
            </c:strRef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30</c:v>
                </c:pt>
                <c:pt idx="1">
                  <c:v>20</c:v>
                </c:pt>
                <c:pt idx="2">
                  <c:v>50</c:v>
                </c:pt>
                <c:pt idx="3">
                  <c:v>60</c:v>
                </c:pt>
                <c:pt idx="4">
                  <c:v>30</c:v>
                </c:pt>
                <c:pt idx="5">
                  <c:v>75</c:v>
                </c:pt>
                <c:pt idx="6">
                  <c:v>55</c:v>
                </c:pt>
                <c:pt idx="7">
                  <c:v>30</c:v>
                </c:pt>
                <c:pt idx="8">
                  <c:v>20</c:v>
                </c:pt>
                <c:pt idx="9">
                  <c:v>50</c:v>
                </c:pt>
                <c:pt idx="10">
                  <c:v>60</c:v>
                </c:pt>
                <c:pt idx="11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C29-445D-8C90-81AA1B7D17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83011568"/>
        <c:axId val="1983012112"/>
      </c:lineChart>
      <c:catAx>
        <c:axId val="1983011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012112"/>
        <c:crosses val="autoZero"/>
        <c:auto val="1"/>
        <c:lblAlgn val="ctr"/>
        <c:lblOffset val="100"/>
        <c:noMultiLvlLbl val="0"/>
      </c:catAx>
      <c:valAx>
        <c:axId val="198301211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011568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553753264295045"/>
          <c:y val="0.83116797900262462"/>
          <c:w val="0.58976842255357431"/>
          <c:h val="0.142790354330708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293355334259674E-2"/>
          <c:y val="0.14447021740887417"/>
          <c:w val="0.8975815867685657"/>
          <c:h val="0.6646148872545056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By Week Of Years</c:v>
                </c:pt>
              </c:strCache>
            </c:strRef>
          </c:tx>
          <c:spPr>
            <a:solidFill>
              <a:schemeClr val="bg1"/>
            </a:solidFill>
            <a:ln w="9525" cap="flat" cmpd="sng" algn="ctr">
              <a:noFill/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7CE-4515-90E8-8771480BFEE2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7CE-4515-90E8-8771480BFEE2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37CE-4515-90E8-8771480BFEE2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37CE-4515-90E8-8771480BFEE2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37CE-4515-90E8-8771480BFEE2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37CE-4515-90E8-8771480BFEE2}"/>
              </c:ext>
            </c:extLst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37CE-4515-90E8-8771480BFEE2}"/>
              </c:ext>
            </c:extLst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37CE-4515-90E8-8771480BFEE2}"/>
              </c:ext>
            </c:extLst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37CE-4515-90E8-8771480BFEE2}"/>
              </c:ext>
            </c:extLst>
          </c:dPt>
          <c:dPt>
            <c:idx val="11"/>
            <c:invertIfNegative val="0"/>
            <c:bubble3D val="0"/>
            <c:spPr>
              <a:solidFill>
                <a:schemeClr val="bg1"/>
              </a:soli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37CE-4515-90E8-8771480BFEE2}"/>
              </c:ext>
            </c:extLst>
          </c:dPt>
          <c:dLbls>
            <c:delete val="1"/>
          </c:dLbls>
          <c:cat>
            <c:strRef>
              <c:f>Sheet1!$A$2:$A$25</c:f>
              <c:strCache>
                <c:ptCount val="24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  <c:pt idx="10">
                  <c:v>W11</c:v>
                </c:pt>
                <c:pt idx="11">
                  <c:v>W12</c:v>
                </c:pt>
                <c:pt idx="12">
                  <c:v>W1</c:v>
                </c:pt>
                <c:pt idx="13">
                  <c:v>W2</c:v>
                </c:pt>
                <c:pt idx="14">
                  <c:v>W3</c:v>
                </c:pt>
                <c:pt idx="15">
                  <c:v>W4</c:v>
                </c:pt>
                <c:pt idx="16">
                  <c:v>W5</c:v>
                </c:pt>
                <c:pt idx="17">
                  <c:v>W6</c:v>
                </c:pt>
                <c:pt idx="18">
                  <c:v>W7</c:v>
                </c:pt>
                <c:pt idx="19">
                  <c:v>W8</c:v>
                </c:pt>
                <c:pt idx="20">
                  <c:v>W9</c:v>
                </c:pt>
                <c:pt idx="21">
                  <c:v>W10</c:v>
                </c:pt>
                <c:pt idx="22">
                  <c:v>W11</c:v>
                </c:pt>
                <c:pt idx="23">
                  <c:v>W12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18000</c:v>
                </c:pt>
                <c:pt idx="1">
                  <c:v>35000</c:v>
                </c:pt>
                <c:pt idx="2">
                  <c:v>20000</c:v>
                </c:pt>
                <c:pt idx="3">
                  <c:v>25000</c:v>
                </c:pt>
                <c:pt idx="4">
                  <c:v>30000</c:v>
                </c:pt>
                <c:pt idx="5">
                  <c:v>44000</c:v>
                </c:pt>
                <c:pt idx="6">
                  <c:v>40000</c:v>
                </c:pt>
                <c:pt idx="7">
                  <c:v>35000</c:v>
                </c:pt>
                <c:pt idx="8">
                  <c:v>25000</c:v>
                </c:pt>
                <c:pt idx="9">
                  <c:v>32000</c:v>
                </c:pt>
                <c:pt idx="10">
                  <c:v>45000</c:v>
                </c:pt>
                <c:pt idx="11">
                  <c:v>65000</c:v>
                </c:pt>
                <c:pt idx="12">
                  <c:v>25000</c:v>
                </c:pt>
                <c:pt idx="13">
                  <c:v>35000</c:v>
                </c:pt>
                <c:pt idx="14">
                  <c:v>20000</c:v>
                </c:pt>
                <c:pt idx="15">
                  <c:v>25000</c:v>
                </c:pt>
                <c:pt idx="16">
                  <c:v>30000</c:v>
                </c:pt>
                <c:pt idx="17">
                  <c:v>44000</c:v>
                </c:pt>
                <c:pt idx="18">
                  <c:v>40000</c:v>
                </c:pt>
                <c:pt idx="19">
                  <c:v>35000</c:v>
                </c:pt>
                <c:pt idx="20">
                  <c:v>25000</c:v>
                </c:pt>
                <c:pt idx="21">
                  <c:v>32000</c:v>
                </c:pt>
                <c:pt idx="22">
                  <c:v>45000</c:v>
                </c:pt>
                <c:pt idx="23">
                  <c:v>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95"/>
        <c:axId val="1988254016"/>
        <c:axId val="1988243680"/>
      </c:barChart>
      <c:catAx>
        <c:axId val="19882540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43680"/>
        <c:crosses val="autoZero"/>
        <c:auto val="1"/>
        <c:lblAlgn val="ctr"/>
        <c:lblOffset val="100"/>
        <c:noMultiLvlLbl val="0"/>
      </c:catAx>
      <c:valAx>
        <c:axId val="1988243680"/>
        <c:scaling>
          <c:orientation val="minMax"/>
          <c:max val="600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&quot;$&quot;#0,&quot;K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54016"/>
        <c:crosses val="autoZero"/>
        <c:crossBetween val="between"/>
        <c:majorUnit val="2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63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AD-4741-87DC-06D79F71AE2B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63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AD-4741-87DC-06D79F71AE2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AD-4741-87DC-06D79F71AE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293355334259674E-2"/>
          <c:y val="0.14447021740887417"/>
          <c:w val="0.8975815867685657"/>
          <c:h val="0.66461488725450568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Customer acquisition cost</c:v>
                </c:pt>
              </c:strCache>
            </c:strRef>
          </c:tx>
          <c:spPr>
            <a:ln w="31750" cap="rnd">
              <a:solidFill>
                <a:schemeClr val="accent3">
                  <a:alpha val="85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Pt>
            <c:idx val="0"/>
            <c:marker>
              <c:symbol val="circle"/>
              <c:size val="6"/>
              <c:spPr>
                <a:solidFill>
                  <a:schemeClr val="accent3"/>
                </a:solidFill>
                <a:ln>
                  <a:noFill/>
                </a:ln>
                <a:effectLst/>
              </c:spPr>
            </c:marker>
            <c:bubble3D val="0"/>
            <c:spPr>
              <a:ln w="31750" cap="rnd">
                <a:solidFill>
                  <a:schemeClr val="accent3">
                    <a:alpha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FBD-43A7-9903-D1E6121F9DCA}"/>
              </c:ext>
            </c:extLst>
          </c:dPt>
          <c:dPt>
            <c:idx val="1"/>
            <c:marker>
              <c:symbol val="circle"/>
              <c:size val="6"/>
              <c:spPr>
                <a:solidFill>
                  <a:schemeClr val="accent3"/>
                </a:solidFill>
                <a:ln>
                  <a:noFill/>
                </a:ln>
                <a:effectLst/>
              </c:spPr>
            </c:marker>
            <c:bubble3D val="0"/>
            <c:spPr>
              <a:ln w="31750" cap="rnd">
                <a:solidFill>
                  <a:schemeClr val="accent3">
                    <a:alpha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6FBD-43A7-9903-D1E6121F9DCA}"/>
              </c:ext>
            </c:extLst>
          </c:dPt>
          <c:dPt>
            <c:idx val="2"/>
            <c:marker>
              <c:symbol val="circle"/>
              <c:size val="6"/>
              <c:spPr>
                <a:solidFill>
                  <a:schemeClr val="accent3"/>
                </a:solidFill>
                <a:ln>
                  <a:noFill/>
                </a:ln>
                <a:effectLst/>
              </c:spPr>
            </c:marker>
            <c:bubble3D val="0"/>
            <c:spPr>
              <a:ln w="31750" cap="rnd">
                <a:solidFill>
                  <a:schemeClr val="accent3">
                    <a:alpha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6FBD-43A7-9903-D1E6121F9DCA}"/>
              </c:ext>
            </c:extLst>
          </c:dPt>
          <c:dPt>
            <c:idx val="4"/>
            <c:marker>
              <c:symbol val="circle"/>
              <c:size val="6"/>
              <c:spPr>
                <a:solidFill>
                  <a:schemeClr val="accent3"/>
                </a:solidFill>
                <a:ln>
                  <a:noFill/>
                </a:ln>
                <a:effectLst/>
              </c:spPr>
            </c:marker>
            <c:bubble3D val="0"/>
            <c:spPr>
              <a:ln w="31750" cap="rnd">
                <a:solidFill>
                  <a:schemeClr val="accent3">
                    <a:alpha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6FBD-43A7-9903-D1E6121F9DCA}"/>
              </c:ext>
            </c:extLst>
          </c:dPt>
          <c:dPt>
            <c:idx val="5"/>
            <c:marker>
              <c:symbol val="circle"/>
              <c:size val="6"/>
              <c:spPr>
                <a:solidFill>
                  <a:schemeClr val="accent3"/>
                </a:solidFill>
                <a:ln>
                  <a:noFill/>
                </a:ln>
                <a:effectLst/>
              </c:spPr>
            </c:marker>
            <c:bubble3D val="0"/>
            <c:spPr>
              <a:ln w="31750" cap="rnd">
                <a:solidFill>
                  <a:schemeClr val="accent3">
                    <a:alpha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6FBD-43A7-9903-D1E6121F9DCA}"/>
              </c:ext>
            </c:extLst>
          </c:dPt>
          <c:dPt>
            <c:idx val="6"/>
            <c:marker>
              <c:symbol val="circle"/>
              <c:size val="6"/>
              <c:spPr>
                <a:solidFill>
                  <a:schemeClr val="accent3"/>
                </a:solidFill>
                <a:ln>
                  <a:noFill/>
                </a:ln>
                <a:effectLst/>
              </c:spPr>
            </c:marker>
            <c:bubble3D val="0"/>
            <c:spPr>
              <a:ln w="31750" cap="rnd">
                <a:solidFill>
                  <a:schemeClr val="accent3">
                    <a:alpha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6FBD-43A7-9903-D1E6121F9DCA}"/>
              </c:ext>
            </c:extLst>
          </c:dPt>
          <c:dPt>
            <c:idx val="7"/>
            <c:marker>
              <c:symbol val="circle"/>
              <c:size val="6"/>
              <c:spPr>
                <a:solidFill>
                  <a:schemeClr val="accent3"/>
                </a:solidFill>
                <a:ln>
                  <a:noFill/>
                </a:ln>
                <a:effectLst/>
              </c:spPr>
            </c:marker>
            <c:bubble3D val="0"/>
            <c:spPr>
              <a:ln w="31750" cap="rnd">
                <a:solidFill>
                  <a:schemeClr val="accent3">
                    <a:alpha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6FBD-43A7-9903-D1E6121F9DCA}"/>
              </c:ext>
            </c:extLst>
          </c:dPt>
          <c:dPt>
            <c:idx val="8"/>
            <c:marker>
              <c:symbol val="circle"/>
              <c:size val="6"/>
              <c:spPr>
                <a:solidFill>
                  <a:schemeClr val="accent3"/>
                </a:solidFill>
                <a:ln>
                  <a:noFill/>
                </a:ln>
                <a:effectLst/>
              </c:spPr>
            </c:marker>
            <c:bubble3D val="0"/>
            <c:spPr>
              <a:ln w="31750" cap="rnd">
                <a:solidFill>
                  <a:schemeClr val="accent3">
                    <a:alpha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6FBD-43A7-9903-D1E6121F9DCA}"/>
              </c:ext>
            </c:extLst>
          </c:dPt>
          <c:dPt>
            <c:idx val="9"/>
            <c:marker>
              <c:symbol val="circle"/>
              <c:size val="6"/>
              <c:spPr>
                <a:solidFill>
                  <a:schemeClr val="accent3"/>
                </a:solidFill>
                <a:ln>
                  <a:noFill/>
                </a:ln>
                <a:effectLst/>
              </c:spPr>
            </c:marker>
            <c:bubble3D val="0"/>
            <c:spPr>
              <a:ln w="31750" cap="rnd">
                <a:solidFill>
                  <a:schemeClr val="accent3">
                    <a:alpha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6FBD-43A7-9903-D1E6121F9DCA}"/>
              </c:ext>
            </c:extLst>
          </c:dPt>
          <c:dPt>
            <c:idx val="10"/>
            <c:marker>
              <c:symbol val="circle"/>
              <c:size val="6"/>
              <c:spPr>
                <a:solidFill>
                  <a:schemeClr val="accent3"/>
                </a:solidFill>
                <a:ln>
                  <a:noFill/>
                </a:ln>
                <a:effectLst/>
              </c:spPr>
            </c:marker>
            <c:bubble3D val="0"/>
            <c:spPr>
              <a:ln w="31750" cap="rnd">
                <a:solidFill>
                  <a:schemeClr val="accent3">
                    <a:alpha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6FBD-43A7-9903-D1E6121F9D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W12</c:v>
                </c:pt>
                <c:pt idx="1">
                  <c:v>W8</c:v>
                </c:pt>
                <c:pt idx="2">
                  <c:v>W9</c:v>
                </c:pt>
                <c:pt idx="3">
                  <c:v>W7</c:v>
                </c:pt>
                <c:pt idx="4">
                  <c:v>W11</c:v>
                </c:pt>
                <c:pt idx="5">
                  <c:v>W6</c:v>
                </c:pt>
                <c:pt idx="6">
                  <c:v>W5</c:v>
                </c:pt>
                <c:pt idx="7">
                  <c:v>W10</c:v>
                </c:pt>
                <c:pt idx="8">
                  <c:v>W3</c:v>
                </c:pt>
                <c:pt idx="9">
                  <c:v>W4</c:v>
                </c:pt>
                <c:pt idx="10">
                  <c:v>W2</c:v>
                </c:pt>
                <c:pt idx="11">
                  <c:v>W1</c:v>
                </c:pt>
              </c:strCache>
            </c:strRef>
          </c:cat>
          <c:val>
            <c:numRef>
              <c:f>Sheet1!$B$2:$B$13</c:f>
              <c:numCache>
                <c:formatCode>"$"#,##0_);[Red]\("$"#,##0\)</c:formatCode>
                <c:ptCount val="12"/>
                <c:pt idx="0">
                  <c:v>321</c:v>
                </c:pt>
                <c:pt idx="1">
                  <c:v>305</c:v>
                </c:pt>
                <c:pt idx="2">
                  <c:v>304</c:v>
                </c:pt>
                <c:pt idx="3">
                  <c:v>270</c:v>
                </c:pt>
                <c:pt idx="4">
                  <c:v>270</c:v>
                </c:pt>
                <c:pt idx="5">
                  <c:v>255</c:v>
                </c:pt>
                <c:pt idx="6">
                  <c:v>230</c:v>
                </c:pt>
                <c:pt idx="7">
                  <c:v>230</c:v>
                </c:pt>
                <c:pt idx="8">
                  <c:v>210</c:v>
                </c:pt>
                <c:pt idx="9">
                  <c:v>150</c:v>
                </c:pt>
                <c:pt idx="10">
                  <c:v>135</c:v>
                </c:pt>
                <c:pt idx="11">
                  <c:v>46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8249120"/>
        <c:axId val="1988242048"/>
      </c:lineChart>
      <c:catAx>
        <c:axId val="19882491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88242048"/>
        <c:crosses val="autoZero"/>
        <c:auto val="1"/>
        <c:lblAlgn val="ctr"/>
        <c:lblOffset val="100"/>
        <c:noMultiLvlLbl val="0"/>
      </c:catAx>
      <c:valAx>
        <c:axId val="1988242048"/>
        <c:scaling>
          <c:orientation val="minMax"/>
          <c:max val="350"/>
          <c:min val="0"/>
        </c:scaling>
        <c:delete val="1"/>
        <c:axPos val="l"/>
        <c:numFmt formatCode="&quot;$&quot;#,##0" sourceLinked="0"/>
        <c:majorTickMark val="out"/>
        <c:minorTickMark val="none"/>
        <c:tickLblPos val="nextTo"/>
        <c:crossAx val="1988249120"/>
        <c:crosses val="autoZero"/>
        <c:crossBetween val="between"/>
        <c:majorUnit val="7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6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293355334259674E-2"/>
          <c:y val="0.14447021740887417"/>
          <c:w val="0.8975815867685657"/>
          <c:h val="0.66461488725450568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Avarage revenur per unit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Pt>
            <c:idx val="1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AB14-41C3-A01D-575BA00E66DC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AB14-41C3-A01D-575BA00E66DC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AB14-41C3-A01D-575BA00E66DC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AB14-41C3-A01D-575BA00E66DC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AB14-41C3-A01D-575BA00E66DC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AB14-41C3-A01D-575BA00E66DC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AB14-41C3-A01D-575BA00E66DC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AB14-41C3-A01D-575BA00E66DC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AB14-41C3-A01D-575BA00E66DC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AB14-41C3-A01D-575BA00E66DC}"/>
              </c:ext>
            </c:extLst>
          </c:dPt>
          <c:dLbls>
            <c:dLbl>
              <c:idx val="0"/>
              <c:layout>
                <c:manualLayout>
                  <c:x val="0"/>
                  <c:y val="-0.476639312181056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B14-41C3-A01D-575BA00E66DC}"/>
                </c:ext>
              </c:extLst>
            </c:dLbl>
            <c:dLbl>
              <c:idx val="1"/>
              <c:layout>
                <c:manualLayout>
                  <c:x val="0"/>
                  <c:y val="-0.476639312181056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14-41C3-A01D-575BA00E66DC}"/>
                </c:ext>
              </c:extLst>
            </c:dLbl>
            <c:dLbl>
              <c:idx val="2"/>
              <c:layout>
                <c:manualLayout>
                  <c:x val="0"/>
                  <c:y val="-0.490257578243372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14-41C3-A01D-575BA00E66DC}"/>
                </c:ext>
              </c:extLst>
            </c:dLbl>
            <c:dLbl>
              <c:idx val="3"/>
              <c:layout>
                <c:manualLayout>
                  <c:x val="0"/>
                  <c:y val="-0.490257578243372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B14-41C3-A01D-575BA00E66DC}"/>
                </c:ext>
              </c:extLst>
            </c:dLbl>
            <c:dLbl>
              <c:idx val="4"/>
              <c:layout>
                <c:manualLayout>
                  <c:x val="0"/>
                  <c:y val="-0.476639312181056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B14-41C3-A01D-575BA00E66DC}"/>
                </c:ext>
              </c:extLst>
            </c:dLbl>
            <c:dLbl>
              <c:idx val="5"/>
              <c:layout>
                <c:manualLayout>
                  <c:x val="-6.6617447483825543E-17"/>
                  <c:y val="-0.476639312181056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B14-41C3-A01D-575BA00E66DC}"/>
                </c:ext>
              </c:extLst>
            </c:dLbl>
            <c:dLbl>
              <c:idx val="6"/>
              <c:layout>
                <c:manualLayout>
                  <c:x val="0"/>
                  <c:y val="-0.476639312181056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AB14-41C3-A01D-575BA00E66DC}"/>
                </c:ext>
              </c:extLst>
            </c:dLbl>
            <c:dLbl>
              <c:idx val="7"/>
              <c:layout>
                <c:manualLayout>
                  <c:x val="-1.3323489496765109E-16"/>
                  <c:y val="-0.490257578243372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B14-41C3-A01D-575BA00E66DC}"/>
                </c:ext>
              </c:extLst>
            </c:dLbl>
            <c:dLbl>
              <c:idx val="8"/>
              <c:layout>
                <c:manualLayout>
                  <c:x val="0"/>
                  <c:y val="-0.490257578243372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B14-41C3-A01D-575BA00E66DC}"/>
                </c:ext>
              </c:extLst>
            </c:dLbl>
            <c:dLbl>
              <c:idx val="9"/>
              <c:layout>
                <c:manualLayout>
                  <c:x val="0"/>
                  <c:y val="-0.463021046118740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B14-41C3-A01D-575BA00E66DC}"/>
                </c:ext>
              </c:extLst>
            </c:dLbl>
            <c:dLbl>
              <c:idx val="10"/>
              <c:layout>
                <c:manualLayout>
                  <c:x val="0"/>
                  <c:y val="-0.435784513994108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B14-41C3-A01D-575BA00E66DC}"/>
                </c:ext>
              </c:extLst>
            </c:dLbl>
            <c:dLbl>
              <c:idx val="11"/>
              <c:layout>
                <c:manualLayout>
                  <c:x val="0"/>
                  <c:y val="-0.408547981869476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B14-41C3-A01D-575BA00E66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  <c:pt idx="10">
                  <c:v>W11</c:v>
                </c:pt>
                <c:pt idx="11">
                  <c:v>W12</c:v>
                </c:pt>
              </c:strCache>
            </c:strRef>
          </c:cat>
          <c:val>
            <c:numRef>
              <c:f>Sheet1!$B$2:$B$13</c:f>
              <c:numCache>
                <c:formatCode>"$"#,##0_);[Red]\("$"#,##0\)</c:formatCode>
                <c:ptCount val="12"/>
                <c:pt idx="0">
                  <c:v>100</c:v>
                </c:pt>
                <c:pt idx="1">
                  <c:v>100</c:v>
                </c:pt>
                <c:pt idx="2">
                  <c:v>98</c:v>
                </c:pt>
                <c:pt idx="3">
                  <c:v>99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99</c:v>
                </c:pt>
                <c:pt idx="8">
                  <c:v>99</c:v>
                </c:pt>
                <c:pt idx="9">
                  <c:v>110</c:v>
                </c:pt>
                <c:pt idx="10">
                  <c:v>120</c:v>
                </c:pt>
                <c:pt idx="11">
                  <c:v>132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988240416"/>
        <c:axId val="1988248032"/>
      </c:areaChart>
      <c:catAx>
        <c:axId val="19882404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88248032"/>
        <c:crosses val="autoZero"/>
        <c:auto val="1"/>
        <c:lblAlgn val="ctr"/>
        <c:lblOffset val="100"/>
        <c:noMultiLvlLbl val="0"/>
      </c:catAx>
      <c:valAx>
        <c:axId val="1988248032"/>
        <c:scaling>
          <c:orientation val="minMax"/>
          <c:max val="140"/>
          <c:min val="0"/>
        </c:scaling>
        <c:delete val="1"/>
        <c:axPos val="l"/>
        <c:numFmt formatCode="&quot;$&quot;#,##0" sourceLinked="0"/>
        <c:majorTickMark val="out"/>
        <c:minorTickMark val="none"/>
        <c:tickLblPos val="nextTo"/>
        <c:crossAx val="1988240416"/>
        <c:crosses val="autoZero"/>
        <c:crossBetween val="midCat"/>
        <c:majorUnit val="7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6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293355334259674E-2"/>
          <c:y val="0.14447021740887417"/>
          <c:w val="0.8975815867685657"/>
          <c:h val="0.66461488725450568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Customer life time value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</c:marker>
          <c:dPt>
            <c:idx val="1"/>
            <c:marker>
              <c:symbol val="circle"/>
              <c:size val="6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98E2-4169-A643-D0E797986B87}"/>
              </c:ext>
            </c:extLst>
          </c:dPt>
          <c:dPt>
            <c:idx val="2"/>
            <c:marker>
              <c:symbol val="circle"/>
              <c:size val="6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98E2-4169-A643-D0E797986B87}"/>
              </c:ext>
            </c:extLst>
          </c:dPt>
          <c:dPt>
            <c:idx val="3"/>
            <c:marker>
              <c:symbol val="circle"/>
              <c:size val="6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98E2-4169-A643-D0E797986B87}"/>
              </c:ext>
            </c:extLst>
          </c:dPt>
          <c:dPt>
            <c:idx val="4"/>
            <c:marker>
              <c:symbol val="circle"/>
              <c:size val="6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98E2-4169-A643-D0E797986B87}"/>
              </c:ext>
            </c:extLst>
          </c:dPt>
          <c:dPt>
            <c:idx val="5"/>
            <c:marker>
              <c:symbol val="circle"/>
              <c:size val="6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98E2-4169-A643-D0E797986B87}"/>
              </c:ext>
            </c:extLst>
          </c:dPt>
          <c:dPt>
            <c:idx val="7"/>
            <c:marker>
              <c:symbol val="circle"/>
              <c:size val="6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98E2-4169-A643-D0E797986B87}"/>
              </c:ext>
            </c:extLst>
          </c:dPt>
          <c:dPt>
            <c:idx val="8"/>
            <c:marker>
              <c:symbol val="circle"/>
              <c:size val="6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98E2-4169-A643-D0E797986B87}"/>
              </c:ext>
            </c:extLst>
          </c:dPt>
          <c:dPt>
            <c:idx val="9"/>
            <c:marker>
              <c:symbol val="circle"/>
              <c:size val="6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98E2-4169-A643-D0E797986B87}"/>
              </c:ext>
            </c:extLst>
          </c:dPt>
          <c:dPt>
            <c:idx val="10"/>
            <c:marker>
              <c:symbol val="circle"/>
              <c:size val="6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98E2-4169-A643-D0E797986B87}"/>
              </c:ext>
            </c:extLst>
          </c:dPt>
          <c:dPt>
            <c:idx val="11"/>
            <c:marker>
              <c:symbol val="circle"/>
              <c:size val="6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98E2-4169-A643-D0E797986B8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W1</c:v>
                </c:pt>
                <c:pt idx="1">
                  <c:v>W2</c:v>
                </c:pt>
                <c:pt idx="2">
                  <c:v>W3</c:v>
                </c:pt>
                <c:pt idx="3">
                  <c:v>W4</c:v>
                </c:pt>
                <c:pt idx="4">
                  <c:v>W5</c:v>
                </c:pt>
                <c:pt idx="5">
                  <c:v>W6</c:v>
                </c:pt>
                <c:pt idx="6">
                  <c:v>W7</c:v>
                </c:pt>
                <c:pt idx="7">
                  <c:v>W8</c:v>
                </c:pt>
                <c:pt idx="8">
                  <c:v>W9</c:v>
                </c:pt>
                <c:pt idx="9">
                  <c:v>W10</c:v>
                </c:pt>
                <c:pt idx="10">
                  <c:v>W11</c:v>
                </c:pt>
                <c:pt idx="11">
                  <c:v>W12</c:v>
                </c:pt>
              </c:strCache>
            </c:strRef>
          </c:cat>
          <c:val>
            <c:numRef>
              <c:f>Sheet1!$B$2:$B$13</c:f>
              <c:numCache>
                <c:formatCode>"$"#,##0_);[Red]\("$"#,##0\)</c:formatCode>
                <c:ptCount val="12"/>
                <c:pt idx="0">
                  <c:v>46</c:v>
                </c:pt>
                <c:pt idx="1">
                  <c:v>135</c:v>
                </c:pt>
                <c:pt idx="2">
                  <c:v>210</c:v>
                </c:pt>
                <c:pt idx="3">
                  <c:v>150</c:v>
                </c:pt>
                <c:pt idx="4">
                  <c:v>230</c:v>
                </c:pt>
                <c:pt idx="5">
                  <c:v>255</c:v>
                </c:pt>
                <c:pt idx="6">
                  <c:v>270</c:v>
                </c:pt>
                <c:pt idx="7">
                  <c:v>305</c:v>
                </c:pt>
                <c:pt idx="8">
                  <c:v>304</c:v>
                </c:pt>
                <c:pt idx="9">
                  <c:v>230</c:v>
                </c:pt>
                <c:pt idx="10">
                  <c:v>270</c:v>
                </c:pt>
                <c:pt idx="11">
                  <c:v>321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68AF-48E5-A98D-4FE5A01D3E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8240960"/>
        <c:axId val="1988252928"/>
      </c:lineChart>
      <c:catAx>
        <c:axId val="19882409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88252928"/>
        <c:crosses val="autoZero"/>
        <c:auto val="1"/>
        <c:lblAlgn val="ctr"/>
        <c:lblOffset val="100"/>
        <c:noMultiLvlLbl val="0"/>
      </c:catAx>
      <c:valAx>
        <c:axId val="1988252928"/>
        <c:scaling>
          <c:orientation val="minMax"/>
          <c:max val="350"/>
          <c:min val="0"/>
        </c:scaling>
        <c:delete val="1"/>
        <c:axPos val="l"/>
        <c:numFmt formatCode="&quot;$&quot;#,##0" sourceLinked="0"/>
        <c:majorTickMark val="out"/>
        <c:minorTickMark val="none"/>
        <c:tickLblPos val="nextTo"/>
        <c:crossAx val="1988240960"/>
        <c:crosses val="autoZero"/>
        <c:crossBetween val="between"/>
        <c:majorUnit val="7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6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$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"$"#,##0_);[Red]\("$"#,##0\)</c:formatCode>
                <c:ptCount val="12"/>
                <c:pt idx="0">
                  <c:v>45000</c:v>
                </c:pt>
                <c:pt idx="1">
                  <c:v>107000</c:v>
                </c:pt>
                <c:pt idx="2">
                  <c:v>180000</c:v>
                </c:pt>
                <c:pt idx="3" formatCode="General">
                  <c:v>318000</c:v>
                </c:pt>
                <c:pt idx="4" formatCode="General">
                  <c:v>395000</c:v>
                </c:pt>
                <c:pt idx="5" formatCode="General">
                  <c:v>520000</c:v>
                </c:pt>
                <c:pt idx="6" formatCode="General">
                  <c:v>630000</c:v>
                </c:pt>
                <c:pt idx="7" formatCode="General">
                  <c:v>760000</c:v>
                </c:pt>
                <c:pt idx="8" formatCode="General">
                  <c:v>870000</c:v>
                </c:pt>
                <c:pt idx="9" formatCode="General">
                  <c:v>1020000</c:v>
                </c:pt>
                <c:pt idx="10" formatCode="General">
                  <c:v>1100000</c:v>
                </c:pt>
                <c:pt idx="11" formatCode="General">
                  <c:v>1150000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98-4C82-8406-C1BB6D5464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axId val="1988254560"/>
        <c:axId val="1988246400"/>
      </c:barChart>
      <c:catAx>
        <c:axId val="19882545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low"/>
        <c:crossAx val="1988246400"/>
        <c:crosses val="autoZero"/>
        <c:auto val="1"/>
        <c:lblAlgn val="ctr"/>
        <c:lblOffset val="100"/>
        <c:noMultiLvlLbl val="0"/>
      </c:catAx>
      <c:valAx>
        <c:axId val="1988246400"/>
        <c:scaling>
          <c:orientation val="minMax"/>
          <c:max val="1200000"/>
          <c:min val="0"/>
        </c:scaling>
        <c:delete val="1"/>
        <c:axPos val="l"/>
        <c:numFmt formatCode="[$$-409]#,##0" sourceLinked="0"/>
        <c:majorTickMark val="none"/>
        <c:minorTickMark val="none"/>
        <c:tickLblPos val="nextTo"/>
        <c:crossAx val="1988254560"/>
        <c:crosses val="autoZero"/>
        <c:crossBetween val="between"/>
        <c:majorUnit val="4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841598006947"/>
          <c:y val="3.1127194879219527E-2"/>
          <c:w val="0.67631728830108118"/>
          <c:h val="0.9377449387166353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9525"/>
          </c:spPr>
          <c:dPt>
            <c:idx val="0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4F2-4F3B-8308-0F3701A320B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4F2-4F3B-8308-0F3701A320B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4F2-4F3B-8308-0F3701A320B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4F2-4F3B-8308-0F3701A320B5}"/>
              </c:ext>
            </c:extLst>
          </c:dPt>
          <c:dLbls>
            <c:dLbl>
              <c:idx val="0"/>
              <c:layout>
                <c:manualLayout>
                  <c:x val="0.21527800648207163"/>
                  <c:y val="-0.1108687652268276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F2-4F3B-8308-0F3701A320B5}"/>
                </c:ext>
              </c:extLst>
            </c:dLbl>
            <c:dLbl>
              <c:idx val="1"/>
              <c:layout>
                <c:manualLayout>
                  <c:x val="0.31984160963050629"/>
                  <c:y val="5.117019933545893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4F2-4F3B-8308-0F3701A320B5}"/>
                </c:ext>
              </c:extLst>
            </c:dLbl>
            <c:dLbl>
              <c:idx val="2"/>
              <c:layout>
                <c:manualLayout>
                  <c:x val="-0.14146840425964707"/>
                  <c:y val="0.3837764950159420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4F2-4F3B-8308-0F3701A320B5}"/>
                </c:ext>
              </c:extLst>
            </c:dLbl>
            <c:dLbl>
              <c:idx val="3"/>
              <c:layout>
                <c:manualLayout>
                  <c:x val="-0.22142880666727369"/>
                  <c:y val="-8.703433104029954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4F2-4F3B-8308-0F3701A320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Country </c:v>
                </c:pt>
                <c:pt idx="1">
                  <c:v>Country </c:v>
                </c:pt>
                <c:pt idx="2">
                  <c:v>Country </c:v>
                </c:pt>
                <c:pt idx="3">
                  <c:v>Country 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390000</c:v>
                </c:pt>
                <c:pt idx="1">
                  <c:v>760000</c:v>
                </c:pt>
                <c:pt idx="2">
                  <c:v>190000</c:v>
                </c:pt>
                <c:pt idx="3">
                  <c:v>255555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4F2-4F3B-8308-0F3701A320B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5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8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0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0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5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5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0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0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0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5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6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3BD13-0B32-4E9B-9791-141D82BF0EB1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939D6-7D03-4C71-9F0E-E6AF2DC3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466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43A7D-6765-4850-A025-731D1B1D0C1C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8D8F2-B63C-4B0A-A353-07C95D270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647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682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847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715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21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296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59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28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31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64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82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21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C571-CF58-49DF-80C5-CAE7AADC13E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75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079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/>
          <p:cNvSpPr>
            <a:spLocks noGrp="1"/>
          </p:cNvSpPr>
          <p:nvPr>
            <p:ph type="ctrTitle" hasCustomPrompt="1"/>
          </p:nvPr>
        </p:nvSpPr>
        <p:spPr>
          <a:xfrm>
            <a:off x="130629" y="289052"/>
            <a:ext cx="8882742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00000"/>
              </a:lnSpc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716097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mpty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/>
          <p:cNvSpPr>
            <a:spLocks noGrp="1"/>
          </p:cNvSpPr>
          <p:nvPr>
            <p:ph type="ctrTitle" hasCustomPrompt="1"/>
          </p:nvPr>
        </p:nvSpPr>
        <p:spPr>
          <a:xfrm>
            <a:off x="130629" y="289052"/>
            <a:ext cx="8882742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00000"/>
              </a:lnSpc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629" y="640693"/>
            <a:ext cx="8882742" cy="18466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9946091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41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54635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633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36" r:id="rId2"/>
    <p:sldLayoutId id="2147483737" r:id="rId3"/>
    <p:sldLayoutId id="2147483738" r:id="rId4"/>
    <p:sldLayoutId id="2147483739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45.xml"/><Relationship Id="rId5" Type="http://schemas.openxmlformats.org/officeDocument/2006/relationships/chart" Target="../charts/chart44.xml"/><Relationship Id="rId4" Type="http://schemas.openxmlformats.org/officeDocument/2006/relationships/chart" Target="../charts/chart4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49.xml"/><Relationship Id="rId5" Type="http://schemas.openxmlformats.org/officeDocument/2006/relationships/chart" Target="../charts/chart48.xml"/><Relationship Id="rId4" Type="http://schemas.openxmlformats.org/officeDocument/2006/relationships/chart" Target="../charts/chart4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52.xml"/><Relationship Id="rId4" Type="http://schemas.openxmlformats.org/officeDocument/2006/relationships/chart" Target="../charts/chart5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3.xml"/><Relationship Id="rId7" Type="http://schemas.openxmlformats.org/officeDocument/2006/relationships/chart" Target="../charts/chart5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56.xml"/><Relationship Id="rId5" Type="http://schemas.openxmlformats.org/officeDocument/2006/relationships/chart" Target="../charts/chart55.xml"/><Relationship Id="rId4" Type="http://schemas.openxmlformats.org/officeDocument/2006/relationships/chart" Target="../charts/chart5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1.xml"/><Relationship Id="rId2" Type="http://schemas.openxmlformats.org/officeDocument/2006/relationships/chart" Target="../charts/chart6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3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5.xml"/><Relationship Id="rId2" Type="http://schemas.openxmlformats.org/officeDocument/2006/relationships/chart" Target="../charts/chart6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8.xml"/><Relationship Id="rId5" Type="http://schemas.openxmlformats.org/officeDocument/2006/relationships/chart" Target="../charts/chart67.xml"/><Relationship Id="rId4" Type="http://schemas.openxmlformats.org/officeDocument/2006/relationships/chart" Target="../charts/chart6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0.xml"/><Relationship Id="rId2" Type="http://schemas.openxmlformats.org/officeDocument/2006/relationships/chart" Target="../charts/chart6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2.xml"/><Relationship Id="rId2" Type="http://schemas.openxmlformats.org/officeDocument/2006/relationships/chart" Target="../charts/chart7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5.xml"/><Relationship Id="rId2" Type="http://schemas.openxmlformats.org/officeDocument/2006/relationships/chart" Target="../charts/chart7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7.xml"/><Relationship Id="rId2" Type="http://schemas.openxmlformats.org/officeDocument/2006/relationships/chart" Target="../charts/chart7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0.xml"/><Relationship Id="rId2" Type="http://schemas.openxmlformats.org/officeDocument/2006/relationships/chart" Target="../charts/chart7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3.xml"/><Relationship Id="rId2" Type="http://schemas.openxmlformats.org/officeDocument/2006/relationships/chart" Target="../charts/chart8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5.xml"/><Relationship Id="rId2" Type="http://schemas.openxmlformats.org/officeDocument/2006/relationships/chart" Target="../charts/chart8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8.xml"/><Relationship Id="rId5" Type="http://schemas.openxmlformats.org/officeDocument/2006/relationships/chart" Target="../charts/chart87.xml"/><Relationship Id="rId4" Type="http://schemas.openxmlformats.org/officeDocument/2006/relationships/chart" Target="../charts/chart8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0.xml"/><Relationship Id="rId2" Type="http://schemas.openxmlformats.org/officeDocument/2006/relationships/chart" Target="../charts/chart8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2.xml"/><Relationship Id="rId2" Type="http://schemas.openxmlformats.org/officeDocument/2006/relationships/chart" Target="../charts/chart9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.xml"/><Relationship Id="rId3" Type="http://schemas.openxmlformats.org/officeDocument/2006/relationships/chart" Target="../charts/chart7.xml"/><Relationship Id="rId7" Type="http://schemas.openxmlformats.org/officeDocument/2006/relationships/chart" Target="../charts/chart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0.xml"/><Relationship Id="rId11" Type="http://schemas.openxmlformats.org/officeDocument/2006/relationships/chart" Target="../charts/chart15.xml"/><Relationship Id="rId5" Type="http://schemas.openxmlformats.org/officeDocument/2006/relationships/chart" Target="../charts/chart9.xml"/><Relationship Id="rId10" Type="http://schemas.openxmlformats.org/officeDocument/2006/relationships/chart" Target="../charts/chart14.xml"/><Relationship Id="rId4" Type="http://schemas.openxmlformats.org/officeDocument/2006/relationships/chart" Target="../charts/chart8.xml"/><Relationship Id="rId9" Type="http://schemas.openxmlformats.org/officeDocument/2006/relationships/chart" Target="../charts/chart1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99.xml"/><Relationship Id="rId3" Type="http://schemas.openxmlformats.org/officeDocument/2006/relationships/chart" Target="../charts/chart94.xml"/><Relationship Id="rId7" Type="http://schemas.openxmlformats.org/officeDocument/2006/relationships/chart" Target="../charts/chart98.xml"/><Relationship Id="rId2" Type="http://schemas.openxmlformats.org/officeDocument/2006/relationships/chart" Target="../charts/chart9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7.xml"/><Relationship Id="rId5" Type="http://schemas.openxmlformats.org/officeDocument/2006/relationships/chart" Target="../charts/chart96.xml"/><Relationship Id="rId4" Type="http://schemas.openxmlformats.org/officeDocument/2006/relationships/chart" Target="../charts/chart9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1.xml"/><Relationship Id="rId2" Type="http://schemas.openxmlformats.org/officeDocument/2006/relationships/chart" Target="../charts/chart100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0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4.xml"/><Relationship Id="rId2" Type="http://schemas.openxmlformats.org/officeDocument/2006/relationships/chart" Target="../charts/chart10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6.xml"/><Relationship Id="rId4" Type="http://schemas.openxmlformats.org/officeDocument/2006/relationships/chart" Target="../charts/chart10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13.xml"/><Relationship Id="rId3" Type="http://schemas.openxmlformats.org/officeDocument/2006/relationships/chart" Target="../charts/chart108.xml"/><Relationship Id="rId7" Type="http://schemas.openxmlformats.org/officeDocument/2006/relationships/chart" Target="../charts/chart112.xml"/><Relationship Id="rId2" Type="http://schemas.openxmlformats.org/officeDocument/2006/relationships/chart" Target="../charts/chart10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1.xml"/><Relationship Id="rId5" Type="http://schemas.openxmlformats.org/officeDocument/2006/relationships/chart" Target="../charts/chart110.xml"/><Relationship Id="rId4" Type="http://schemas.openxmlformats.org/officeDocument/2006/relationships/chart" Target="../charts/chart109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0.xml"/><Relationship Id="rId3" Type="http://schemas.openxmlformats.org/officeDocument/2006/relationships/chart" Target="../charts/chart115.xml"/><Relationship Id="rId7" Type="http://schemas.openxmlformats.org/officeDocument/2006/relationships/chart" Target="../charts/chart119.xml"/><Relationship Id="rId2" Type="http://schemas.openxmlformats.org/officeDocument/2006/relationships/chart" Target="../charts/chart11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8.xml"/><Relationship Id="rId5" Type="http://schemas.openxmlformats.org/officeDocument/2006/relationships/chart" Target="../charts/chart117.xml"/><Relationship Id="rId4" Type="http://schemas.openxmlformats.org/officeDocument/2006/relationships/chart" Target="../charts/chart116.xml"/><Relationship Id="rId9" Type="http://schemas.openxmlformats.org/officeDocument/2006/relationships/chart" Target="../charts/chart1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3.xml"/><Relationship Id="rId2" Type="http://schemas.openxmlformats.org/officeDocument/2006/relationships/chart" Target="../charts/chart1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5.xml"/><Relationship Id="rId2" Type="http://schemas.openxmlformats.org/officeDocument/2006/relationships/chart" Target="../charts/chart12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27.xml"/><Relationship Id="rId4" Type="http://schemas.openxmlformats.org/officeDocument/2006/relationships/chart" Target="../charts/chart12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9.xml"/><Relationship Id="rId2" Type="http://schemas.openxmlformats.org/officeDocument/2006/relationships/chart" Target="../charts/chart12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2.xml"/><Relationship Id="rId2" Type="http://schemas.openxmlformats.org/officeDocument/2006/relationships/chart" Target="../charts/chart13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34.xml"/><Relationship Id="rId4" Type="http://schemas.openxmlformats.org/officeDocument/2006/relationships/chart" Target="../charts/chart13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6.xml"/><Relationship Id="rId2" Type="http://schemas.openxmlformats.org/officeDocument/2006/relationships/chart" Target="../charts/chart13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9.xml"/><Relationship Id="rId2" Type="http://schemas.openxmlformats.org/officeDocument/2006/relationships/chart" Target="../charts/chart13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2.xml"/><Relationship Id="rId7" Type="http://schemas.openxmlformats.org/officeDocument/2006/relationships/chart" Target="../charts/chart146.xml"/><Relationship Id="rId2" Type="http://schemas.openxmlformats.org/officeDocument/2006/relationships/chart" Target="../charts/chart14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45.xml"/><Relationship Id="rId5" Type="http://schemas.openxmlformats.org/officeDocument/2006/relationships/chart" Target="../charts/chart144.xml"/><Relationship Id="rId4" Type="http://schemas.openxmlformats.org/officeDocument/2006/relationships/chart" Target="../charts/chart14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8.xml"/><Relationship Id="rId2" Type="http://schemas.openxmlformats.org/officeDocument/2006/relationships/chart" Target="../charts/chart14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50.xml"/><Relationship Id="rId4" Type="http://schemas.openxmlformats.org/officeDocument/2006/relationships/chart" Target="../charts/chart149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57.xml"/><Relationship Id="rId3" Type="http://schemas.openxmlformats.org/officeDocument/2006/relationships/chart" Target="../charts/chart152.xml"/><Relationship Id="rId7" Type="http://schemas.openxmlformats.org/officeDocument/2006/relationships/chart" Target="../charts/chart156.xml"/><Relationship Id="rId2" Type="http://schemas.openxmlformats.org/officeDocument/2006/relationships/chart" Target="../charts/chart15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55.xml"/><Relationship Id="rId5" Type="http://schemas.openxmlformats.org/officeDocument/2006/relationships/chart" Target="../charts/chart154.xml"/><Relationship Id="rId4" Type="http://schemas.openxmlformats.org/officeDocument/2006/relationships/chart" Target="../charts/chart15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9.xml"/><Relationship Id="rId7" Type="http://schemas.openxmlformats.org/officeDocument/2006/relationships/chart" Target="../charts/chart163.xml"/><Relationship Id="rId2" Type="http://schemas.openxmlformats.org/officeDocument/2006/relationships/chart" Target="../charts/chart15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62.xml"/><Relationship Id="rId5" Type="http://schemas.openxmlformats.org/officeDocument/2006/relationships/chart" Target="../charts/chart161.xml"/><Relationship Id="rId4" Type="http://schemas.openxmlformats.org/officeDocument/2006/relationships/chart" Target="../charts/chart16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5.xml"/><Relationship Id="rId2" Type="http://schemas.openxmlformats.org/officeDocument/2006/relationships/chart" Target="../charts/chart16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8.xml"/><Relationship Id="rId2" Type="http://schemas.openxmlformats.org/officeDocument/2006/relationships/chart" Target="../charts/chart16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70.xml"/><Relationship Id="rId4" Type="http://schemas.openxmlformats.org/officeDocument/2006/relationships/chart" Target="../charts/chart16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2.xml"/><Relationship Id="rId2" Type="http://schemas.openxmlformats.org/officeDocument/2006/relationships/chart" Target="../charts/chart17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74.xml"/><Relationship Id="rId4" Type="http://schemas.openxmlformats.org/officeDocument/2006/relationships/chart" Target="../charts/chart17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6.xml"/><Relationship Id="rId2" Type="http://schemas.openxmlformats.org/officeDocument/2006/relationships/chart" Target="../charts/chart17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7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84.xml"/><Relationship Id="rId3" Type="http://schemas.openxmlformats.org/officeDocument/2006/relationships/chart" Target="../charts/chart179.xml"/><Relationship Id="rId7" Type="http://schemas.openxmlformats.org/officeDocument/2006/relationships/chart" Target="../charts/chart183.xml"/><Relationship Id="rId2" Type="http://schemas.openxmlformats.org/officeDocument/2006/relationships/chart" Target="../charts/chart17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82.xml"/><Relationship Id="rId5" Type="http://schemas.openxmlformats.org/officeDocument/2006/relationships/chart" Target="../charts/chart181.xml"/><Relationship Id="rId4" Type="http://schemas.openxmlformats.org/officeDocument/2006/relationships/chart" Target="../charts/chart18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6.xml"/><Relationship Id="rId7" Type="http://schemas.openxmlformats.org/officeDocument/2006/relationships/chart" Target="../charts/chart190.xml"/><Relationship Id="rId2" Type="http://schemas.openxmlformats.org/officeDocument/2006/relationships/chart" Target="../charts/chart18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89.xml"/><Relationship Id="rId5" Type="http://schemas.openxmlformats.org/officeDocument/2006/relationships/chart" Target="../charts/chart188.xml"/><Relationship Id="rId4" Type="http://schemas.openxmlformats.org/officeDocument/2006/relationships/chart" Target="../charts/chart18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2.xml"/><Relationship Id="rId2" Type="http://schemas.openxmlformats.org/officeDocument/2006/relationships/chart" Target="../charts/chart19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95.xml"/><Relationship Id="rId5" Type="http://schemas.openxmlformats.org/officeDocument/2006/relationships/chart" Target="../charts/chart194.xml"/><Relationship Id="rId4" Type="http://schemas.openxmlformats.org/officeDocument/2006/relationships/chart" Target="../charts/chart19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7.xml"/><Relationship Id="rId2" Type="http://schemas.openxmlformats.org/officeDocument/2006/relationships/chart" Target="../charts/chart19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99.xml"/><Relationship Id="rId4" Type="http://schemas.openxmlformats.org/officeDocument/2006/relationships/chart" Target="../charts/chart19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1.xml"/><Relationship Id="rId2" Type="http://schemas.openxmlformats.org/officeDocument/2006/relationships/chart" Target="../charts/chart20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0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4.xml"/><Relationship Id="rId7" Type="http://schemas.openxmlformats.org/officeDocument/2006/relationships/chart" Target="../charts/chart208.xml"/><Relationship Id="rId2" Type="http://schemas.openxmlformats.org/officeDocument/2006/relationships/chart" Target="../charts/chart20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07.xml"/><Relationship Id="rId5" Type="http://schemas.openxmlformats.org/officeDocument/2006/relationships/chart" Target="../charts/chart206.xml"/><Relationship Id="rId4" Type="http://schemas.openxmlformats.org/officeDocument/2006/relationships/chart" Target="../charts/chart20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0.xml"/><Relationship Id="rId2" Type="http://schemas.openxmlformats.org/officeDocument/2006/relationships/chart" Target="../charts/chart20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12.xml"/><Relationship Id="rId4" Type="http://schemas.openxmlformats.org/officeDocument/2006/relationships/chart" Target="../charts/chart211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19.xml"/><Relationship Id="rId3" Type="http://schemas.openxmlformats.org/officeDocument/2006/relationships/chart" Target="../charts/chart214.xml"/><Relationship Id="rId7" Type="http://schemas.openxmlformats.org/officeDocument/2006/relationships/chart" Target="../charts/chart218.xml"/><Relationship Id="rId2" Type="http://schemas.openxmlformats.org/officeDocument/2006/relationships/chart" Target="../charts/chart21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17.xml"/><Relationship Id="rId5" Type="http://schemas.openxmlformats.org/officeDocument/2006/relationships/chart" Target="../charts/chart216.xml"/><Relationship Id="rId4" Type="http://schemas.openxmlformats.org/officeDocument/2006/relationships/chart" Target="../charts/chart215.xml"/><Relationship Id="rId9" Type="http://schemas.openxmlformats.org/officeDocument/2006/relationships/chart" Target="../charts/chart22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2.xml"/><Relationship Id="rId2" Type="http://schemas.openxmlformats.org/officeDocument/2006/relationships/chart" Target="../charts/chart22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4.xml"/><Relationship Id="rId2" Type="http://schemas.openxmlformats.org/officeDocument/2006/relationships/chart" Target="../charts/chart22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27.xml"/><Relationship Id="rId5" Type="http://schemas.openxmlformats.org/officeDocument/2006/relationships/chart" Target="../charts/chart226.xml"/><Relationship Id="rId4" Type="http://schemas.openxmlformats.org/officeDocument/2006/relationships/chart" Target="../charts/chart22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8.xml"/><Relationship Id="rId3" Type="http://schemas.openxmlformats.org/officeDocument/2006/relationships/chart" Target="../charts/chart23.xml"/><Relationship Id="rId7" Type="http://schemas.openxmlformats.org/officeDocument/2006/relationships/chart" Target="../charts/chart27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6.xml"/><Relationship Id="rId5" Type="http://schemas.openxmlformats.org/officeDocument/2006/relationships/chart" Target="../charts/chart25.xml"/><Relationship Id="rId4" Type="http://schemas.openxmlformats.org/officeDocument/2006/relationships/chart" Target="../charts/chart24.xml"/><Relationship Id="rId9" Type="http://schemas.openxmlformats.org/officeDocument/2006/relationships/chart" Target="../charts/chart29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9.xml"/><Relationship Id="rId2" Type="http://schemas.openxmlformats.org/officeDocument/2006/relationships/chart" Target="../charts/chart22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31.xml"/><Relationship Id="rId4" Type="http://schemas.openxmlformats.org/officeDocument/2006/relationships/chart" Target="../charts/chart23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4.xml"/><Relationship Id="rId2" Type="http://schemas.openxmlformats.org/officeDocument/2006/relationships/chart" Target="../charts/chart233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237.xml"/><Relationship Id="rId5" Type="http://schemas.openxmlformats.org/officeDocument/2006/relationships/chart" Target="../charts/chart236.xml"/><Relationship Id="rId4" Type="http://schemas.openxmlformats.org/officeDocument/2006/relationships/chart" Target="../charts/chart23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9.xml"/><Relationship Id="rId2" Type="http://schemas.openxmlformats.org/officeDocument/2006/relationships/chart" Target="../charts/chart238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1.xml"/><Relationship Id="rId2" Type="http://schemas.openxmlformats.org/officeDocument/2006/relationships/chart" Target="../charts/chart240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244.xml"/><Relationship Id="rId5" Type="http://schemas.openxmlformats.org/officeDocument/2006/relationships/chart" Target="../charts/chart243.xml"/><Relationship Id="rId4" Type="http://schemas.openxmlformats.org/officeDocument/2006/relationships/chart" Target="../charts/chart24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6.xml"/><Relationship Id="rId2" Type="http://schemas.openxmlformats.org/officeDocument/2006/relationships/chart" Target="../charts/chart245.xml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7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5.xml"/><Relationship Id="rId3" Type="http://schemas.openxmlformats.org/officeDocument/2006/relationships/chart" Target="../charts/chart30.xml"/><Relationship Id="rId7" Type="http://schemas.openxmlformats.org/officeDocument/2006/relationships/chart" Target="../charts/chart3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33.xml"/><Relationship Id="rId5" Type="http://schemas.openxmlformats.org/officeDocument/2006/relationships/chart" Target="../charts/chart32.xml"/><Relationship Id="rId4" Type="http://schemas.openxmlformats.org/officeDocument/2006/relationships/chart" Target="../charts/chart31.xml"/><Relationship Id="rId9" Type="http://schemas.openxmlformats.org/officeDocument/2006/relationships/chart" Target="../charts/chart3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39.xml"/><Relationship Id="rId4" Type="http://schemas.openxmlformats.org/officeDocument/2006/relationships/chart" Target="../charts/chart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Sales Manager Dashboard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Type Your Subtitle Here</a:t>
            </a:r>
          </a:p>
        </p:txBody>
      </p:sp>
      <p:sp>
        <p:nvSpPr>
          <p:cNvPr id="3" name="Rectangle 2"/>
          <p:cNvSpPr/>
          <p:nvPr/>
        </p:nvSpPr>
        <p:spPr>
          <a:xfrm>
            <a:off x="398374" y="1038860"/>
            <a:ext cx="2738003" cy="7493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Count Of Contracts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85</a:t>
            </a:r>
          </a:p>
        </p:txBody>
      </p:sp>
      <p:sp>
        <p:nvSpPr>
          <p:cNvPr id="4" name="Rectangle 3"/>
          <p:cNvSpPr/>
          <p:nvPr/>
        </p:nvSpPr>
        <p:spPr>
          <a:xfrm>
            <a:off x="3202161" y="1038860"/>
            <a:ext cx="2738003" cy="7493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Revenues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$15.389</a:t>
            </a:r>
            <a:endParaRPr lang="en-US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05947" y="1038860"/>
            <a:ext cx="2738003" cy="7493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$20.689</a:t>
            </a:r>
            <a:endParaRPr lang="en-US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88544" y="1099820"/>
            <a:ext cx="627380" cy="6273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292330" y="1099820"/>
            <a:ext cx="627380" cy="6273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96117" y="1099820"/>
            <a:ext cx="627380" cy="6273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665340" y="1277527"/>
            <a:ext cx="273788" cy="271966"/>
            <a:chOff x="3660775" y="1387476"/>
            <a:chExt cx="2386013" cy="2370138"/>
          </a:xfrm>
          <a:solidFill>
            <a:schemeClr val="bg1"/>
          </a:solidFill>
        </p:grpSpPr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3660775" y="1387476"/>
              <a:ext cx="2386013" cy="2370138"/>
            </a:xfrm>
            <a:custGeom>
              <a:avLst/>
              <a:gdLst>
                <a:gd name="T0" fmla="*/ 1995 w 2065"/>
                <a:gd name="T1" fmla="*/ 645 h 2048"/>
                <a:gd name="T2" fmla="*/ 1741 w 2065"/>
                <a:gd name="T3" fmla="*/ 645 h 2048"/>
                <a:gd name="T4" fmla="*/ 1560 w 2065"/>
                <a:gd name="T5" fmla="*/ 826 h 2048"/>
                <a:gd name="T6" fmla="*/ 1560 w 2065"/>
                <a:gd name="T7" fmla="*/ 350 h 2048"/>
                <a:gd name="T8" fmla="*/ 1507 w 2065"/>
                <a:gd name="T9" fmla="*/ 223 h 2048"/>
                <a:gd name="T10" fmla="*/ 1338 w 2065"/>
                <a:gd name="T11" fmla="*/ 53 h 2048"/>
                <a:gd name="T12" fmla="*/ 1210 w 2065"/>
                <a:gd name="T13" fmla="*/ 0 h 2048"/>
                <a:gd name="T14" fmla="*/ 180 w 2065"/>
                <a:gd name="T15" fmla="*/ 0 h 2048"/>
                <a:gd name="T16" fmla="*/ 0 w 2065"/>
                <a:gd name="T17" fmla="*/ 180 h 2048"/>
                <a:gd name="T18" fmla="*/ 0 w 2065"/>
                <a:gd name="T19" fmla="*/ 1868 h 2048"/>
                <a:gd name="T20" fmla="*/ 180 w 2065"/>
                <a:gd name="T21" fmla="*/ 2048 h 2048"/>
                <a:gd name="T22" fmla="*/ 1380 w 2065"/>
                <a:gd name="T23" fmla="*/ 2048 h 2048"/>
                <a:gd name="T24" fmla="*/ 1560 w 2065"/>
                <a:gd name="T25" fmla="*/ 1868 h 2048"/>
                <a:gd name="T26" fmla="*/ 1560 w 2065"/>
                <a:gd name="T27" fmla="*/ 1335 h 2048"/>
                <a:gd name="T28" fmla="*/ 1995 w 2065"/>
                <a:gd name="T29" fmla="*/ 899 h 2048"/>
                <a:gd name="T30" fmla="*/ 1995 w 2065"/>
                <a:gd name="T31" fmla="*/ 645 h 2048"/>
                <a:gd name="T32" fmla="*/ 1390 w 2065"/>
                <a:gd name="T33" fmla="*/ 1335 h 2048"/>
                <a:gd name="T34" fmla="*/ 1358 w 2065"/>
                <a:gd name="T35" fmla="*/ 1367 h 2048"/>
                <a:gd name="T36" fmla="*/ 1231 w 2065"/>
                <a:gd name="T37" fmla="*/ 1410 h 2048"/>
                <a:gd name="T38" fmla="*/ 1273 w 2065"/>
                <a:gd name="T39" fmla="*/ 1282 h 2048"/>
                <a:gd name="T40" fmla="*/ 1305 w 2065"/>
                <a:gd name="T41" fmla="*/ 1250 h 2048"/>
                <a:gd name="T42" fmla="*/ 1390 w 2065"/>
                <a:gd name="T43" fmla="*/ 1335 h 2048"/>
                <a:gd name="T44" fmla="*/ 1475 w 2065"/>
                <a:gd name="T45" fmla="*/ 1250 h 2048"/>
                <a:gd name="T46" fmla="*/ 1390 w 2065"/>
                <a:gd name="T47" fmla="*/ 1165 h 2048"/>
                <a:gd name="T48" fmla="*/ 1679 w 2065"/>
                <a:gd name="T49" fmla="*/ 876 h 2048"/>
                <a:gd name="T50" fmla="*/ 1764 w 2065"/>
                <a:gd name="T51" fmla="*/ 961 h 2048"/>
                <a:gd name="T52" fmla="*/ 1475 w 2065"/>
                <a:gd name="T53" fmla="*/ 1250 h 2048"/>
                <a:gd name="T54" fmla="*/ 1253 w 2065"/>
                <a:gd name="T55" fmla="*/ 138 h 2048"/>
                <a:gd name="T56" fmla="*/ 1422 w 2065"/>
                <a:gd name="T57" fmla="*/ 308 h 2048"/>
                <a:gd name="T58" fmla="*/ 1440 w 2065"/>
                <a:gd name="T59" fmla="*/ 360 h 2048"/>
                <a:gd name="T60" fmla="*/ 1200 w 2065"/>
                <a:gd name="T61" fmla="*/ 360 h 2048"/>
                <a:gd name="T62" fmla="*/ 1200 w 2065"/>
                <a:gd name="T63" fmla="*/ 120 h 2048"/>
                <a:gd name="T64" fmla="*/ 1253 w 2065"/>
                <a:gd name="T65" fmla="*/ 138 h 2048"/>
                <a:gd name="T66" fmla="*/ 1380 w 2065"/>
                <a:gd name="T67" fmla="*/ 1928 h 2048"/>
                <a:gd name="T68" fmla="*/ 180 w 2065"/>
                <a:gd name="T69" fmla="*/ 1928 h 2048"/>
                <a:gd name="T70" fmla="*/ 120 w 2065"/>
                <a:gd name="T71" fmla="*/ 1868 h 2048"/>
                <a:gd name="T72" fmla="*/ 120 w 2065"/>
                <a:gd name="T73" fmla="*/ 180 h 2048"/>
                <a:gd name="T74" fmla="*/ 180 w 2065"/>
                <a:gd name="T75" fmla="*/ 120 h 2048"/>
                <a:gd name="T76" fmla="*/ 1080 w 2065"/>
                <a:gd name="T77" fmla="*/ 120 h 2048"/>
                <a:gd name="T78" fmla="*/ 1080 w 2065"/>
                <a:gd name="T79" fmla="*/ 420 h 2048"/>
                <a:gd name="T80" fmla="*/ 1140 w 2065"/>
                <a:gd name="T81" fmla="*/ 480 h 2048"/>
                <a:gd name="T82" fmla="*/ 1440 w 2065"/>
                <a:gd name="T83" fmla="*/ 480 h 2048"/>
                <a:gd name="T84" fmla="*/ 1440 w 2065"/>
                <a:gd name="T85" fmla="*/ 946 h 2048"/>
                <a:gd name="T86" fmla="*/ 1263 w 2065"/>
                <a:gd name="T87" fmla="*/ 1123 h 2048"/>
                <a:gd name="T88" fmla="*/ 1178 w 2065"/>
                <a:gd name="T89" fmla="*/ 1208 h 2048"/>
                <a:gd name="T90" fmla="*/ 1164 w 2065"/>
                <a:gd name="T91" fmla="*/ 1231 h 2048"/>
                <a:gd name="T92" fmla="*/ 1079 w 2065"/>
                <a:gd name="T93" fmla="*/ 1486 h 2048"/>
                <a:gd name="T94" fmla="*/ 1093 w 2065"/>
                <a:gd name="T95" fmla="*/ 1547 h 2048"/>
                <a:gd name="T96" fmla="*/ 1155 w 2065"/>
                <a:gd name="T97" fmla="*/ 1562 h 2048"/>
                <a:gd name="T98" fmla="*/ 1409 w 2065"/>
                <a:gd name="T99" fmla="*/ 1477 h 2048"/>
                <a:gd name="T100" fmla="*/ 1433 w 2065"/>
                <a:gd name="T101" fmla="*/ 1462 h 2048"/>
                <a:gd name="T102" fmla="*/ 1440 w 2065"/>
                <a:gd name="T103" fmla="*/ 1455 h 2048"/>
                <a:gd name="T104" fmla="*/ 1440 w 2065"/>
                <a:gd name="T105" fmla="*/ 1868 h 2048"/>
                <a:gd name="T106" fmla="*/ 1380 w 2065"/>
                <a:gd name="T107" fmla="*/ 1928 h 2048"/>
                <a:gd name="T108" fmla="*/ 1910 w 2065"/>
                <a:gd name="T109" fmla="*/ 815 h 2048"/>
                <a:gd name="T110" fmla="*/ 1848 w 2065"/>
                <a:gd name="T111" fmla="*/ 876 h 2048"/>
                <a:gd name="T112" fmla="*/ 1764 w 2065"/>
                <a:gd name="T113" fmla="*/ 792 h 2048"/>
                <a:gd name="T114" fmla="*/ 1825 w 2065"/>
                <a:gd name="T115" fmla="*/ 730 h 2048"/>
                <a:gd name="T116" fmla="*/ 1910 w 2065"/>
                <a:gd name="T117" fmla="*/ 730 h 2048"/>
                <a:gd name="T118" fmla="*/ 1910 w 2065"/>
                <a:gd name="T119" fmla="*/ 815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65" h="2048">
                  <a:moveTo>
                    <a:pt x="1995" y="645"/>
                  </a:moveTo>
                  <a:cubicBezTo>
                    <a:pt x="1925" y="575"/>
                    <a:pt x="1811" y="575"/>
                    <a:pt x="1741" y="645"/>
                  </a:cubicBezTo>
                  <a:cubicBezTo>
                    <a:pt x="1719" y="666"/>
                    <a:pt x="1581" y="804"/>
                    <a:pt x="1560" y="826"/>
                  </a:cubicBezTo>
                  <a:cubicBezTo>
                    <a:pt x="1560" y="350"/>
                    <a:pt x="1560" y="350"/>
                    <a:pt x="1560" y="350"/>
                  </a:cubicBezTo>
                  <a:cubicBezTo>
                    <a:pt x="1560" y="302"/>
                    <a:pt x="1541" y="257"/>
                    <a:pt x="1507" y="223"/>
                  </a:cubicBezTo>
                  <a:cubicBezTo>
                    <a:pt x="1338" y="53"/>
                    <a:pt x="1338" y="53"/>
                    <a:pt x="1338" y="53"/>
                  </a:cubicBezTo>
                  <a:cubicBezTo>
                    <a:pt x="1304" y="19"/>
                    <a:pt x="1258" y="0"/>
                    <a:pt x="121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1" y="0"/>
                    <a:pt x="0" y="81"/>
                    <a:pt x="0" y="180"/>
                  </a:cubicBezTo>
                  <a:cubicBezTo>
                    <a:pt x="0" y="1868"/>
                    <a:pt x="0" y="1868"/>
                    <a:pt x="0" y="1868"/>
                  </a:cubicBezTo>
                  <a:cubicBezTo>
                    <a:pt x="0" y="1968"/>
                    <a:pt x="81" y="2048"/>
                    <a:pt x="180" y="2048"/>
                  </a:cubicBezTo>
                  <a:cubicBezTo>
                    <a:pt x="1380" y="2048"/>
                    <a:pt x="1380" y="2048"/>
                    <a:pt x="1380" y="2048"/>
                  </a:cubicBezTo>
                  <a:cubicBezTo>
                    <a:pt x="1479" y="2048"/>
                    <a:pt x="1560" y="1968"/>
                    <a:pt x="1560" y="1868"/>
                  </a:cubicBezTo>
                  <a:cubicBezTo>
                    <a:pt x="1560" y="1335"/>
                    <a:pt x="1560" y="1335"/>
                    <a:pt x="1560" y="1335"/>
                  </a:cubicBezTo>
                  <a:cubicBezTo>
                    <a:pt x="1995" y="899"/>
                    <a:pt x="1995" y="899"/>
                    <a:pt x="1995" y="899"/>
                  </a:cubicBezTo>
                  <a:cubicBezTo>
                    <a:pt x="2065" y="829"/>
                    <a:pt x="2065" y="715"/>
                    <a:pt x="1995" y="645"/>
                  </a:cubicBezTo>
                  <a:moveTo>
                    <a:pt x="1390" y="1335"/>
                  </a:moveTo>
                  <a:cubicBezTo>
                    <a:pt x="1358" y="1367"/>
                    <a:pt x="1358" y="1367"/>
                    <a:pt x="1358" y="1367"/>
                  </a:cubicBezTo>
                  <a:cubicBezTo>
                    <a:pt x="1231" y="1410"/>
                    <a:pt x="1231" y="1410"/>
                    <a:pt x="1231" y="1410"/>
                  </a:cubicBezTo>
                  <a:cubicBezTo>
                    <a:pt x="1273" y="1282"/>
                    <a:pt x="1273" y="1282"/>
                    <a:pt x="1273" y="1282"/>
                  </a:cubicBezTo>
                  <a:cubicBezTo>
                    <a:pt x="1305" y="1250"/>
                    <a:pt x="1305" y="1250"/>
                    <a:pt x="1305" y="1250"/>
                  </a:cubicBezTo>
                  <a:lnTo>
                    <a:pt x="1390" y="1335"/>
                  </a:lnTo>
                  <a:close/>
                  <a:moveTo>
                    <a:pt x="1475" y="1250"/>
                  </a:moveTo>
                  <a:cubicBezTo>
                    <a:pt x="1390" y="1165"/>
                    <a:pt x="1390" y="1165"/>
                    <a:pt x="1390" y="1165"/>
                  </a:cubicBezTo>
                  <a:cubicBezTo>
                    <a:pt x="1435" y="1120"/>
                    <a:pt x="1636" y="919"/>
                    <a:pt x="1679" y="876"/>
                  </a:cubicBezTo>
                  <a:cubicBezTo>
                    <a:pt x="1764" y="961"/>
                    <a:pt x="1764" y="961"/>
                    <a:pt x="1764" y="961"/>
                  </a:cubicBezTo>
                  <a:lnTo>
                    <a:pt x="1475" y="1250"/>
                  </a:lnTo>
                  <a:close/>
                  <a:moveTo>
                    <a:pt x="1253" y="138"/>
                  </a:moveTo>
                  <a:cubicBezTo>
                    <a:pt x="1422" y="308"/>
                    <a:pt x="1422" y="308"/>
                    <a:pt x="1422" y="308"/>
                  </a:cubicBezTo>
                  <a:cubicBezTo>
                    <a:pt x="1441" y="327"/>
                    <a:pt x="1440" y="348"/>
                    <a:pt x="1440" y="360"/>
                  </a:cubicBezTo>
                  <a:cubicBezTo>
                    <a:pt x="1200" y="360"/>
                    <a:pt x="1200" y="360"/>
                    <a:pt x="1200" y="360"/>
                  </a:cubicBezTo>
                  <a:cubicBezTo>
                    <a:pt x="1200" y="120"/>
                    <a:pt x="1200" y="120"/>
                    <a:pt x="1200" y="120"/>
                  </a:cubicBezTo>
                  <a:cubicBezTo>
                    <a:pt x="1211" y="120"/>
                    <a:pt x="1233" y="118"/>
                    <a:pt x="1253" y="138"/>
                  </a:cubicBezTo>
                  <a:moveTo>
                    <a:pt x="1380" y="1928"/>
                  </a:moveTo>
                  <a:cubicBezTo>
                    <a:pt x="180" y="1928"/>
                    <a:pt x="180" y="1928"/>
                    <a:pt x="180" y="1928"/>
                  </a:cubicBezTo>
                  <a:cubicBezTo>
                    <a:pt x="147" y="1928"/>
                    <a:pt x="120" y="1901"/>
                    <a:pt x="120" y="1868"/>
                  </a:cubicBezTo>
                  <a:cubicBezTo>
                    <a:pt x="120" y="180"/>
                    <a:pt x="120" y="180"/>
                    <a:pt x="120" y="180"/>
                  </a:cubicBezTo>
                  <a:cubicBezTo>
                    <a:pt x="120" y="147"/>
                    <a:pt x="147" y="120"/>
                    <a:pt x="180" y="120"/>
                  </a:cubicBezTo>
                  <a:cubicBezTo>
                    <a:pt x="1080" y="120"/>
                    <a:pt x="1080" y="120"/>
                    <a:pt x="1080" y="120"/>
                  </a:cubicBezTo>
                  <a:cubicBezTo>
                    <a:pt x="1080" y="420"/>
                    <a:pt x="1080" y="420"/>
                    <a:pt x="1080" y="420"/>
                  </a:cubicBezTo>
                  <a:cubicBezTo>
                    <a:pt x="1080" y="453"/>
                    <a:pt x="1107" y="480"/>
                    <a:pt x="1140" y="480"/>
                  </a:cubicBezTo>
                  <a:cubicBezTo>
                    <a:pt x="1440" y="480"/>
                    <a:pt x="1440" y="480"/>
                    <a:pt x="1440" y="480"/>
                  </a:cubicBezTo>
                  <a:cubicBezTo>
                    <a:pt x="1440" y="946"/>
                    <a:pt x="1440" y="946"/>
                    <a:pt x="1440" y="946"/>
                  </a:cubicBezTo>
                  <a:cubicBezTo>
                    <a:pt x="1440" y="946"/>
                    <a:pt x="1263" y="1123"/>
                    <a:pt x="1263" y="1123"/>
                  </a:cubicBezTo>
                  <a:cubicBezTo>
                    <a:pt x="1178" y="1208"/>
                    <a:pt x="1178" y="1208"/>
                    <a:pt x="1178" y="1208"/>
                  </a:cubicBezTo>
                  <a:cubicBezTo>
                    <a:pt x="1172" y="1214"/>
                    <a:pt x="1167" y="1222"/>
                    <a:pt x="1164" y="1231"/>
                  </a:cubicBezTo>
                  <a:cubicBezTo>
                    <a:pt x="1079" y="1486"/>
                    <a:pt x="1079" y="1486"/>
                    <a:pt x="1079" y="1486"/>
                  </a:cubicBezTo>
                  <a:cubicBezTo>
                    <a:pt x="1072" y="1507"/>
                    <a:pt x="1077" y="1531"/>
                    <a:pt x="1093" y="1547"/>
                  </a:cubicBezTo>
                  <a:cubicBezTo>
                    <a:pt x="1109" y="1563"/>
                    <a:pt x="1133" y="1569"/>
                    <a:pt x="1155" y="1562"/>
                  </a:cubicBezTo>
                  <a:cubicBezTo>
                    <a:pt x="1409" y="1477"/>
                    <a:pt x="1409" y="1477"/>
                    <a:pt x="1409" y="1477"/>
                  </a:cubicBezTo>
                  <a:cubicBezTo>
                    <a:pt x="1418" y="1474"/>
                    <a:pt x="1426" y="1469"/>
                    <a:pt x="1433" y="1462"/>
                  </a:cubicBezTo>
                  <a:cubicBezTo>
                    <a:pt x="1440" y="1455"/>
                    <a:pt x="1440" y="1455"/>
                    <a:pt x="1440" y="1455"/>
                  </a:cubicBezTo>
                  <a:cubicBezTo>
                    <a:pt x="1440" y="1868"/>
                    <a:pt x="1440" y="1868"/>
                    <a:pt x="1440" y="1868"/>
                  </a:cubicBezTo>
                  <a:cubicBezTo>
                    <a:pt x="1440" y="1901"/>
                    <a:pt x="1413" y="1928"/>
                    <a:pt x="1380" y="1928"/>
                  </a:cubicBezTo>
                  <a:moveTo>
                    <a:pt x="1910" y="815"/>
                  </a:moveTo>
                  <a:cubicBezTo>
                    <a:pt x="1848" y="876"/>
                    <a:pt x="1848" y="876"/>
                    <a:pt x="1848" y="876"/>
                  </a:cubicBezTo>
                  <a:cubicBezTo>
                    <a:pt x="1764" y="792"/>
                    <a:pt x="1764" y="792"/>
                    <a:pt x="1764" y="792"/>
                  </a:cubicBezTo>
                  <a:cubicBezTo>
                    <a:pt x="1825" y="730"/>
                    <a:pt x="1825" y="730"/>
                    <a:pt x="1825" y="730"/>
                  </a:cubicBezTo>
                  <a:cubicBezTo>
                    <a:pt x="1849" y="706"/>
                    <a:pt x="1887" y="706"/>
                    <a:pt x="1910" y="730"/>
                  </a:cubicBezTo>
                  <a:cubicBezTo>
                    <a:pt x="1934" y="753"/>
                    <a:pt x="1934" y="791"/>
                    <a:pt x="1910" y="8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938588" y="2081213"/>
              <a:ext cx="1109663" cy="139700"/>
            </a:xfrm>
            <a:custGeom>
              <a:avLst/>
              <a:gdLst>
                <a:gd name="T0" fmla="*/ 60 w 960"/>
                <a:gd name="T1" fmla="*/ 120 h 120"/>
                <a:gd name="T2" fmla="*/ 900 w 960"/>
                <a:gd name="T3" fmla="*/ 120 h 120"/>
                <a:gd name="T4" fmla="*/ 960 w 960"/>
                <a:gd name="T5" fmla="*/ 60 h 120"/>
                <a:gd name="T6" fmla="*/ 900 w 960"/>
                <a:gd name="T7" fmla="*/ 0 h 120"/>
                <a:gd name="T8" fmla="*/ 60 w 960"/>
                <a:gd name="T9" fmla="*/ 0 h 120"/>
                <a:gd name="T10" fmla="*/ 0 w 960"/>
                <a:gd name="T11" fmla="*/ 60 h 120"/>
                <a:gd name="T12" fmla="*/ 60 w 96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0" h="120">
                  <a:moveTo>
                    <a:pt x="60" y="120"/>
                  </a:moveTo>
                  <a:cubicBezTo>
                    <a:pt x="900" y="120"/>
                    <a:pt x="900" y="120"/>
                    <a:pt x="900" y="120"/>
                  </a:cubicBezTo>
                  <a:cubicBezTo>
                    <a:pt x="933" y="120"/>
                    <a:pt x="960" y="93"/>
                    <a:pt x="960" y="60"/>
                  </a:cubicBezTo>
                  <a:cubicBezTo>
                    <a:pt x="960" y="27"/>
                    <a:pt x="933" y="0"/>
                    <a:pt x="90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938588" y="2359026"/>
              <a:ext cx="831850" cy="139700"/>
            </a:xfrm>
            <a:custGeom>
              <a:avLst/>
              <a:gdLst>
                <a:gd name="T0" fmla="*/ 60 w 720"/>
                <a:gd name="T1" fmla="*/ 120 h 120"/>
                <a:gd name="T2" fmla="*/ 660 w 720"/>
                <a:gd name="T3" fmla="*/ 120 h 120"/>
                <a:gd name="T4" fmla="*/ 720 w 720"/>
                <a:gd name="T5" fmla="*/ 60 h 120"/>
                <a:gd name="T6" fmla="*/ 660 w 720"/>
                <a:gd name="T7" fmla="*/ 0 h 120"/>
                <a:gd name="T8" fmla="*/ 60 w 720"/>
                <a:gd name="T9" fmla="*/ 0 h 120"/>
                <a:gd name="T10" fmla="*/ 0 w 720"/>
                <a:gd name="T11" fmla="*/ 60 h 120"/>
                <a:gd name="T12" fmla="*/ 60 w 7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120">
                  <a:moveTo>
                    <a:pt x="60" y="120"/>
                  </a:moveTo>
                  <a:cubicBezTo>
                    <a:pt x="660" y="120"/>
                    <a:pt x="660" y="120"/>
                    <a:pt x="660" y="120"/>
                  </a:cubicBezTo>
                  <a:cubicBezTo>
                    <a:pt x="693" y="120"/>
                    <a:pt x="720" y="93"/>
                    <a:pt x="720" y="60"/>
                  </a:cubicBezTo>
                  <a:cubicBezTo>
                    <a:pt x="720" y="27"/>
                    <a:pt x="693" y="0"/>
                    <a:pt x="6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938588" y="2636838"/>
              <a:ext cx="831850" cy="139700"/>
            </a:xfrm>
            <a:custGeom>
              <a:avLst/>
              <a:gdLst>
                <a:gd name="T0" fmla="*/ 60 w 720"/>
                <a:gd name="T1" fmla="*/ 120 h 120"/>
                <a:gd name="T2" fmla="*/ 660 w 720"/>
                <a:gd name="T3" fmla="*/ 120 h 120"/>
                <a:gd name="T4" fmla="*/ 720 w 720"/>
                <a:gd name="T5" fmla="*/ 60 h 120"/>
                <a:gd name="T6" fmla="*/ 660 w 720"/>
                <a:gd name="T7" fmla="*/ 0 h 120"/>
                <a:gd name="T8" fmla="*/ 60 w 720"/>
                <a:gd name="T9" fmla="*/ 0 h 120"/>
                <a:gd name="T10" fmla="*/ 0 w 720"/>
                <a:gd name="T11" fmla="*/ 60 h 120"/>
                <a:gd name="T12" fmla="*/ 60 w 7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120">
                  <a:moveTo>
                    <a:pt x="60" y="120"/>
                  </a:moveTo>
                  <a:cubicBezTo>
                    <a:pt x="660" y="120"/>
                    <a:pt x="660" y="120"/>
                    <a:pt x="660" y="120"/>
                  </a:cubicBezTo>
                  <a:cubicBezTo>
                    <a:pt x="693" y="120"/>
                    <a:pt x="720" y="93"/>
                    <a:pt x="720" y="60"/>
                  </a:cubicBezTo>
                  <a:cubicBezTo>
                    <a:pt x="720" y="27"/>
                    <a:pt x="693" y="0"/>
                    <a:pt x="6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938588" y="2914651"/>
              <a:ext cx="831850" cy="139700"/>
            </a:xfrm>
            <a:custGeom>
              <a:avLst/>
              <a:gdLst>
                <a:gd name="T0" fmla="*/ 720 w 720"/>
                <a:gd name="T1" fmla="*/ 60 h 120"/>
                <a:gd name="T2" fmla="*/ 660 w 720"/>
                <a:gd name="T3" fmla="*/ 0 h 120"/>
                <a:gd name="T4" fmla="*/ 60 w 720"/>
                <a:gd name="T5" fmla="*/ 0 h 120"/>
                <a:gd name="T6" fmla="*/ 0 w 720"/>
                <a:gd name="T7" fmla="*/ 60 h 120"/>
                <a:gd name="T8" fmla="*/ 60 w 720"/>
                <a:gd name="T9" fmla="*/ 120 h 120"/>
                <a:gd name="T10" fmla="*/ 660 w 720"/>
                <a:gd name="T11" fmla="*/ 120 h 120"/>
                <a:gd name="T12" fmla="*/ 720 w 720"/>
                <a:gd name="T13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120">
                  <a:moveTo>
                    <a:pt x="720" y="60"/>
                  </a:moveTo>
                  <a:cubicBezTo>
                    <a:pt x="720" y="27"/>
                    <a:pt x="693" y="0"/>
                    <a:pt x="6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660" y="120"/>
                    <a:pt x="660" y="120"/>
                    <a:pt x="660" y="120"/>
                  </a:cubicBezTo>
                  <a:cubicBezTo>
                    <a:pt x="693" y="120"/>
                    <a:pt x="720" y="93"/>
                    <a:pt x="720" y="6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492625" y="3341688"/>
              <a:ext cx="555625" cy="138113"/>
            </a:xfrm>
            <a:custGeom>
              <a:avLst/>
              <a:gdLst>
                <a:gd name="T0" fmla="*/ 420 w 480"/>
                <a:gd name="T1" fmla="*/ 0 h 120"/>
                <a:gd name="T2" fmla="*/ 60 w 480"/>
                <a:gd name="T3" fmla="*/ 0 h 120"/>
                <a:gd name="T4" fmla="*/ 0 w 480"/>
                <a:gd name="T5" fmla="*/ 60 h 120"/>
                <a:gd name="T6" fmla="*/ 60 w 480"/>
                <a:gd name="T7" fmla="*/ 120 h 120"/>
                <a:gd name="T8" fmla="*/ 420 w 480"/>
                <a:gd name="T9" fmla="*/ 120 h 120"/>
                <a:gd name="T10" fmla="*/ 480 w 480"/>
                <a:gd name="T11" fmla="*/ 60 h 120"/>
                <a:gd name="T12" fmla="*/ 420 w 480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20">
                  <a:moveTo>
                    <a:pt x="42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420" y="120"/>
                    <a:pt x="420" y="120"/>
                    <a:pt x="420" y="120"/>
                  </a:cubicBezTo>
                  <a:cubicBezTo>
                    <a:pt x="453" y="120"/>
                    <a:pt x="480" y="93"/>
                    <a:pt x="480" y="60"/>
                  </a:cubicBezTo>
                  <a:cubicBezTo>
                    <a:pt x="480" y="27"/>
                    <a:pt x="453" y="0"/>
                    <a:pt x="4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464921" y="1278933"/>
            <a:ext cx="282198" cy="269154"/>
            <a:chOff x="-1073150" y="1720851"/>
            <a:chExt cx="1785938" cy="1703387"/>
          </a:xfrm>
          <a:solidFill>
            <a:schemeClr val="bg1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-989012" y="1720851"/>
              <a:ext cx="1257300" cy="1204913"/>
            </a:xfrm>
            <a:custGeom>
              <a:avLst/>
              <a:gdLst>
                <a:gd name="T0" fmla="*/ 568 w 1088"/>
                <a:gd name="T1" fmla="*/ 592 h 1041"/>
                <a:gd name="T2" fmla="*/ 520 w 1088"/>
                <a:gd name="T3" fmla="*/ 592 h 1041"/>
                <a:gd name="T4" fmla="*/ 384 w 1088"/>
                <a:gd name="T5" fmla="*/ 457 h 1041"/>
                <a:gd name="T6" fmla="*/ 496 w 1088"/>
                <a:gd name="T7" fmla="*/ 323 h 1041"/>
                <a:gd name="T8" fmla="*/ 496 w 1088"/>
                <a:gd name="T9" fmla="*/ 272 h 1041"/>
                <a:gd name="T10" fmla="*/ 544 w 1088"/>
                <a:gd name="T11" fmla="*/ 224 h 1041"/>
                <a:gd name="T12" fmla="*/ 592 w 1088"/>
                <a:gd name="T13" fmla="*/ 272 h 1041"/>
                <a:gd name="T14" fmla="*/ 592 w 1088"/>
                <a:gd name="T15" fmla="*/ 320 h 1041"/>
                <a:gd name="T16" fmla="*/ 656 w 1088"/>
                <a:gd name="T17" fmla="*/ 320 h 1041"/>
                <a:gd name="T18" fmla="*/ 704 w 1088"/>
                <a:gd name="T19" fmla="*/ 368 h 1041"/>
                <a:gd name="T20" fmla="*/ 656 w 1088"/>
                <a:gd name="T21" fmla="*/ 416 h 1041"/>
                <a:gd name="T22" fmla="*/ 520 w 1088"/>
                <a:gd name="T23" fmla="*/ 416 h 1041"/>
                <a:gd name="T24" fmla="*/ 480 w 1088"/>
                <a:gd name="T25" fmla="*/ 456 h 1041"/>
                <a:gd name="T26" fmla="*/ 520 w 1088"/>
                <a:gd name="T27" fmla="*/ 496 h 1041"/>
                <a:gd name="T28" fmla="*/ 568 w 1088"/>
                <a:gd name="T29" fmla="*/ 496 h 1041"/>
                <a:gd name="T30" fmla="*/ 704 w 1088"/>
                <a:gd name="T31" fmla="*/ 632 h 1041"/>
                <a:gd name="T32" fmla="*/ 592 w 1088"/>
                <a:gd name="T33" fmla="*/ 766 h 1041"/>
                <a:gd name="T34" fmla="*/ 592 w 1088"/>
                <a:gd name="T35" fmla="*/ 816 h 1041"/>
                <a:gd name="T36" fmla="*/ 544 w 1088"/>
                <a:gd name="T37" fmla="*/ 864 h 1041"/>
                <a:gd name="T38" fmla="*/ 496 w 1088"/>
                <a:gd name="T39" fmla="*/ 816 h 1041"/>
                <a:gd name="T40" fmla="*/ 496 w 1088"/>
                <a:gd name="T41" fmla="*/ 768 h 1041"/>
                <a:gd name="T42" fmla="*/ 432 w 1088"/>
                <a:gd name="T43" fmla="*/ 768 h 1041"/>
                <a:gd name="T44" fmla="*/ 384 w 1088"/>
                <a:gd name="T45" fmla="*/ 720 h 1041"/>
                <a:gd name="T46" fmla="*/ 432 w 1088"/>
                <a:gd name="T47" fmla="*/ 672 h 1041"/>
                <a:gd name="T48" fmla="*/ 568 w 1088"/>
                <a:gd name="T49" fmla="*/ 672 h 1041"/>
                <a:gd name="T50" fmla="*/ 608 w 1088"/>
                <a:gd name="T51" fmla="*/ 633 h 1041"/>
                <a:gd name="T52" fmla="*/ 568 w 1088"/>
                <a:gd name="T53" fmla="*/ 592 h 1041"/>
                <a:gd name="T54" fmla="*/ 181 w 1088"/>
                <a:gd name="T55" fmla="*/ 950 h 1041"/>
                <a:gd name="T56" fmla="*/ 324 w 1088"/>
                <a:gd name="T57" fmla="*/ 1041 h 1041"/>
                <a:gd name="T58" fmla="*/ 595 w 1088"/>
                <a:gd name="T59" fmla="*/ 870 h 1041"/>
                <a:gd name="T60" fmla="*/ 774 w 1088"/>
                <a:gd name="T61" fmla="*/ 891 h 1041"/>
                <a:gd name="T62" fmla="*/ 865 w 1088"/>
                <a:gd name="T63" fmla="*/ 982 h 1041"/>
                <a:gd name="T64" fmla="*/ 1088 w 1088"/>
                <a:gd name="T65" fmla="*/ 544 h 1041"/>
                <a:gd name="T66" fmla="*/ 544 w 1088"/>
                <a:gd name="T67" fmla="*/ 0 h 1041"/>
                <a:gd name="T68" fmla="*/ 0 w 1088"/>
                <a:gd name="T69" fmla="*/ 544 h 1041"/>
                <a:gd name="T70" fmla="*/ 181 w 1088"/>
                <a:gd name="T71" fmla="*/ 95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8" h="1041">
                  <a:moveTo>
                    <a:pt x="568" y="592"/>
                  </a:moveTo>
                  <a:cubicBezTo>
                    <a:pt x="520" y="592"/>
                    <a:pt x="520" y="592"/>
                    <a:pt x="520" y="592"/>
                  </a:cubicBezTo>
                  <a:cubicBezTo>
                    <a:pt x="445" y="592"/>
                    <a:pt x="384" y="531"/>
                    <a:pt x="384" y="457"/>
                  </a:cubicBezTo>
                  <a:cubicBezTo>
                    <a:pt x="384" y="389"/>
                    <a:pt x="433" y="334"/>
                    <a:pt x="496" y="323"/>
                  </a:cubicBezTo>
                  <a:cubicBezTo>
                    <a:pt x="496" y="272"/>
                    <a:pt x="496" y="272"/>
                    <a:pt x="496" y="272"/>
                  </a:cubicBezTo>
                  <a:cubicBezTo>
                    <a:pt x="496" y="246"/>
                    <a:pt x="517" y="224"/>
                    <a:pt x="544" y="224"/>
                  </a:cubicBezTo>
                  <a:cubicBezTo>
                    <a:pt x="570" y="224"/>
                    <a:pt x="592" y="246"/>
                    <a:pt x="592" y="272"/>
                  </a:cubicBezTo>
                  <a:cubicBezTo>
                    <a:pt x="592" y="320"/>
                    <a:pt x="592" y="320"/>
                    <a:pt x="592" y="320"/>
                  </a:cubicBezTo>
                  <a:cubicBezTo>
                    <a:pt x="656" y="320"/>
                    <a:pt x="656" y="320"/>
                    <a:pt x="656" y="320"/>
                  </a:cubicBezTo>
                  <a:cubicBezTo>
                    <a:pt x="682" y="320"/>
                    <a:pt x="704" y="342"/>
                    <a:pt x="704" y="368"/>
                  </a:cubicBezTo>
                  <a:cubicBezTo>
                    <a:pt x="704" y="395"/>
                    <a:pt x="682" y="416"/>
                    <a:pt x="656" y="416"/>
                  </a:cubicBezTo>
                  <a:cubicBezTo>
                    <a:pt x="520" y="416"/>
                    <a:pt x="520" y="416"/>
                    <a:pt x="520" y="416"/>
                  </a:cubicBezTo>
                  <a:cubicBezTo>
                    <a:pt x="498" y="416"/>
                    <a:pt x="480" y="434"/>
                    <a:pt x="480" y="456"/>
                  </a:cubicBezTo>
                  <a:cubicBezTo>
                    <a:pt x="480" y="479"/>
                    <a:pt x="498" y="496"/>
                    <a:pt x="520" y="496"/>
                  </a:cubicBezTo>
                  <a:cubicBezTo>
                    <a:pt x="568" y="496"/>
                    <a:pt x="568" y="496"/>
                    <a:pt x="568" y="496"/>
                  </a:cubicBezTo>
                  <a:cubicBezTo>
                    <a:pt x="643" y="496"/>
                    <a:pt x="704" y="557"/>
                    <a:pt x="704" y="632"/>
                  </a:cubicBezTo>
                  <a:cubicBezTo>
                    <a:pt x="704" y="699"/>
                    <a:pt x="655" y="755"/>
                    <a:pt x="592" y="766"/>
                  </a:cubicBezTo>
                  <a:cubicBezTo>
                    <a:pt x="592" y="816"/>
                    <a:pt x="592" y="816"/>
                    <a:pt x="592" y="816"/>
                  </a:cubicBezTo>
                  <a:cubicBezTo>
                    <a:pt x="592" y="843"/>
                    <a:pt x="570" y="864"/>
                    <a:pt x="544" y="864"/>
                  </a:cubicBezTo>
                  <a:cubicBezTo>
                    <a:pt x="517" y="864"/>
                    <a:pt x="496" y="843"/>
                    <a:pt x="496" y="816"/>
                  </a:cubicBezTo>
                  <a:cubicBezTo>
                    <a:pt x="496" y="768"/>
                    <a:pt x="496" y="768"/>
                    <a:pt x="496" y="768"/>
                  </a:cubicBezTo>
                  <a:cubicBezTo>
                    <a:pt x="432" y="768"/>
                    <a:pt x="432" y="768"/>
                    <a:pt x="432" y="768"/>
                  </a:cubicBezTo>
                  <a:cubicBezTo>
                    <a:pt x="405" y="768"/>
                    <a:pt x="384" y="747"/>
                    <a:pt x="384" y="720"/>
                  </a:cubicBezTo>
                  <a:cubicBezTo>
                    <a:pt x="384" y="694"/>
                    <a:pt x="405" y="672"/>
                    <a:pt x="432" y="672"/>
                  </a:cubicBezTo>
                  <a:cubicBezTo>
                    <a:pt x="568" y="672"/>
                    <a:pt x="568" y="672"/>
                    <a:pt x="568" y="672"/>
                  </a:cubicBezTo>
                  <a:cubicBezTo>
                    <a:pt x="590" y="672"/>
                    <a:pt x="608" y="655"/>
                    <a:pt x="608" y="633"/>
                  </a:cubicBezTo>
                  <a:cubicBezTo>
                    <a:pt x="608" y="610"/>
                    <a:pt x="590" y="592"/>
                    <a:pt x="568" y="592"/>
                  </a:cubicBezTo>
                  <a:moveTo>
                    <a:pt x="181" y="950"/>
                  </a:moveTo>
                  <a:cubicBezTo>
                    <a:pt x="224" y="988"/>
                    <a:pt x="272" y="1018"/>
                    <a:pt x="324" y="1041"/>
                  </a:cubicBezTo>
                  <a:cubicBezTo>
                    <a:pt x="595" y="870"/>
                    <a:pt x="595" y="870"/>
                    <a:pt x="595" y="870"/>
                  </a:cubicBezTo>
                  <a:cubicBezTo>
                    <a:pt x="652" y="835"/>
                    <a:pt x="727" y="843"/>
                    <a:pt x="774" y="891"/>
                  </a:cubicBezTo>
                  <a:cubicBezTo>
                    <a:pt x="865" y="982"/>
                    <a:pt x="865" y="982"/>
                    <a:pt x="865" y="982"/>
                  </a:cubicBezTo>
                  <a:cubicBezTo>
                    <a:pt x="1002" y="881"/>
                    <a:pt x="1088" y="720"/>
                    <a:pt x="1088" y="544"/>
                  </a:cubicBezTo>
                  <a:cubicBezTo>
                    <a:pt x="1088" y="244"/>
                    <a:pt x="844" y="0"/>
                    <a:pt x="544" y="0"/>
                  </a:cubicBezTo>
                  <a:cubicBezTo>
                    <a:pt x="244" y="0"/>
                    <a:pt x="0" y="244"/>
                    <a:pt x="0" y="544"/>
                  </a:cubicBezTo>
                  <a:cubicBezTo>
                    <a:pt x="0" y="699"/>
                    <a:pt x="66" y="847"/>
                    <a:pt x="181" y="9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-1073150" y="2535238"/>
              <a:ext cx="1785938" cy="889000"/>
            </a:xfrm>
            <a:custGeom>
              <a:avLst/>
              <a:gdLst>
                <a:gd name="T0" fmla="*/ 1481 w 1545"/>
                <a:gd name="T1" fmla="*/ 0 h 768"/>
                <a:gd name="T2" fmla="*/ 1225 w 1545"/>
                <a:gd name="T3" fmla="*/ 0 h 768"/>
                <a:gd name="T4" fmla="*/ 1166 w 1545"/>
                <a:gd name="T5" fmla="*/ 40 h 768"/>
                <a:gd name="T6" fmla="*/ 1180 w 1545"/>
                <a:gd name="T7" fmla="*/ 110 h 768"/>
                <a:gd name="T8" fmla="*/ 1262 w 1545"/>
                <a:gd name="T9" fmla="*/ 192 h 768"/>
                <a:gd name="T10" fmla="*/ 1001 w 1545"/>
                <a:gd name="T11" fmla="*/ 454 h 768"/>
                <a:gd name="T12" fmla="*/ 790 w 1545"/>
                <a:gd name="T13" fmla="*/ 243 h 768"/>
                <a:gd name="T14" fmla="*/ 711 w 1545"/>
                <a:gd name="T15" fmla="*/ 234 h 768"/>
                <a:gd name="T16" fmla="*/ 39 w 1545"/>
                <a:gd name="T17" fmla="*/ 650 h 768"/>
                <a:gd name="T18" fmla="*/ 19 w 1545"/>
                <a:gd name="T19" fmla="*/ 738 h 768"/>
                <a:gd name="T20" fmla="*/ 73 w 1545"/>
                <a:gd name="T21" fmla="*/ 768 h 768"/>
                <a:gd name="T22" fmla="*/ 107 w 1545"/>
                <a:gd name="T23" fmla="*/ 759 h 768"/>
                <a:gd name="T24" fmla="*/ 736 w 1545"/>
                <a:gd name="T25" fmla="*/ 369 h 768"/>
                <a:gd name="T26" fmla="*/ 956 w 1545"/>
                <a:gd name="T27" fmla="*/ 590 h 768"/>
                <a:gd name="T28" fmla="*/ 1046 w 1545"/>
                <a:gd name="T29" fmla="*/ 590 h 768"/>
                <a:gd name="T30" fmla="*/ 1353 w 1545"/>
                <a:gd name="T31" fmla="*/ 283 h 768"/>
                <a:gd name="T32" fmla="*/ 1436 w 1545"/>
                <a:gd name="T33" fmla="*/ 366 h 768"/>
                <a:gd name="T34" fmla="*/ 1481 w 1545"/>
                <a:gd name="T35" fmla="*/ 384 h 768"/>
                <a:gd name="T36" fmla="*/ 1506 w 1545"/>
                <a:gd name="T37" fmla="*/ 379 h 768"/>
                <a:gd name="T38" fmla="*/ 1545 w 1545"/>
                <a:gd name="T39" fmla="*/ 320 h 768"/>
                <a:gd name="T40" fmla="*/ 1545 w 1545"/>
                <a:gd name="T41" fmla="*/ 64 h 768"/>
                <a:gd name="T42" fmla="*/ 1481 w 1545"/>
                <a:gd name="T43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5" h="768">
                  <a:moveTo>
                    <a:pt x="1481" y="0"/>
                  </a:moveTo>
                  <a:cubicBezTo>
                    <a:pt x="1225" y="0"/>
                    <a:pt x="1225" y="0"/>
                    <a:pt x="1225" y="0"/>
                  </a:cubicBezTo>
                  <a:cubicBezTo>
                    <a:pt x="1199" y="0"/>
                    <a:pt x="1176" y="16"/>
                    <a:pt x="1166" y="40"/>
                  </a:cubicBezTo>
                  <a:cubicBezTo>
                    <a:pt x="1156" y="64"/>
                    <a:pt x="1161" y="91"/>
                    <a:pt x="1180" y="110"/>
                  </a:cubicBezTo>
                  <a:cubicBezTo>
                    <a:pt x="1262" y="192"/>
                    <a:pt x="1262" y="192"/>
                    <a:pt x="1262" y="192"/>
                  </a:cubicBezTo>
                  <a:cubicBezTo>
                    <a:pt x="1001" y="454"/>
                    <a:pt x="1001" y="454"/>
                    <a:pt x="1001" y="454"/>
                  </a:cubicBezTo>
                  <a:cubicBezTo>
                    <a:pt x="790" y="243"/>
                    <a:pt x="790" y="243"/>
                    <a:pt x="790" y="243"/>
                  </a:cubicBezTo>
                  <a:cubicBezTo>
                    <a:pt x="769" y="222"/>
                    <a:pt x="736" y="218"/>
                    <a:pt x="711" y="234"/>
                  </a:cubicBezTo>
                  <a:cubicBezTo>
                    <a:pt x="39" y="650"/>
                    <a:pt x="39" y="650"/>
                    <a:pt x="39" y="650"/>
                  </a:cubicBezTo>
                  <a:cubicBezTo>
                    <a:pt x="9" y="669"/>
                    <a:pt x="0" y="708"/>
                    <a:pt x="19" y="738"/>
                  </a:cubicBezTo>
                  <a:cubicBezTo>
                    <a:pt x="31" y="758"/>
                    <a:pt x="52" y="768"/>
                    <a:pt x="73" y="768"/>
                  </a:cubicBezTo>
                  <a:cubicBezTo>
                    <a:pt x="85" y="768"/>
                    <a:pt x="96" y="765"/>
                    <a:pt x="107" y="759"/>
                  </a:cubicBezTo>
                  <a:cubicBezTo>
                    <a:pt x="736" y="369"/>
                    <a:pt x="736" y="369"/>
                    <a:pt x="736" y="369"/>
                  </a:cubicBezTo>
                  <a:cubicBezTo>
                    <a:pt x="956" y="590"/>
                    <a:pt x="956" y="590"/>
                    <a:pt x="956" y="590"/>
                  </a:cubicBezTo>
                  <a:cubicBezTo>
                    <a:pt x="981" y="615"/>
                    <a:pt x="1021" y="615"/>
                    <a:pt x="1046" y="590"/>
                  </a:cubicBezTo>
                  <a:cubicBezTo>
                    <a:pt x="1353" y="283"/>
                    <a:pt x="1353" y="283"/>
                    <a:pt x="1353" y="283"/>
                  </a:cubicBezTo>
                  <a:cubicBezTo>
                    <a:pt x="1436" y="366"/>
                    <a:pt x="1436" y="366"/>
                    <a:pt x="1436" y="366"/>
                  </a:cubicBezTo>
                  <a:cubicBezTo>
                    <a:pt x="1448" y="378"/>
                    <a:pt x="1464" y="384"/>
                    <a:pt x="1481" y="384"/>
                  </a:cubicBezTo>
                  <a:cubicBezTo>
                    <a:pt x="1489" y="384"/>
                    <a:pt x="1498" y="383"/>
                    <a:pt x="1506" y="379"/>
                  </a:cubicBezTo>
                  <a:cubicBezTo>
                    <a:pt x="1529" y="370"/>
                    <a:pt x="1545" y="346"/>
                    <a:pt x="1545" y="320"/>
                  </a:cubicBezTo>
                  <a:cubicBezTo>
                    <a:pt x="1545" y="64"/>
                    <a:pt x="1545" y="64"/>
                    <a:pt x="1545" y="64"/>
                  </a:cubicBezTo>
                  <a:cubicBezTo>
                    <a:pt x="1545" y="29"/>
                    <a:pt x="1516" y="0"/>
                    <a:pt x="14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290776" y="1277527"/>
            <a:ext cx="238062" cy="271966"/>
            <a:chOff x="1577975" y="1677988"/>
            <a:chExt cx="1560513" cy="1782763"/>
          </a:xfrm>
          <a:solidFill>
            <a:schemeClr val="bg1"/>
          </a:solidFill>
        </p:grpSpPr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989138" y="1677988"/>
              <a:ext cx="530225" cy="481013"/>
            </a:xfrm>
            <a:custGeom>
              <a:avLst/>
              <a:gdLst>
                <a:gd name="T0" fmla="*/ 49 w 458"/>
                <a:gd name="T1" fmla="*/ 277 h 415"/>
                <a:gd name="T2" fmla="*/ 94 w 458"/>
                <a:gd name="T3" fmla="*/ 277 h 415"/>
                <a:gd name="T4" fmla="*/ 94 w 458"/>
                <a:gd name="T5" fmla="*/ 370 h 415"/>
                <a:gd name="T6" fmla="*/ 139 w 458"/>
                <a:gd name="T7" fmla="*/ 415 h 415"/>
                <a:gd name="T8" fmla="*/ 319 w 458"/>
                <a:gd name="T9" fmla="*/ 415 h 415"/>
                <a:gd name="T10" fmla="*/ 364 w 458"/>
                <a:gd name="T11" fmla="*/ 370 h 415"/>
                <a:gd name="T12" fmla="*/ 364 w 458"/>
                <a:gd name="T13" fmla="*/ 277 h 415"/>
                <a:gd name="T14" fmla="*/ 409 w 458"/>
                <a:gd name="T15" fmla="*/ 277 h 415"/>
                <a:gd name="T16" fmla="*/ 451 w 458"/>
                <a:gd name="T17" fmla="*/ 250 h 415"/>
                <a:gd name="T18" fmla="*/ 441 w 458"/>
                <a:gd name="T19" fmla="*/ 201 h 415"/>
                <a:gd name="T20" fmla="*/ 261 w 458"/>
                <a:gd name="T21" fmla="*/ 18 h 415"/>
                <a:gd name="T22" fmla="*/ 197 w 458"/>
                <a:gd name="T23" fmla="*/ 18 h 415"/>
                <a:gd name="T24" fmla="*/ 17 w 458"/>
                <a:gd name="T25" fmla="*/ 201 h 415"/>
                <a:gd name="T26" fmla="*/ 7 w 458"/>
                <a:gd name="T27" fmla="*/ 250 h 415"/>
                <a:gd name="T28" fmla="*/ 49 w 458"/>
                <a:gd name="T29" fmla="*/ 27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8" h="415">
                  <a:moveTo>
                    <a:pt x="49" y="277"/>
                  </a:moveTo>
                  <a:cubicBezTo>
                    <a:pt x="94" y="277"/>
                    <a:pt x="94" y="277"/>
                    <a:pt x="94" y="277"/>
                  </a:cubicBezTo>
                  <a:cubicBezTo>
                    <a:pt x="94" y="370"/>
                    <a:pt x="94" y="370"/>
                    <a:pt x="94" y="370"/>
                  </a:cubicBezTo>
                  <a:cubicBezTo>
                    <a:pt x="94" y="395"/>
                    <a:pt x="114" y="415"/>
                    <a:pt x="139" y="415"/>
                  </a:cubicBezTo>
                  <a:cubicBezTo>
                    <a:pt x="319" y="415"/>
                    <a:pt x="319" y="415"/>
                    <a:pt x="319" y="415"/>
                  </a:cubicBezTo>
                  <a:cubicBezTo>
                    <a:pt x="344" y="415"/>
                    <a:pt x="364" y="395"/>
                    <a:pt x="364" y="370"/>
                  </a:cubicBezTo>
                  <a:cubicBezTo>
                    <a:pt x="364" y="277"/>
                    <a:pt x="364" y="277"/>
                    <a:pt x="364" y="277"/>
                  </a:cubicBezTo>
                  <a:cubicBezTo>
                    <a:pt x="409" y="277"/>
                    <a:pt x="409" y="277"/>
                    <a:pt x="409" y="277"/>
                  </a:cubicBezTo>
                  <a:cubicBezTo>
                    <a:pt x="427" y="277"/>
                    <a:pt x="444" y="266"/>
                    <a:pt x="451" y="250"/>
                  </a:cubicBezTo>
                  <a:cubicBezTo>
                    <a:pt x="458" y="233"/>
                    <a:pt x="454" y="213"/>
                    <a:pt x="441" y="201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43" y="0"/>
                    <a:pt x="215" y="0"/>
                    <a:pt x="197" y="18"/>
                  </a:cubicBezTo>
                  <a:cubicBezTo>
                    <a:pt x="17" y="201"/>
                    <a:pt x="17" y="201"/>
                    <a:pt x="17" y="201"/>
                  </a:cubicBezTo>
                  <a:cubicBezTo>
                    <a:pt x="4" y="213"/>
                    <a:pt x="0" y="233"/>
                    <a:pt x="7" y="250"/>
                  </a:cubicBezTo>
                  <a:cubicBezTo>
                    <a:pt x="14" y="266"/>
                    <a:pt x="31" y="277"/>
                    <a:pt x="49" y="2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2306638" y="2627313"/>
              <a:ext cx="831850" cy="833438"/>
            </a:xfrm>
            <a:custGeom>
              <a:avLst/>
              <a:gdLst>
                <a:gd name="T0" fmla="*/ 435 w 720"/>
                <a:gd name="T1" fmla="*/ 522 h 720"/>
                <a:gd name="T2" fmla="*/ 405 w 720"/>
                <a:gd name="T3" fmla="*/ 534 h 720"/>
                <a:gd name="T4" fmla="*/ 405 w 720"/>
                <a:gd name="T5" fmla="*/ 546 h 720"/>
                <a:gd name="T6" fmla="*/ 360 w 720"/>
                <a:gd name="T7" fmla="*/ 591 h 720"/>
                <a:gd name="T8" fmla="*/ 315 w 720"/>
                <a:gd name="T9" fmla="*/ 546 h 720"/>
                <a:gd name="T10" fmla="*/ 315 w 720"/>
                <a:gd name="T11" fmla="*/ 535 h 720"/>
                <a:gd name="T12" fmla="*/ 264 w 720"/>
                <a:gd name="T13" fmla="*/ 512 h 720"/>
                <a:gd name="T14" fmla="*/ 255 w 720"/>
                <a:gd name="T15" fmla="*/ 449 h 720"/>
                <a:gd name="T16" fmla="*/ 318 w 720"/>
                <a:gd name="T17" fmla="*/ 440 h 720"/>
                <a:gd name="T18" fmla="*/ 395 w 720"/>
                <a:gd name="T19" fmla="*/ 442 h 720"/>
                <a:gd name="T20" fmla="*/ 410 w 720"/>
                <a:gd name="T21" fmla="*/ 428 h 720"/>
                <a:gd name="T22" fmla="*/ 404 w 720"/>
                <a:gd name="T23" fmla="*/ 418 h 720"/>
                <a:gd name="T24" fmla="*/ 352 w 720"/>
                <a:gd name="T25" fmla="*/ 405 h 720"/>
                <a:gd name="T26" fmla="*/ 273 w 720"/>
                <a:gd name="T27" fmla="*/ 382 h 720"/>
                <a:gd name="T28" fmla="*/ 220 w 720"/>
                <a:gd name="T29" fmla="*/ 293 h 720"/>
                <a:gd name="T30" fmla="*/ 284 w 720"/>
                <a:gd name="T31" fmla="*/ 198 h 720"/>
                <a:gd name="T32" fmla="*/ 315 w 720"/>
                <a:gd name="T33" fmla="*/ 187 h 720"/>
                <a:gd name="T34" fmla="*/ 315 w 720"/>
                <a:gd name="T35" fmla="*/ 174 h 720"/>
                <a:gd name="T36" fmla="*/ 360 w 720"/>
                <a:gd name="T37" fmla="*/ 129 h 720"/>
                <a:gd name="T38" fmla="*/ 405 w 720"/>
                <a:gd name="T39" fmla="*/ 174 h 720"/>
                <a:gd name="T40" fmla="*/ 405 w 720"/>
                <a:gd name="T41" fmla="*/ 185 h 720"/>
                <a:gd name="T42" fmla="*/ 456 w 720"/>
                <a:gd name="T43" fmla="*/ 209 h 720"/>
                <a:gd name="T44" fmla="*/ 465 w 720"/>
                <a:gd name="T45" fmla="*/ 272 h 720"/>
                <a:gd name="T46" fmla="*/ 402 w 720"/>
                <a:gd name="T47" fmla="*/ 281 h 720"/>
                <a:gd name="T48" fmla="*/ 325 w 720"/>
                <a:gd name="T49" fmla="*/ 279 h 720"/>
                <a:gd name="T50" fmla="*/ 310 w 720"/>
                <a:gd name="T51" fmla="*/ 293 h 720"/>
                <a:gd name="T52" fmla="*/ 316 w 720"/>
                <a:gd name="T53" fmla="*/ 302 h 720"/>
                <a:gd name="T54" fmla="*/ 368 w 720"/>
                <a:gd name="T55" fmla="*/ 316 h 720"/>
                <a:gd name="T56" fmla="*/ 447 w 720"/>
                <a:gd name="T57" fmla="*/ 339 h 720"/>
                <a:gd name="T58" fmla="*/ 500 w 720"/>
                <a:gd name="T59" fmla="*/ 428 h 720"/>
                <a:gd name="T60" fmla="*/ 435 w 720"/>
                <a:gd name="T61" fmla="*/ 522 h 720"/>
                <a:gd name="T62" fmla="*/ 360 w 720"/>
                <a:gd name="T63" fmla="*/ 0 h 720"/>
                <a:gd name="T64" fmla="*/ 0 w 720"/>
                <a:gd name="T65" fmla="*/ 360 h 720"/>
                <a:gd name="T66" fmla="*/ 360 w 720"/>
                <a:gd name="T67" fmla="*/ 720 h 720"/>
                <a:gd name="T68" fmla="*/ 720 w 720"/>
                <a:gd name="T69" fmla="*/ 360 h 720"/>
                <a:gd name="T70" fmla="*/ 360 w 720"/>
                <a:gd name="T71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0" h="720">
                  <a:moveTo>
                    <a:pt x="435" y="522"/>
                  </a:moveTo>
                  <a:cubicBezTo>
                    <a:pt x="426" y="527"/>
                    <a:pt x="415" y="531"/>
                    <a:pt x="405" y="534"/>
                  </a:cubicBezTo>
                  <a:cubicBezTo>
                    <a:pt x="405" y="546"/>
                    <a:pt x="405" y="546"/>
                    <a:pt x="405" y="546"/>
                  </a:cubicBezTo>
                  <a:cubicBezTo>
                    <a:pt x="405" y="571"/>
                    <a:pt x="385" y="591"/>
                    <a:pt x="360" y="591"/>
                  </a:cubicBezTo>
                  <a:cubicBezTo>
                    <a:pt x="335" y="591"/>
                    <a:pt x="315" y="571"/>
                    <a:pt x="315" y="546"/>
                  </a:cubicBezTo>
                  <a:cubicBezTo>
                    <a:pt x="315" y="535"/>
                    <a:pt x="315" y="535"/>
                    <a:pt x="315" y="535"/>
                  </a:cubicBezTo>
                  <a:cubicBezTo>
                    <a:pt x="296" y="531"/>
                    <a:pt x="279" y="523"/>
                    <a:pt x="264" y="512"/>
                  </a:cubicBezTo>
                  <a:cubicBezTo>
                    <a:pt x="244" y="497"/>
                    <a:pt x="240" y="468"/>
                    <a:pt x="255" y="449"/>
                  </a:cubicBezTo>
                  <a:cubicBezTo>
                    <a:pt x="270" y="429"/>
                    <a:pt x="298" y="425"/>
                    <a:pt x="318" y="440"/>
                  </a:cubicBezTo>
                  <a:cubicBezTo>
                    <a:pt x="336" y="453"/>
                    <a:pt x="371" y="454"/>
                    <a:pt x="395" y="442"/>
                  </a:cubicBezTo>
                  <a:cubicBezTo>
                    <a:pt x="405" y="437"/>
                    <a:pt x="410" y="431"/>
                    <a:pt x="410" y="428"/>
                  </a:cubicBezTo>
                  <a:cubicBezTo>
                    <a:pt x="410" y="422"/>
                    <a:pt x="410" y="422"/>
                    <a:pt x="404" y="418"/>
                  </a:cubicBezTo>
                  <a:cubicBezTo>
                    <a:pt x="393" y="412"/>
                    <a:pt x="372" y="408"/>
                    <a:pt x="352" y="405"/>
                  </a:cubicBezTo>
                  <a:cubicBezTo>
                    <a:pt x="325" y="400"/>
                    <a:pt x="297" y="394"/>
                    <a:pt x="273" y="382"/>
                  </a:cubicBezTo>
                  <a:cubicBezTo>
                    <a:pt x="238" y="363"/>
                    <a:pt x="220" y="332"/>
                    <a:pt x="220" y="293"/>
                  </a:cubicBezTo>
                  <a:cubicBezTo>
                    <a:pt x="220" y="253"/>
                    <a:pt x="243" y="219"/>
                    <a:pt x="284" y="198"/>
                  </a:cubicBezTo>
                  <a:cubicBezTo>
                    <a:pt x="294" y="193"/>
                    <a:pt x="304" y="190"/>
                    <a:pt x="315" y="187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5" y="149"/>
                    <a:pt x="335" y="129"/>
                    <a:pt x="360" y="129"/>
                  </a:cubicBezTo>
                  <a:cubicBezTo>
                    <a:pt x="385" y="129"/>
                    <a:pt x="405" y="149"/>
                    <a:pt x="405" y="174"/>
                  </a:cubicBezTo>
                  <a:cubicBezTo>
                    <a:pt x="405" y="185"/>
                    <a:pt x="405" y="185"/>
                    <a:pt x="405" y="185"/>
                  </a:cubicBezTo>
                  <a:cubicBezTo>
                    <a:pt x="424" y="190"/>
                    <a:pt x="441" y="198"/>
                    <a:pt x="456" y="209"/>
                  </a:cubicBezTo>
                  <a:cubicBezTo>
                    <a:pt x="476" y="224"/>
                    <a:pt x="480" y="252"/>
                    <a:pt x="465" y="272"/>
                  </a:cubicBezTo>
                  <a:cubicBezTo>
                    <a:pt x="450" y="292"/>
                    <a:pt x="422" y="296"/>
                    <a:pt x="402" y="281"/>
                  </a:cubicBezTo>
                  <a:cubicBezTo>
                    <a:pt x="384" y="268"/>
                    <a:pt x="349" y="267"/>
                    <a:pt x="325" y="279"/>
                  </a:cubicBezTo>
                  <a:cubicBezTo>
                    <a:pt x="315" y="284"/>
                    <a:pt x="310" y="290"/>
                    <a:pt x="310" y="293"/>
                  </a:cubicBezTo>
                  <a:cubicBezTo>
                    <a:pt x="310" y="298"/>
                    <a:pt x="310" y="299"/>
                    <a:pt x="316" y="302"/>
                  </a:cubicBezTo>
                  <a:cubicBezTo>
                    <a:pt x="327" y="308"/>
                    <a:pt x="348" y="312"/>
                    <a:pt x="368" y="316"/>
                  </a:cubicBezTo>
                  <a:cubicBezTo>
                    <a:pt x="395" y="321"/>
                    <a:pt x="423" y="326"/>
                    <a:pt x="447" y="339"/>
                  </a:cubicBezTo>
                  <a:cubicBezTo>
                    <a:pt x="482" y="358"/>
                    <a:pt x="500" y="388"/>
                    <a:pt x="500" y="428"/>
                  </a:cubicBezTo>
                  <a:cubicBezTo>
                    <a:pt x="500" y="467"/>
                    <a:pt x="477" y="502"/>
                    <a:pt x="435" y="522"/>
                  </a:cubicBezTo>
                  <a:moveTo>
                    <a:pt x="360" y="0"/>
                  </a:moveTo>
                  <a:cubicBezTo>
                    <a:pt x="161" y="0"/>
                    <a:pt x="0" y="161"/>
                    <a:pt x="0" y="360"/>
                  </a:cubicBezTo>
                  <a:cubicBezTo>
                    <a:pt x="0" y="559"/>
                    <a:pt x="161" y="720"/>
                    <a:pt x="360" y="720"/>
                  </a:cubicBezTo>
                  <a:cubicBezTo>
                    <a:pt x="559" y="720"/>
                    <a:pt x="720" y="559"/>
                    <a:pt x="720" y="360"/>
                  </a:cubicBezTo>
                  <a:cubicBezTo>
                    <a:pt x="720" y="161"/>
                    <a:pt x="559" y="0"/>
                    <a:pt x="36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785938" y="2263776"/>
              <a:ext cx="1039813" cy="155575"/>
            </a:xfrm>
            <a:custGeom>
              <a:avLst/>
              <a:gdLst>
                <a:gd name="T0" fmla="*/ 45 w 900"/>
                <a:gd name="T1" fmla="*/ 135 h 135"/>
                <a:gd name="T2" fmla="*/ 855 w 900"/>
                <a:gd name="T3" fmla="*/ 135 h 135"/>
                <a:gd name="T4" fmla="*/ 900 w 900"/>
                <a:gd name="T5" fmla="*/ 90 h 135"/>
                <a:gd name="T6" fmla="*/ 900 w 900"/>
                <a:gd name="T7" fmla="*/ 45 h 135"/>
                <a:gd name="T8" fmla="*/ 855 w 900"/>
                <a:gd name="T9" fmla="*/ 0 h 135"/>
                <a:gd name="T10" fmla="*/ 45 w 900"/>
                <a:gd name="T11" fmla="*/ 0 h 135"/>
                <a:gd name="T12" fmla="*/ 0 w 900"/>
                <a:gd name="T13" fmla="*/ 45 h 135"/>
                <a:gd name="T14" fmla="*/ 0 w 900"/>
                <a:gd name="T15" fmla="*/ 90 h 135"/>
                <a:gd name="T16" fmla="*/ 45 w 900"/>
                <a:gd name="T1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0" h="135">
                  <a:moveTo>
                    <a:pt x="45" y="135"/>
                  </a:moveTo>
                  <a:cubicBezTo>
                    <a:pt x="855" y="135"/>
                    <a:pt x="855" y="135"/>
                    <a:pt x="855" y="135"/>
                  </a:cubicBezTo>
                  <a:cubicBezTo>
                    <a:pt x="880" y="135"/>
                    <a:pt x="900" y="115"/>
                    <a:pt x="900" y="90"/>
                  </a:cubicBezTo>
                  <a:cubicBezTo>
                    <a:pt x="900" y="45"/>
                    <a:pt x="900" y="45"/>
                    <a:pt x="900" y="45"/>
                  </a:cubicBezTo>
                  <a:cubicBezTo>
                    <a:pt x="900" y="20"/>
                    <a:pt x="880" y="0"/>
                    <a:pt x="85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681163" y="3305176"/>
              <a:ext cx="731838" cy="155575"/>
            </a:xfrm>
            <a:custGeom>
              <a:avLst/>
              <a:gdLst>
                <a:gd name="T0" fmla="*/ 0 w 633"/>
                <a:gd name="T1" fmla="*/ 45 h 135"/>
                <a:gd name="T2" fmla="*/ 0 w 633"/>
                <a:gd name="T3" fmla="*/ 90 h 135"/>
                <a:gd name="T4" fmla="*/ 45 w 633"/>
                <a:gd name="T5" fmla="*/ 135 h 135"/>
                <a:gd name="T6" fmla="*/ 633 w 633"/>
                <a:gd name="T7" fmla="*/ 135 h 135"/>
                <a:gd name="T8" fmla="*/ 513 w 633"/>
                <a:gd name="T9" fmla="*/ 0 h 135"/>
                <a:gd name="T10" fmla="*/ 45 w 633"/>
                <a:gd name="T11" fmla="*/ 0 h 135"/>
                <a:gd name="T12" fmla="*/ 0 w 633"/>
                <a:gd name="T13" fmla="*/ 4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3" h="135">
                  <a:moveTo>
                    <a:pt x="0" y="45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  <a:cubicBezTo>
                    <a:pt x="633" y="135"/>
                    <a:pt x="633" y="135"/>
                    <a:pt x="633" y="135"/>
                  </a:cubicBezTo>
                  <a:cubicBezTo>
                    <a:pt x="584" y="99"/>
                    <a:pt x="543" y="53"/>
                    <a:pt x="5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1681163" y="2784476"/>
              <a:ext cx="593725" cy="155575"/>
            </a:xfrm>
            <a:custGeom>
              <a:avLst/>
              <a:gdLst>
                <a:gd name="T0" fmla="*/ 0 w 513"/>
                <a:gd name="T1" fmla="*/ 45 h 135"/>
                <a:gd name="T2" fmla="*/ 0 w 513"/>
                <a:gd name="T3" fmla="*/ 90 h 135"/>
                <a:gd name="T4" fmla="*/ 45 w 513"/>
                <a:gd name="T5" fmla="*/ 135 h 135"/>
                <a:gd name="T6" fmla="*/ 459 w 513"/>
                <a:gd name="T7" fmla="*/ 135 h 135"/>
                <a:gd name="T8" fmla="*/ 513 w 513"/>
                <a:gd name="T9" fmla="*/ 0 h 135"/>
                <a:gd name="T10" fmla="*/ 45 w 513"/>
                <a:gd name="T11" fmla="*/ 0 h 135"/>
                <a:gd name="T12" fmla="*/ 0 w 513"/>
                <a:gd name="T13" fmla="*/ 4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3" h="135">
                  <a:moveTo>
                    <a:pt x="0" y="45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  <a:cubicBezTo>
                    <a:pt x="459" y="135"/>
                    <a:pt x="459" y="135"/>
                    <a:pt x="459" y="135"/>
                  </a:cubicBezTo>
                  <a:cubicBezTo>
                    <a:pt x="469" y="87"/>
                    <a:pt x="488" y="42"/>
                    <a:pt x="5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577975" y="3044826"/>
              <a:ext cx="650875" cy="155575"/>
            </a:xfrm>
            <a:custGeom>
              <a:avLst/>
              <a:gdLst>
                <a:gd name="T0" fmla="*/ 45 w 563"/>
                <a:gd name="T1" fmla="*/ 135 h 135"/>
                <a:gd name="T2" fmla="*/ 563 w 563"/>
                <a:gd name="T3" fmla="*/ 135 h 135"/>
                <a:gd name="T4" fmla="*/ 540 w 563"/>
                <a:gd name="T5" fmla="*/ 0 h 135"/>
                <a:gd name="T6" fmla="*/ 45 w 563"/>
                <a:gd name="T7" fmla="*/ 0 h 135"/>
                <a:gd name="T8" fmla="*/ 0 w 563"/>
                <a:gd name="T9" fmla="*/ 45 h 135"/>
                <a:gd name="T10" fmla="*/ 0 w 563"/>
                <a:gd name="T11" fmla="*/ 90 h 135"/>
                <a:gd name="T12" fmla="*/ 45 w 563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3" h="135">
                  <a:moveTo>
                    <a:pt x="45" y="135"/>
                  </a:moveTo>
                  <a:cubicBezTo>
                    <a:pt x="563" y="135"/>
                    <a:pt x="563" y="135"/>
                    <a:pt x="563" y="135"/>
                  </a:cubicBezTo>
                  <a:cubicBezTo>
                    <a:pt x="549" y="92"/>
                    <a:pt x="540" y="48"/>
                    <a:pt x="54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1577975" y="2524126"/>
              <a:ext cx="1144588" cy="155575"/>
            </a:xfrm>
            <a:custGeom>
              <a:avLst/>
              <a:gdLst>
                <a:gd name="T0" fmla="*/ 45 w 990"/>
                <a:gd name="T1" fmla="*/ 135 h 135"/>
                <a:gd name="T2" fmla="*/ 669 w 990"/>
                <a:gd name="T3" fmla="*/ 135 h 135"/>
                <a:gd name="T4" fmla="*/ 990 w 990"/>
                <a:gd name="T5" fmla="*/ 0 h 135"/>
                <a:gd name="T6" fmla="*/ 45 w 990"/>
                <a:gd name="T7" fmla="*/ 0 h 135"/>
                <a:gd name="T8" fmla="*/ 0 w 990"/>
                <a:gd name="T9" fmla="*/ 45 h 135"/>
                <a:gd name="T10" fmla="*/ 0 w 990"/>
                <a:gd name="T11" fmla="*/ 90 h 135"/>
                <a:gd name="T12" fmla="*/ 45 w 990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0" h="135">
                  <a:moveTo>
                    <a:pt x="45" y="135"/>
                  </a:moveTo>
                  <a:cubicBezTo>
                    <a:pt x="669" y="135"/>
                    <a:pt x="669" y="135"/>
                    <a:pt x="669" y="135"/>
                  </a:cubicBezTo>
                  <a:cubicBezTo>
                    <a:pt x="751" y="52"/>
                    <a:pt x="864" y="0"/>
                    <a:pt x="99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52" name="Chart 51"/>
          <p:cNvGraphicFramePr/>
          <p:nvPr>
            <p:extLst>
              <p:ext uri="{D42A27DB-BD31-4B8C-83A1-F6EECF244321}">
                <p14:modId xmlns:p14="http://schemas.microsoft.com/office/powerpoint/2010/main" val="3655769345"/>
              </p:ext>
            </p:extLst>
          </p:nvPr>
        </p:nvGraphicFramePr>
        <p:xfrm>
          <a:off x="398374" y="1859280"/>
          <a:ext cx="8345576" cy="3220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116212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ounded Rectangle 163"/>
          <p:cNvSpPr/>
          <p:nvPr/>
        </p:nvSpPr>
        <p:spPr>
          <a:xfrm>
            <a:off x="342899" y="1840746"/>
            <a:ext cx="8515350" cy="1960743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38100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100" dirty="0"/>
              <a:t>CEO Report Template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3560981" y="685801"/>
            <a:ext cx="2096868" cy="1070234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8" name="Rounded Rectangle 117"/>
          <p:cNvSpPr/>
          <p:nvPr/>
        </p:nvSpPr>
        <p:spPr>
          <a:xfrm>
            <a:off x="360582" y="685801"/>
            <a:ext cx="1468219" cy="1070234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0" name="TextBox 139"/>
          <p:cNvSpPr txBox="1"/>
          <p:nvPr/>
        </p:nvSpPr>
        <p:spPr>
          <a:xfrm>
            <a:off x="556785" y="787702"/>
            <a:ext cx="107581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Application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628649" y="1105502"/>
            <a:ext cx="93208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4,532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23190" y="1465894"/>
            <a:ext cx="1143000" cy="22538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/>
          <p:cNvSpPr txBox="1"/>
          <p:nvPr/>
        </p:nvSpPr>
        <p:spPr>
          <a:xfrm>
            <a:off x="630662" y="1497795"/>
            <a:ext cx="40281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65%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46636" y="1497795"/>
            <a:ext cx="66626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11,200</a:t>
            </a:r>
          </a:p>
        </p:txBody>
      </p:sp>
      <p:sp>
        <p:nvSpPr>
          <p:cNvPr id="100" name="Rounded Rectangle 99"/>
          <p:cNvSpPr/>
          <p:nvPr/>
        </p:nvSpPr>
        <p:spPr>
          <a:xfrm>
            <a:off x="1960782" y="685801"/>
            <a:ext cx="1468219" cy="1070234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1" name="TextBox 100"/>
          <p:cNvSpPr txBox="1"/>
          <p:nvPr/>
        </p:nvSpPr>
        <p:spPr>
          <a:xfrm>
            <a:off x="2187665" y="787702"/>
            <a:ext cx="101445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Admission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228849" y="1105502"/>
            <a:ext cx="93208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4,532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2123390" y="1465894"/>
            <a:ext cx="1143000" cy="22538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5" name="TextBox 104"/>
          <p:cNvSpPr txBox="1"/>
          <p:nvPr/>
        </p:nvSpPr>
        <p:spPr>
          <a:xfrm>
            <a:off x="2197537" y="1497795"/>
            <a:ext cx="46946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65%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546836" y="1497795"/>
            <a:ext cx="66626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11,200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5789831" y="685801"/>
            <a:ext cx="1468219" cy="1070234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6" name="TextBox 145"/>
          <p:cNvSpPr txBox="1"/>
          <p:nvPr/>
        </p:nvSpPr>
        <p:spPr>
          <a:xfrm>
            <a:off x="5789830" y="787702"/>
            <a:ext cx="146822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Total Enrollment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057898" y="1105502"/>
            <a:ext cx="93208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3"/>
                </a:solidFill>
              </a:rPr>
              <a:t>4,532</a:t>
            </a:r>
          </a:p>
        </p:txBody>
      </p:sp>
      <p:sp>
        <p:nvSpPr>
          <p:cNvPr id="148" name="Rounded Rectangle 147"/>
          <p:cNvSpPr/>
          <p:nvPr/>
        </p:nvSpPr>
        <p:spPr>
          <a:xfrm>
            <a:off x="5952440" y="1465894"/>
            <a:ext cx="1143000" cy="22538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0" name="TextBox 149"/>
          <p:cNvSpPr txBox="1"/>
          <p:nvPr/>
        </p:nvSpPr>
        <p:spPr>
          <a:xfrm>
            <a:off x="6016193" y="1497795"/>
            <a:ext cx="49025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65%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6303572" y="1497795"/>
            <a:ext cx="81089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11,200</a:t>
            </a:r>
          </a:p>
        </p:txBody>
      </p:sp>
      <p:sp>
        <p:nvSpPr>
          <p:cNvPr id="153" name="Rounded Rectangle 152"/>
          <p:cNvSpPr/>
          <p:nvPr/>
        </p:nvSpPr>
        <p:spPr>
          <a:xfrm>
            <a:off x="7390031" y="685801"/>
            <a:ext cx="1468219" cy="1070234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4" name="TextBox 153"/>
          <p:cNvSpPr txBox="1"/>
          <p:nvPr/>
        </p:nvSpPr>
        <p:spPr>
          <a:xfrm>
            <a:off x="7418900" y="787702"/>
            <a:ext cx="141048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Retention Rate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7658098" y="1105502"/>
            <a:ext cx="93208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</a:rPr>
              <a:t>4,532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7552640" y="1465894"/>
            <a:ext cx="1143000" cy="22538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8" name="TextBox 157"/>
          <p:cNvSpPr txBox="1"/>
          <p:nvPr/>
        </p:nvSpPr>
        <p:spPr>
          <a:xfrm>
            <a:off x="7616393" y="1497795"/>
            <a:ext cx="49025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65%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7903772" y="1497795"/>
            <a:ext cx="81089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11,200</a:t>
            </a:r>
          </a:p>
        </p:txBody>
      </p:sp>
      <p:sp>
        <p:nvSpPr>
          <p:cNvPr id="10" name="Oval 9"/>
          <p:cNvSpPr/>
          <p:nvPr/>
        </p:nvSpPr>
        <p:spPr>
          <a:xfrm>
            <a:off x="3853294" y="830281"/>
            <a:ext cx="541319" cy="54131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160" name="Oval 159"/>
          <p:cNvSpPr/>
          <p:nvPr/>
        </p:nvSpPr>
        <p:spPr>
          <a:xfrm>
            <a:off x="4824218" y="830281"/>
            <a:ext cx="541319" cy="54131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161" name="TextBox 160"/>
          <p:cNvSpPr txBox="1"/>
          <p:nvPr/>
        </p:nvSpPr>
        <p:spPr>
          <a:xfrm>
            <a:off x="3733624" y="1485248"/>
            <a:ext cx="17595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New Year &amp; Last Year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43076" y="1008609"/>
            <a:ext cx="703604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</a:rPr>
              <a:t>Female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53294" y="1008609"/>
            <a:ext cx="541319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</a:rPr>
              <a:t>Male</a:t>
            </a:r>
          </a:p>
        </p:txBody>
      </p:sp>
      <p:graphicFrame>
        <p:nvGraphicFramePr>
          <p:cNvPr id="162" name="Chart 161"/>
          <p:cNvGraphicFramePr/>
          <p:nvPr/>
        </p:nvGraphicFramePr>
        <p:xfrm>
          <a:off x="492592" y="2171047"/>
          <a:ext cx="8215964" cy="1554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3" name="TextBox 162"/>
          <p:cNvSpPr txBox="1"/>
          <p:nvPr/>
        </p:nvSpPr>
        <p:spPr>
          <a:xfrm>
            <a:off x="3417611" y="2010118"/>
            <a:ext cx="230877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Weekly analytic Data chart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342900" y="3886201"/>
            <a:ext cx="2057401" cy="835412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5" name="TextBox 164"/>
          <p:cNvSpPr txBox="1"/>
          <p:nvPr/>
        </p:nvSpPr>
        <p:spPr>
          <a:xfrm>
            <a:off x="547679" y="4168780"/>
            <a:ext cx="873412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8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cxnSp>
        <p:nvCxnSpPr>
          <p:cNvPr id="166" name="Straight Connector 165"/>
          <p:cNvCxnSpPr/>
          <p:nvPr/>
        </p:nvCxnSpPr>
        <p:spPr>
          <a:xfrm>
            <a:off x="547679" y="4439032"/>
            <a:ext cx="126003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547679" y="4439032"/>
            <a:ext cx="606847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1891879" y="4168780"/>
            <a:ext cx="350084" cy="1269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25" b="1" dirty="0">
                <a:solidFill>
                  <a:schemeClr val="accent1"/>
                </a:solidFill>
              </a:rPr>
              <a:t>55%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2495550" y="3886201"/>
            <a:ext cx="2057401" cy="835412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5" name="TextBox 174"/>
          <p:cNvSpPr txBox="1"/>
          <p:nvPr/>
        </p:nvSpPr>
        <p:spPr>
          <a:xfrm>
            <a:off x="2700329" y="4168780"/>
            <a:ext cx="873412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8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cxnSp>
        <p:nvCxnSpPr>
          <p:cNvPr id="176" name="Straight Connector 175"/>
          <p:cNvCxnSpPr/>
          <p:nvPr/>
        </p:nvCxnSpPr>
        <p:spPr>
          <a:xfrm>
            <a:off x="2700329" y="4439032"/>
            <a:ext cx="126003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2700329" y="4439032"/>
            <a:ext cx="606847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4044529" y="4168780"/>
            <a:ext cx="350084" cy="1269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25" b="1" dirty="0">
                <a:solidFill>
                  <a:schemeClr val="accent2"/>
                </a:solidFill>
              </a:rPr>
              <a:t>55%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4648200" y="3886201"/>
            <a:ext cx="2057401" cy="835412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4" name="TextBox 183"/>
          <p:cNvSpPr txBox="1"/>
          <p:nvPr/>
        </p:nvSpPr>
        <p:spPr>
          <a:xfrm>
            <a:off x="4852979" y="4168780"/>
            <a:ext cx="873412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8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cxnSp>
        <p:nvCxnSpPr>
          <p:cNvPr id="185" name="Straight Connector 184"/>
          <p:cNvCxnSpPr/>
          <p:nvPr/>
        </p:nvCxnSpPr>
        <p:spPr>
          <a:xfrm>
            <a:off x="4852979" y="4439032"/>
            <a:ext cx="126003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4852979" y="4439032"/>
            <a:ext cx="60684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6197179" y="4168780"/>
            <a:ext cx="350084" cy="12695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825" b="1" dirty="0">
                <a:solidFill>
                  <a:schemeClr val="accent3"/>
                </a:solidFill>
              </a:rPr>
              <a:t>55%</a:t>
            </a:r>
          </a:p>
        </p:txBody>
      </p:sp>
      <p:sp>
        <p:nvSpPr>
          <p:cNvPr id="189" name="Rounded Rectangle 188"/>
          <p:cNvSpPr/>
          <p:nvPr/>
        </p:nvSpPr>
        <p:spPr>
          <a:xfrm>
            <a:off x="6800849" y="3886201"/>
            <a:ext cx="2057401" cy="835412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1" name="TextBox 190"/>
          <p:cNvSpPr txBox="1"/>
          <p:nvPr/>
        </p:nvSpPr>
        <p:spPr>
          <a:xfrm>
            <a:off x="7005628" y="4168780"/>
            <a:ext cx="873412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8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cxnSp>
        <p:nvCxnSpPr>
          <p:cNvPr id="192" name="Straight Connector 191"/>
          <p:cNvCxnSpPr/>
          <p:nvPr/>
        </p:nvCxnSpPr>
        <p:spPr>
          <a:xfrm>
            <a:off x="7005628" y="4439032"/>
            <a:ext cx="126003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7005628" y="4439032"/>
            <a:ext cx="606847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8349829" y="4168780"/>
            <a:ext cx="303641" cy="1269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25" b="1" dirty="0">
                <a:solidFill>
                  <a:schemeClr val="accent4"/>
                </a:solidFill>
              </a:rPr>
              <a:t>55%</a:t>
            </a:r>
          </a:p>
        </p:txBody>
      </p:sp>
    </p:spTree>
    <p:extLst>
      <p:ext uri="{BB962C8B-B14F-4D97-AF65-F5344CB8AC3E}">
        <p14:creationId xmlns:p14="http://schemas.microsoft.com/office/powerpoint/2010/main" val="1654376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100" dirty="0"/>
              <a:t>CEO Report Template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115052" y="685801"/>
            <a:ext cx="2743199" cy="19430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Rounded Rectangle 20"/>
          <p:cNvSpPr/>
          <p:nvPr/>
        </p:nvSpPr>
        <p:spPr>
          <a:xfrm>
            <a:off x="3228976" y="685802"/>
            <a:ext cx="2743199" cy="12572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" name="Rounded Rectangle 21"/>
          <p:cNvSpPr/>
          <p:nvPr/>
        </p:nvSpPr>
        <p:spPr>
          <a:xfrm>
            <a:off x="6115052" y="2777623"/>
            <a:ext cx="2743199" cy="194399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ounded Rectangle 26"/>
          <p:cNvSpPr/>
          <p:nvPr/>
        </p:nvSpPr>
        <p:spPr>
          <a:xfrm>
            <a:off x="342901" y="685801"/>
            <a:ext cx="2743199" cy="19430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8" name="Rounded Rectangle 27"/>
          <p:cNvSpPr/>
          <p:nvPr/>
        </p:nvSpPr>
        <p:spPr>
          <a:xfrm>
            <a:off x="342901" y="2777623"/>
            <a:ext cx="2743199" cy="194399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80004" y="3057727"/>
          <a:ext cx="2468990" cy="1517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Chart 22"/>
          <p:cNvGraphicFramePr/>
          <p:nvPr/>
        </p:nvGraphicFramePr>
        <p:xfrm>
          <a:off x="6176774" y="818639"/>
          <a:ext cx="2619754" cy="1677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Rounded Rectangle 23"/>
          <p:cNvSpPr/>
          <p:nvPr/>
        </p:nvSpPr>
        <p:spPr>
          <a:xfrm>
            <a:off x="3228976" y="2073520"/>
            <a:ext cx="2743199" cy="12572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ounded Rectangle 25"/>
          <p:cNvSpPr/>
          <p:nvPr/>
        </p:nvSpPr>
        <p:spPr>
          <a:xfrm>
            <a:off x="3228976" y="3461239"/>
            <a:ext cx="2743199" cy="12572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/>
          <p:cNvSpPr txBox="1"/>
          <p:nvPr/>
        </p:nvSpPr>
        <p:spPr>
          <a:xfrm>
            <a:off x="3560190" y="831937"/>
            <a:ext cx="1352809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ar-IQ" sz="3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45</a:t>
            </a: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560191" y="1607368"/>
            <a:ext cx="1600200" cy="1714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ounded Rectangle 33"/>
          <p:cNvSpPr/>
          <p:nvPr/>
        </p:nvSpPr>
        <p:spPr>
          <a:xfrm>
            <a:off x="3560191" y="1607368"/>
            <a:ext cx="1356182" cy="17145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5" name="TextBox 34"/>
          <p:cNvSpPr txBox="1"/>
          <p:nvPr/>
        </p:nvSpPr>
        <p:spPr>
          <a:xfrm>
            <a:off x="5125609" y="1589218"/>
            <a:ext cx="703692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560191" y="1355125"/>
            <a:ext cx="98778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560191" y="2219655"/>
            <a:ext cx="1526159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ar-IQ" sz="3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</a:t>
            </a: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.65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3560191" y="2995086"/>
            <a:ext cx="1600200" cy="1714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Rounded Rectangle 46"/>
          <p:cNvSpPr/>
          <p:nvPr/>
        </p:nvSpPr>
        <p:spPr>
          <a:xfrm>
            <a:off x="3560191" y="2995086"/>
            <a:ext cx="1356182" cy="17145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8" name="TextBox 47"/>
          <p:cNvSpPr txBox="1"/>
          <p:nvPr/>
        </p:nvSpPr>
        <p:spPr>
          <a:xfrm>
            <a:off x="5125609" y="2976936"/>
            <a:ext cx="703692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</a:rPr>
              <a:t>80%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560191" y="2742844"/>
            <a:ext cx="95465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485651" y="3589810"/>
            <a:ext cx="1583944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ar-IQ" sz="3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.7K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3560191" y="4365241"/>
            <a:ext cx="1600200" cy="1714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Rounded Rectangle 53"/>
          <p:cNvSpPr/>
          <p:nvPr/>
        </p:nvSpPr>
        <p:spPr>
          <a:xfrm>
            <a:off x="3560191" y="4365241"/>
            <a:ext cx="1356182" cy="17145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5" name="TextBox 54"/>
          <p:cNvSpPr txBox="1"/>
          <p:nvPr/>
        </p:nvSpPr>
        <p:spPr>
          <a:xfrm>
            <a:off x="5125609" y="4347091"/>
            <a:ext cx="703692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</a:rPr>
              <a:t>80%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560191" y="4112998"/>
            <a:ext cx="95465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035896" y="2896145"/>
            <a:ext cx="135720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Survey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85138" y="1003759"/>
            <a:ext cx="1658724" cy="1025897"/>
            <a:chOff x="892953" y="1408996"/>
            <a:chExt cx="3191539" cy="1973920"/>
          </a:xfrm>
        </p:grpSpPr>
        <p:sp>
          <p:nvSpPr>
            <p:cNvPr id="59" name="Google Shape;109;p14">
              <a:extLst>
                <a:ext uri="{FF2B5EF4-FFF2-40B4-BE49-F238E27FC236}">
                  <a16:creationId xmlns:a16="http://schemas.microsoft.com/office/drawing/2014/main" id="{E540089C-B6C6-E74F-B6F6-748AE9AA8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4178" y="2511203"/>
              <a:ext cx="526298" cy="272859"/>
            </a:xfrm>
            <a:custGeom>
              <a:avLst/>
              <a:gdLst>
                <a:gd name="T0" fmla="*/ 165735 w 733"/>
                <a:gd name="T1" fmla="*/ 9525 h 380"/>
                <a:gd name="T2" fmla="*/ 0 w 733"/>
                <a:gd name="T3" fmla="*/ 100965 h 380"/>
                <a:gd name="T4" fmla="*/ 476250 w 733"/>
                <a:gd name="T5" fmla="*/ 521970 h 380"/>
                <a:gd name="T6" fmla="*/ 504825 w 733"/>
                <a:gd name="T7" fmla="*/ 537210 h 380"/>
                <a:gd name="T8" fmla="*/ 535305 w 733"/>
                <a:gd name="T9" fmla="*/ 573405 h 380"/>
                <a:gd name="T10" fmla="*/ 581025 w 733"/>
                <a:gd name="T11" fmla="*/ 560070 h 380"/>
                <a:gd name="T12" fmla="*/ 603885 w 733"/>
                <a:gd name="T13" fmla="*/ 577215 h 380"/>
                <a:gd name="T14" fmla="*/ 613410 w 733"/>
                <a:gd name="T15" fmla="*/ 600075 h 380"/>
                <a:gd name="T16" fmla="*/ 664845 w 733"/>
                <a:gd name="T17" fmla="*/ 613410 h 380"/>
                <a:gd name="T18" fmla="*/ 687705 w 733"/>
                <a:gd name="T19" fmla="*/ 619125 h 380"/>
                <a:gd name="T20" fmla="*/ 704849 w 733"/>
                <a:gd name="T21" fmla="*/ 613410 h 380"/>
                <a:gd name="T22" fmla="*/ 733424 w 733"/>
                <a:gd name="T23" fmla="*/ 636270 h 380"/>
                <a:gd name="T24" fmla="*/ 788669 w 733"/>
                <a:gd name="T25" fmla="*/ 632460 h 380"/>
                <a:gd name="T26" fmla="*/ 805814 w 733"/>
                <a:gd name="T27" fmla="*/ 655320 h 380"/>
                <a:gd name="T28" fmla="*/ 815339 w 733"/>
                <a:gd name="T29" fmla="*/ 678180 h 380"/>
                <a:gd name="T30" fmla="*/ 851534 w 733"/>
                <a:gd name="T31" fmla="*/ 664845 h 380"/>
                <a:gd name="T32" fmla="*/ 906779 w 733"/>
                <a:gd name="T33" fmla="*/ 687705 h 380"/>
                <a:gd name="T34" fmla="*/ 929639 w 733"/>
                <a:gd name="T35" fmla="*/ 678180 h 380"/>
                <a:gd name="T36" fmla="*/ 942974 w 733"/>
                <a:gd name="T37" fmla="*/ 681990 h 380"/>
                <a:gd name="T38" fmla="*/ 948689 w 733"/>
                <a:gd name="T39" fmla="*/ 714375 h 380"/>
                <a:gd name="T40" fmla="*/ 956309 w 733"/>
                <a:gd name="T41" fmla="*/ 697230 h 380"/>
                <a:gd name="T42" fmla="*/ 984884 w 733"/>
                <a:gd name="T43" fmla="*/ 668655 h 380"/>
                <a:gd name="T44" fmla="*/ 994409 w 733"/>
                <a:gd name="T45" fmla="*/ 681990 h 380"/>
                <a:gd name="T46" fmla="*/ 1021079 w 733"/>
                <a:gd name="T47" fmla="*/ 687705 h 380"/>
                <a:gd name="T48" fmla="*/ 1040129 w 733"/>
                <a:gd name="T49" fmla="*/ 681990 h 380"/>
                <a:gd name="T50" fmla="*/ 1043939 w 733"/>
                <a:gd name="T51" fmla="*/ 687705 h 380"/>
                <a:gd name="T52" fmla="*/ 1085849 w 733"/>
                <a:gd name="T53" fmla="*/ 714375 h 380"/>
                <a:gd name="T54" fmla="*/ 1122044 w 733"/>
                <a:gd name="T55" fmla="*/ 687705 h 380"/>
                <a:gd name="T56" fmla="*/ 1190624 w 733"/>
                <a:gd name="T57" fmla="*/ 674370 h 380"/>
                <a:gd name="T58" fmla="*/ 1213484 w 733"/>
                <a:gd name="T59" fmla="*/ 674370 h 380"/>
                <a:gd name="T60" fmla="*/ 1276349 w 733"/>
                <a:gd name="T61" fmla="*/ 668655 h 380"/>
                <a:gd name="T62" fmla="*/ 1363979 w 733"/>
                <a:gd name="T63" fmla="*/ 710565 h 380"/>
                <a:gd name="T64" fmla="*/ 1383029 w 733"/>
                <a:gd name="T65" fmla="*/ 720090 h 380"/>
                <a:gd name="T66" fmla="*/ 1396364 w 733"/>
                <a:gd name="T67" fmla="*/ 361950 h 380"/>
                <a:gd name="T68" fmla="*/ 1363979 w 733"/>
                <a:gd name="T69" fmla="*/ 38100 h 38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33" h="380" extrusionOk="0">
                  <a:moveTo>
                    <a:pt x="716" y="20"/>
                  </a:moveTo>
                  <a:lnTo>
                    <a:pt x="87" y="5"/>
                  </a:lnTo>
                  <a:lnTo>
                    <a:pt x="3" y="0"/>
                  </a:lnTo>
                  <a:lnTo>
                    <a:pt x="0" y="53"/>
                  </a:lnTo>
                  <a:lnTo>
                    <a:pt x="255" y="68"/>
                  </a:lnTo>
                  <a:lnTo>
                    <a:pt x="250" y="274"/>
                  </a:lnTo>
                  <a:lnTo>
                    <a:pt x="257" y="277"/>
                  </a:lnTo>
                  <a:lnTo>
                    <a:pt x="265" y="282"/>
                  </a:lnTo>
                  <a:lnTo>
                    <a:pt x="277" y="296"/>
                  </a:lnTo>
                  <a:lnTo>
                    <a:pt x="281" y="301"/>
                  </a:lnTo>
                  <a:lnTo>
                    <a:pt x="301" y="298"/>
                  </a:lnTo>
                  <a:lnTo>
                    <a:pt x="305" y="294"/>
                  </a:lnTo>
                  <a:lnTo>
                    <a:pt x="315" y="298"/>
                  </a:lnTo>
                  <a:lnTo>
                    <a:pt x="317" y="303"/>
                  </a:lnTo>
                  <a:lnTo>
                    <a:pt x="317" y="308"/>
                  </a:lnTo>
                  <a:lnTo>
                    <a:pt x="322" y="315"/>
                  </a:lnTo>
                  <a:lnTo>
                    <a:pt x="325" y="318"/>
                  </a:lnTo>
                  <a:lnTo>
                    <a:pt x="349" y="322"/>
                  </a:lnTo>
                  <a:lnTo>
                    <a:pt x="356" y="325"/>
                  </a:lnTo>
                  <a:lnTo>
                    <a:pt x="361" y="325"/>
                  </a:lnTo>
                  <a:lnTo>
                    <a:pt x="363" y="325"/>
                  </a:lnTo>
                  <a:lnTo>
                    <a:pt x="370" y="322"/>
                  </a:lnTo>
                  <a:lnTo>
                    <a:pt x="375" y="330"/>
                  </a:lnTo>
                  <a:lnTo>
                    <a:pt x="385" y="334"/>
                  </a:lnTo>
                  <a:lnTo>
                    <a:pt x="392" y="327"/>
                  </a:lnTo>
                  <a:lnTo>
                    <a:pt x="414" y="332"/>
                  </a:lnTo>
                  <a:lnTo>
                    <a:pt x="414" y="334"/>
                  </a:lnTo>
                  <a:lnTo>
                    <a:pt x="423" y="344"/>
                  </a:lnTo>
                  <a:lnTo>
                    <a:pt x="428" y="344"/>
                  </a:lnTo>
                  <a:lnTo>
                    <a:pt x="428" y="356"/>
                  </a:lnTo>
                  <a:lnTo>
                    <a:pt x="445" y="358"/>
                  </a:lnTo>
                  <a:lnTo>
                    <a:pt x="447" y="349"/>
                  </a:lnTo>
                  <a:lnTo>
                    <a:pt x="454" y="346"/>
                  </a:lnTo>
                  <a:lnTo>
                    <a:pt x="476" y="361"/>
                  </a:lnTo>
                  <a:lnTo>
                    <a:pt x="478" y="361"/>
                  </a:lnTo>
                  <a:lnTo>
                    <a:pt x="488" y="356"/>
                  </a:lnTo>
                  <a:lnTo>
                    <a:pt x="495" y="356"/>
                  </a:lnTo>
                  <a:lnTo>
                    <a:pt x="495" y="358"/>
                  </a:lnTo>
                  <a:lnTo>
                    <a:pt x="495" y="368"/>
                  </a:lnTo>
                  <a:lnTo>
                    <a:pt x="498" y="375"/>
                  </a:lnTo>
                  <a:lnTo>
                    <a:pt x="502" y="371"/>
                  </a:lnTo>
                  <a:lnTo>
                    <a:pt x="502" y="366"/>
                  </a:lnTo>
                  <a:lnTo>
                    <a:pt x="510" y="356"/>
                  </a:lnTo>
                  <a:lnTo>
                    <a:pt x="517" y="351"/>
                  </a:lnTo>
                  <a:lnTo>
                    <a:pt x="522" y="351"/>
                  </a:lnTo>
                  <a:lnTo>
                    <a:pt x="522" y="358"/>
                  </a:lnTo>
                  <a:lnTo>
                    <a:pt x="531" y="361"/>
                  </a:lnTo>
                  <a:lnTo>
                    <a:pt x="536" y="361"/>
                  </a:lnTo>
                  <a:lnTo>
                    <a:pt x="541" y="356"/>
                  </a:lnTo>
                  <a:lnTo>
                    <a:pt x="546" y="358"/>
                  </a:lnTo>
                  <a:lnTo>
                    <a:pt x="548" y="358"/>
                  </a:lnTo>
                  <a:lnTo>
                    <a:pt x="548" y="361"/>
                  </a:lnTo>
                  <a:lnTo>
                    <a:pt x="555" y="366"/>
                  </a:lnTo>
                  <a:lnTo>
                    <a:pt x="570" y="375"/>
                  </a:lnTo>
                  <a:lnTo>
                    <a:pt x="584" y="363"/>
                  </a:lnTo>
                  <a:lnTo>
                    <a:pt x="589" y="361"/>
                  </a:lnTo>
                  <a:lnTo>
                    <a:pt x="608" y="361"/>
                  </a:lnTo>
                  <a:lnTo>
                    <a:pt x="625" y="354"/>
                  </a:lnTo>
                  <a:lnTo>
                    <a:pt x="630" y="354"/>
                  </a:lnTo>
                  <a:lnTo>
                    <a:pt x="637" y="354"/>
                  </a:lnTo>
                  <a:lnTo>
                    <a:pt x="656" y="356"/>
                  </a:lnTo>
                  <a:lnTo>
                    <a:pt x="670" y="351"/>
                  </a:lnTo>
                  <a:lnTo>
                    <a:pt x="673" y="349"/>
                  </a:lnTo>
                  <a:lnTo>
                    <a:pt x="716" y="373"/>
                  </a:lnTo>
                  <a:lnTo>
                    <a:pt x="723" y="375"/>
                  </a:lnTo>
                  <a:lnTo>
                    <a:pt x="726" y="378"/>
                  </a:lnTo>
                  <a:lnTo>
                    <a:pt x="731" y="380"/>
                  </a:lnTo>
                  <a:lnTo>
                    <a:pt x="733" y="190"/>
                  </a:lnTo>
                  <a:lnTo>
                    <a:pt x="718" y="72"/>
                  </a:lnTo>
                  <a:lnTo>
                    <a:pt x="716" y="20"/>
                  </a:lnTo>
                  <a:close/>
                </a:path>
              </a:pathLst>
            </a:custGeom>
            <a:solidFill>
              <a:srgbClr val="F4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60" name="Google Shape;110;p14">
              <a:extLst>
                <a:ext uri="{FF2B5EF4-FFF2-40B4-BE49-F238E27FC236}">
                  <a16:creationId xmlns:a16="http://schemas.microsoft.com/office/drawing/2014/main" id="{CA1A1753-65C6-A748-B808-3BB462786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060" y="2623937"/>
              <a:ext cx="336027" cy="346818"/>
            </a:xfrm>
            <a:custGeom>
              <a:avLst/>
              <a:gdLst>
                <a:gd name="T0" fmla="*/ 123825 w 468"/>
                <a:gd name="T1" fmla="*/ 483869 h 483"/>
                <a:gd name="T2" fmla="*/ 140970 w 468"/>
                <a:gd name="T3" fmla="*/ 525779 h 483"/>
                <a:gd name="T4" fmla="*/ 163830 w 468"/>
                <a:gd name="T5" fmla="*/ 548639 h 483"/>
                <a:gd name="T6" fmla="*/ 169545 w 468"/>
                <a:gd name="T7" fmla="*/ 581024 h 483"/>
                <a:gd name="T8" fmla="*/ 177165 w 468"/>
                <a:gd name="T9" fmla="*/ 603884 h 483"/>
                <a:gd name="T10" fmla="*/ 163830 w 468"/>
                <a:gd name="T11" fmla="*/ 653414 h 483"/>
                <a:gd name="T12" fmla="*/ 154305 w 468"/>
                <a:gd name="T13" fmla="*/ 714374 h 483"/>
                <a:gd name="T14" fmla="*/ 173355 w 468"/>
                <a:gd name="T15" fmla="*/ 813434 h 483"/>
                <a:gd name="T16" fmla="*/ 196215 w 468"/>
                <a:gd name="T17" fmla="*/ 855344 h 483"/>
                <a:gd name="T18" fmla="*/ 215265 w 468"/>
                <a:gd name="T19" fmla="*/ 882014 h 483"/>
                <a:gd name="T20" fmla="*/ 222885 w 468"/>
                <a:gd name="T21" fmla="*/ 910589 h 483"/>
                <a:gd name="T22" fmla="*/ 699135 w 468"/>
                <a:gd name="T23" fmla="*/ 904874 h 483"/>
                <a:gd name="T24" fmla="*/ 731520 w 468"/>
                <a:gd name="T25" fmla="*/ 920114 h 483"/>
                <a:gd name="T26" fmla="*/ 721995 w 468"/>
                <a:gd name="T27" fmla="*/ 851534 h 483"/>
                <a:gd name="T28" fmla="*/ 727710 w 468"/>
                <a:gd name="T29" fmla="*/ 822959 h 483"/>
                <a:gd name="T30" fmla="*/ 773430 w 468"/>
                <a:gd name="T31" fmla="*/ 832484 h 483"/>
                <a:gd name="T32" fmla="*/ 819150 w 468"/>
                <a:gd name="T33" fmla="*/ 828674 h 483"/>
                <a:gd name="T34" fmla="*/ 803910 w 468"/>
                <a:gd name="T35" fmla="*/ 777239 h 483"/>
                <a:gd name="T36" fmla="*/ 809625 w 468"/>
                <a:gd name="T37" fmla="*/ 737234 h 483"/>
                <a:gd name="T38" fmla="*/ 836295 w 468"/>
                <a:gd name="T39" fmla="*/ 636269 h 483"/>
                <a:gd name="T40" fmla="*/ 864870 w 468"/>
                <a:gd name="T41" fmla="*/ 581024 h 483"/>
                <a:gd name="T42" fmla="*/ 887730 w 468"/>
                <a:gd name="T43" fmla="*/ 561974 h 483"/>
                <a:gd name="T44" fmla="*/ 878205 w 468"/>
                <a:gd name="T45" fmla="*/ 548639 h 483"/>
                <a:gd name="T46" fmla="*/ 868680 w 468"/>
                <a:gd name="T47" fmla="*/ 544829 h 483"/>
                <a:gd name="T48" fmla="*/ 836295 w 468"/>
                <a:gd name="T49" fmla="*/ 539114 h 483"/>
                <a:gd name="T50" fmla="*/ 822960 w 468"/>
                <a:gd name="T51" fmla="*/ 483869 h 483"/>
                <a:gd name="T52" fmla="*/ 777240 w 468"/>
                <a:gd name="T53" fmla="*/ 447675 h 483"/>
                <a:gd name="T54" fmla="*/ 744855 w 468"/>
                <a:gd name="T55" fmla="*/ 382905 h 483"/>
                <a:gd name="T56" fmla="*/ 727710 w 468"/>
                <a:gd name="T57" fmla="*/ 356235 h 483"/>
                <a:gd name="T58" fmla="*/ 676275 w 468"/>
                <a:gd name="T59" fmla="*/ 323850 h 483"/>
                <a:gd name="T60" fmla="*/ 659130 w 468"/>
                <a:gd name="T61" fmla="*/ 297180 h 483"/>
                <a:gd name="T62" fmla="*/ 640080 w 468"/>
                <a:gd name="T63" fmla="*/ 274320 h 483"/>
                <a:gd name="T64" fmla="*/ 561975 w 468"/>
                <a:gd name="T65" fmla="*/ 215265 h 483"/>
                <a:gd name="T66" fmla="*/ 529590 w 468"/>
                <a:gd name="T67" fmla="*/ 186690 h 483"/>
                <a:gd name="T68" fmla="*/ 493395 w 468"/>
                <a:gd name="T69" fmla="*/ 137160 h 483"/>
                <a:gd name="T70" fmla="*/ 470535 w 468"/>
                <a:gd name="T71" fmla="*/ 108585 h 483"/>
                <a:gd name="T72" fmla="*/ 392430 w 468"/>
                <a:gd name="T73" fmla="*/ 81915 h 483"/>
                <a:gd name="T74" fmla="*/ 392430 w 468"/>
                <a:gd name="T75" fmla="*/ 30480 h 483"/>
                <a:gd name="T76" fmla="*/ 411480 w 468"/>
                <a:gd name="T77" fmla="*/ 13335 h 483"/>
                <a:gd name="T78" fmla="*/ 411480 w 468"/>
                <a:gd name="T79" fmla="*/ 0 h 483"/>
                <a:gd name="T80" fmla="*/ 0 w 468"/>
                <a:gd name="T81" fmla="*/ 53340 h 4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68" h="483" extrusionOk="0">
                  <a:moveTo>
                    <a:pt x="0" y="28"/>
                  </a:moveTo>
                  <a:lnTo>
                    <a:pt x="65" y="254"/>
                  </a:lnTo>
                  <a:lnTo>
                    <a:pt x="69" y="262"/>
                  </a:lnTo>
                  <a:lnTo>
                    <a:pt x="74" y="276"/>
                  </a:lnTo>
                  <a:lnTo>
                    <a:pt x="77" y="283"/>
                  </a:lnTo>
                  <a:lnTo>
                    <a:pt x="86" y="288"/>
                  </a:lnTo>
                  <a:lnTo>
                    <a:pt x="91" y="295"/>
                  </a:lnTo>
                  <a:lnTo>
                    <a:pt x="89" y="305"/>
                  </a:lnTo>
                  <a:lnTo>
                    <a:pt x="96" y="314"/>
                  </a:lnTo>
                  <a:lnTo>
                    <a:pt x="93" y="317"/>
                  </a:lnTo>
                  <a:lnTo>
                    <a:pt x="86" y="329"/>
                  </a:lnTo>
                  <a:lnTo>
                    <a:pt x="86" y="343"/>
                  </a:lnTo>
                  <a:lnTo>
                    <a:pt x="81" y="355"/>
                  </a:lnTo>
                  <a:lnTo>
                    <a:pt x="81" y="375"/>
                  </a:lnTo>
                  <a:lnTo>
                    <a:pt x="93" y="399"/>
                  </a:lnTo>
                  <a:lnTo>
                    <a:pt x="91" y="427"/>
                  </a:lnTo>
                  <a:lnTo>
                    <a:pt x="103" y="444"/>
                  </a:lnTo>
                  <a:lnTo>
                    <a:pt x="103" y="449"/>
                  </a:lnTo>
                  <a:lnTo>
                    <a:pt x="105" y="454"/>
                  </a:lnTo>
                  <a:lnTo>
                    <a:pt x="113" y="463"/>
                  </a:lnTo>
                  <a:lnTo>
                    <a:pt x="113" y="471"/>
                  </a:lnTo>
                  <a:lnTo>
                    <a:pt x="117" y="478"/>
                  </a:lnTo>
                  <a:lnTo>
                    <a:pt x="362" y="463"/>
                  </a:lnTo>
                  <a:lnTo>
                    <a:pt x="367" y="475"/>
                  </a:lnTo>
                  <a:lnTo>
                    <a:pt x="370" y="480"/>
                  </a:lnTo>
                  <a:lnTo>
                    <a:pt x="384" y="483"/>
                  </a:lnTo>
                  <a:lnTo>
                    <a:pt x="386" y="468"/>
                  </a:lnTo>
                  <a:lnTo>
                    <a:pt x="379" y="447"/>
                  </a:lnTo>
                  <a:lnTo>
                    <a:pt x="379" y="437"/>
                  </a:lnTo>
                  <a:lnTo>
                    <a:pt x="382" y="432"/>
                  </a:lnTo>
                  <a:lnTo>
                    <a:pt x="389" y="427"/>
                  </a:lnTo>
                  <a:lnTo>
                    <a:pt x="406" y="437"/>
                  </a:lnTo>
                  <a:lnTo>
                    <a:pt x="422" y="437"/>
                  </a:lnTo>
                  <a:lnTo>
                    <a:pt x="430" y="435"/>
                  </a:lnTo>
                  <a:lnTo>
                    <a:pt x="427" y="418"/>
                  </a:lnTo>
                  <a:lnTo>
                    <a:pt x="422" y="408"/>
                  </a:lnTo>
                  <a:lnTo>
                    <a:pt x="422" y="396"/>
                  </a:lnTo>
                  <a:lnTo>
                    <a:pt x="425" y="387"/>
                  </a:lnTo>
                  <a:lnTo>
                    <a:pt x="437" y="350"/>
                  </a:lnTo>
                  <a:lnTo>
                    <a:pt x="439" y="334"/>
                  </a:lnTo>
                  <a:lnTo>
                    <a:pt x="446" y="319"/>
                  </a:lnTo>
                  <a:lnTo>
                    <a:pt x="454" y="305"/>
                  </a:lnTo>
                  <a:lnTo>
                    <a:pt x="461" y="295"/>
                  </a:lnTo>
                  <a:lnTo>
                    <a:pt x="466" y="295"/>
                  </a:lnTo>
                  <a:lnTo>
                    <a:pt x="468" y="290"/>
                  </a:lnTo>
                  <a:lnTo>
                    <a:pt x="461" y="288"/>
                  </a:lnTo>
                  <a:lnTo>
                    <a:pt x="461" y="286"/>
                  </a:lnTo>
                  <a:lnTo>
                    <a:pt x="456" y="286"/>
                  </a:lnTo>
                  <a:lnTo>
                    <a:pt x="444" y="286"/>
                  </a:lnTo>
                  <a:lnTo>
                    <a:pt x="439" y="283"/>
                  </a:lnTo>
                  <a:lnTo>
                    <a:pt x="437" y="276"/>
                  </a:lnTo>
                  <a:lnTo>
                    <a:pt x="432" y="254"/>
                  </a:lnTo>
                  <a:lnTo>
                    <a:pt x="420" y="240"/>
                  </a:lnTo>
                  <a:lnTo>
                    <a:pt x="408" y="235"/>
                  </a:lnTo>
                  <a:lnTo>
                    <a:pt x="401" y="214"/>
                  </a:lnTo>
                  <a:lnTo>
                    <a:pt x="391" y="201"/>
                  </a:lnTo>
                  <a:lnTo>
                    <a:pt x="389" y="189"/>
                  </a:lnTo>
                  <a:lnTo>
                    <a:pt x="382" y="187"/>
                  </a:lnTo>
                  <a:lnTo>
                    <a:pt x="365" y="182"/>
                  </a:lnTo>
                  <a:lnTo>
                    <a:pt x="355" y="170"/>
                  </a:lnTo>
                  <a:lnTo>
                    <a:pt x="346" y="163"/>
                  </a:lnTo>
                  <a:lnTo>
                    <a:pt x="346" y="156"/>
                  </a:lnTo>
                  <a:lnTo>
                    <a:pt x="341" y="146"/>
                  </a:lnTo>
                  <a:lnTo>
                    <a:pt x="336" y="144"/>
                  </a:lnTo>
                  <a:lnTo>
                    <a:pt x="322" y="137"/>
                  </a:lnTo>
                  <a:lnTo>
                    <a:pt x="295" y="113"/>
                  </a:lnTo>
                  <a:lnTo>
                    <a:pt x="283" y="108"/>
                  </a:lnTo>
                  <a:lnTo>
                    <a:pt x="278" y="98"/>
                  </a:lnTo>
                  <a:lnTo>
                    <a:pt x="266" y="89"/>
                  </a:lnTo>
                  <a:lnTo>
                    <a:pt x="259" y="72"/>
                  </a:lnTo>
                  <a:lnTo>
                    <a:pt x="250" y="64"/>
                  </a:lnTo>
                  <a:lnTo>
                    <a:pt x="247" y="57"/>
                  </a:lnTo>
                  <a:lnTo>
                    <a:pt x="230" y="52"/>
                  </a:lnTo>
                  <a:lnTo>
                    <a:pt x="206" y="43"/>
                  </a:lnTo>
                  <a:lnTo>
                    <a:pt x="199" y="36"/>
                  </a:lnTo>
                  <a:lnTo>
                    <a:pt x="206" y="16"/>
                  </a:lnTo>
                  <a:lnTo>
                    <a:pt x="214" y="12"/>
                  </a:lnTo>
                  <a:lnTo>
                    <a:pt x="216" y="7"/>
                  </a:lnTo>
                  <a:lnTo>
                    <a:pt x="218" y="2"/>
                  </a:lnTo>
                  <a:lnTo>
                    <a:pt x="216" y="0"/>
                  </a:lnTo>
                  <a:lnTo>
                    <a:pt x="89" y="1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61" name="Google Shape;111;p14">
              <a:extLst>
                <a:ext uri="{FF2B5EF4-FFF2-40B4-BE49-F238E27FC236}">
                  <a16:creationId xmlns:a16="http://schemas.microsoft.com/office/drawing/2014/main" id="{E577CE93-0532-5244-8803-FB461AE38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3914" y="2236908"/>
              <a:ext cx="479628" cy="267833"/>
            </a:xfrm>
            <a:custGeom>
              <a:avLst/>
              <a:gdLst>
                <a:gd name="T0" fmla="*/ 381000 w 668"/>
                <a:gd name="T1" fmla="*/ 664846 h 373"/>
                <a:gd name="T2" fmla="*/ 312420 w 668"/>
                <a:gd name="T3" fmla="*/ 674371 h 373"/>
                <a:gd name="T4" fmla="*/ 270510 w 668"/>
                <a:gd name="T5" fmla="*/ 678181 h 373"/>
                <a:gd name="T6" fmla="*/ 70485 w 668"/>
                <a:gd name="T7" fmla="*/ 674371 h 373"/>
                <a:gd name="T8" fmla="*/ 106680 w 668"/>
                <a:gd name="T9" fmla="*/ 622936 h 373"/>
                <a:gd name="T10" fmla="*/ 129540 w 668"/>
                <a:gd name="T11" fmla="*/ 586741 h 373"/>
                <a:gd name="T12" fmla="*/ 234315 w 668"/>
                <a:gd name="T13" fmla="*/ 485776 h 373"/>
                <a:gd name="T14" fmla="*/ 260985 w 668"/>
                <a:gd name="T15" fmla="*/ 527686 h 373"/>
                <a:gd name="T16" fmla="*/ 329565 w 668"/>
                <a:gd name="T17" fmla="*/ 527686 h 373"/>
                <a:gd name="T18" fmla="*/ 358140 w 668"/>
                <a:gd name="T19" fmla="*/ 521971 h 373"/>
                <a:gd name="T20" fmla="*/ 417195 w 668"/>
                <a:gd name="T21" fmla="*/ 508636 h 373"/>
                <a:gd name="T22" fmla="*/ 440055 w 668"/>
                <a:gd name="T23" fmla="*/ 489586 h 373"/>
                <a:gd name="T24" fmla="*/ 508635 w 668"/>
                <a:gd name="T25" fmla="*/ 430531 h 373"/>
                <a:gd name="T26" fmla="*/ 531495 w 668"/>
                <a:gd name="T27" fmla="*/ 342900 h 373"/>
                <a:gd name="T28" fmla="*/ 590550 w 668"/>
                <a:gd name="T29" fmla="*/ 220980 h 373"/>
                <a:gd name="T30" fmla="*/ 626745 w 668"/>
                <a:gd name="T31" fmla="*/ 234315 h 373"/>
                <a:gd name="T32" fmla="*/ 664845 w 668"/>
                <a:gd name="T33" fmla="*/ 142875 h 373"/>
                <a:gd name="T34" fmla="*/ 710565 w 668"/>
                <a:gd name="T35" fmla="*/ 114300 h 373"/>
                <a:gd name="T36" fmla="*/ 737235 w 668"/>
                <a:gd name="T37" fmla="*/ 64770 h 373"/>
                <a:gd name="T38" fmla="*/ 737235 w 668"/>
                <a:gd name="T39" fmla="*/ 13335 h 373"/>
                <a:gd name="T40" fmla="*/ 819150 w 668"/>
                <a:gd name="T41" fmla="*/ 51435 h 373"/>
                <a:gd name="T42" fmla="*/ 842010 w 668"/>
                <a:gd name="T43" fmla="*/ 9525 h 373"/>
                <a:gd name="T44" fmla="*/ 883920 w 668"/>
                <a:gd name="T45" fmla="*/ 19050 h 373"/>
                <a:gd name="T46" fmla="*/ 920115 w 668"/>
                <a:gd name="T47" fmla="*/ 55245 h 373"/>
                <a:gd name="T48" fmla="*/ 971550 w 668"/>
                <a:gd name="T49" fmla="*/ 91440 h 373"/>
                <a:gd name="T50" fmla="*/ 933450 w 668"/>
                <a:gd name="T51" fmla="*/ 169545 h 373"/>
                <a:gd name="T52" fmla="*/ 979170 w 668"/>
                <a:gd name="T53" fmla="*/ 182880 h 373"/>
                <a:gd name="T54" fmla="*/ 1017270 w 668"/>
                <a:gd name="T55" fmla="*/ 205740 h 373"/>
                <a:gd name="T56" fmla="*/ 1043940 w 668"/>
                <a:gd name="T57" fmla="*/ 215265 h 373"/>
                <a:gd name="T58" fmla="*/ 1112520 w 668"/>
                <a:gd name="T59" fmla="*/ 243840 h 373"/>
                <a:gd name="T60" fmla="*/ 1116330 w 668"/>
                <a:gd name="T61" fmla="*/ 274320 h 373"/>
                <a:gd name="T62" fmla="*/ 1108710 w 668"/>
                <a:gd name="T63" fmla="*/ 312420 h 373"/>
                <a:gd name="T64" fmla="*/ 1144905 w 668"/>
                <a:gd name="T65" fmla="*/ 352425 h 373"/>
                <a:gd name="T66" fmla="*/ 1116330 w 668"/>
                <a:gd name="T67" fmla="*/ 367666 h 373"/>
                <a:gd name="T68" fmla="*/ 1131570 w 668"/>
                <a:gd name="T69" fmla="*/ 381001 h 373"/>
                <a:gd name="T70" fmla="*/ 1108710 w 668"/>
                <a:gd name="T71" fmla="*/ 390526 h 373"/>
                <a:gd name="T72" fmla="*/ 1154430 w 668"/>
                <a:gd name="T73" fmla="*/ 407671 h 373"/>
                <a:gd name="T74" fmla="*/ 1131570 w 668"/>
                <a:gd name="T75" fmla="*/ 436246 h 373"/>
                <a:gd name="T76" fmla="*/ 1122045 w 668"/>
                <a:gd name="T77" fmla="*/ 443866 h 373"/>
                <a:gd name="T78" fmla="*/ 1171575 w 668"/>
                <a:gd name="T79" fmla="*/ 440056 h 373"/>
                <a:gd name="T80" fmla="*/ 1230630 w 668"/>
                <a:gd name="T81" fmla="*/ 495301 h 373"/>
                <a:gd name="T82" fmla="*/ 1217295 w 668"/>
                <a:gd name="T83" fmla="*/ 518161 h 373"/>
                <a:gd name="T84" fmla="*/ 1213485 w 668"/>
                <a:gd name="T85" fmla="*/ 243840 h 373"/>
                <a:gd name="T86" fmla="*/ 1194435 w 668"/>
                <a:gd name="T87" fmla="*/ 280035 h 373"/>
                <a:gd name="T88" fmla="*/ 1194435 w 668"/>
                <a:gd name="T89" fmla="*/ 371476 h 373"/>
                <a:gd name="T90" fmla="*/ 1217295 w 668"/>
                <a:gd name="T91" fmla="*/ 329565 h 373"/>
                <a:gd name="T92" fmla="*/ 1249680 w 668"/>
                <a:gd name="T93" fmla="*/ 251460 h 373"/>
                <a:gd name="T94" fmla="*/ 1272540 w 668"/>
                <a:gd name="T95" fmla="*/ 198120 h 373"/>
                <a:gd name="T96" fmla="*/ 1207770 w 668"/>
                <a:gd name="T97" fmla="*/ 224790 h 37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68" h="373" extrusionOk="0">
                  <a:moveTo>
                    <a:pt x="639" y="272"/>
                  </a:moveTo>
                  <a:lnTo>
                    <a:pt x="426" y="313"/>
                  </a:lnTo>
                  <a:lnTo>
                    <a:pt x="200" y="349"/>
                  </a:lnTo>
                  <a:lnTo>
                    <a:pt x="195" y="349"/>
                  </a:lnTo>
                  <a:lnTo>
                    <a:pt x="185" y="351"/>
                  </a:lnTo>
                  <a:lnTo>
                    <a:pt x="164" y="354"/>
                  </a:lnTo>
                  <a:lnTo>
                    <a:pt x="164" y="349"/>
                  </a:lnTo>
                  <a:lnTo>
                    <a:pt x="142" y="354"/>
                  </a:lnTo>
                  <a:lnTo>
                    <a:pt x="142" y="356"/>
                  </a:lnTo>
                  <a:lnTo>
                    <a:pt x="0" y="373"/>
                  </a:lnTo>
                  <a:lnTo>
                    <a:pt x="5" y="368"/>
                  </a:lnTo>
                  <a:lnTo>
                    <a:pt x="37" y="354"/>
                  </a:lnTo>
                  <a:lnTo>
                    <a:pt x="39" y="346"/>
                  </a:lnTo>
                  <a:lnTo>
                    <a:pt x="56" y="334"/>
                  </a:lnTo>
                  <a:lnTo>
                    <a:pt x="56" y="327"/>
                  </a:lnTo>
                  <a:lnTo>
                    <a:pt x="58" y="322"/>
                  </a:lnTo>
                  <a:lnTo>
                    <a:pt x="68" y="317"/>
                  </a:lnTo>
                  <a:lnTo>
                    <a:pt x="68" y="308"/>
                  </a:lnTo>
                  <a:lnTo>
                    <a:pt x="77" y="301"/>
                  </a:lnTo>
                  <a:lnTo>
                    <a:pt x="121" y="262"/>
                  </a:lnTo>
                  <a:lnTo>
                    <a:pt x="123" y="255"/>
                  </a:lnTo>
                  <a:lnTo>
                    <a:pt x="125" y="257"/>
                  </a:lnTo>
                  <a:lnTo>
                    <a:pt x="123" y="265"/>
                  </a:lnTo>
                  <a:lnTo>
                    <a:pt x="137" y="277"/>
                  </a:lnTo>
                  <a:lnTo>
                    <a:pt x="154" y="284"/>
                  </a:lnTo>
                  <a:lnTo>
                    <a:pt x="164" y="286"/>
                  </a:lnTo>
                  <a:lnTo>
                    <a:pt x="173" y="277"/>
                  </a:lnTo>
                  <a:lnTo>
                    <a:pt x="173" y="272"/>
                  </a:lnTo>
                  <a:lnTo>
                    <a:pt x="181" y="267"/>
                  </a:lnTo>
                  <a:lnTo>
                    <a:pt x="188" y="274"/>
                  </a:lnTo>
                  <a:lnTo>
                    <a:pt x="193" y="277"/>
                  </a:lnTo>
                  <a:lnTo>
                    <a:pt x="197" y="274"/>
                  </a:lnTo>
                  <a:lnTo>
                    <a:pt x="219" y="267"/>
                  </a:lnTo>
                  <a:lnTo>
                    <a:pt x="224" y="253"/>
                  </a:lnTo>
                  <a:lnTo>
                    <a:pt x="226" y="253"/>
                  </a:lnTo>
                  <a:lnTo>
                    <a:pt x="231" y="257"/>
                  </a:lnTo>
                  <a:lnTo>
                    <a:pt x="248" y="241"/>
                  </a:lnTo>
                  <a:lnTo>
                    <a:pt x="253" y="245"/>
                  </a:lnTo>
                  <a:lnTo>
                    <a:pt x="267" y="226"/>
                  </a:lnTo>
                  <a:lnTo>
                    <a:pt x="265" y="219"/>
                  </a:lnTo>
                  <a:lnTo>
                    <a:pt x="265" y="207"/>
                  </a:lnTo>
                  <a:lnTo>
                    <a:pt x="279" y="180"/>
                  </a:lnTo>
                  <a:lnTo>
                    <a:pt x="298" y="111"/>
                  </a:lnTo>
                  <a:lnTo>
                    <a:pt x="301" y="108"/>
                  </a:lnTo>
                  <a:lnTo>
                    <a:pt x="310" y="116"/>
                  </a:lnTo>
                  <a:lnTo>
                    <a:pt x="313" y="120"/>
                  </a:lnTo>
                  <a:lnTo>
                    <a:pt x="317" y="125"/>
                  </a:lnTo>
                  <a:lnTo>
                    <a:pt x="329" y="123"/>
                  </a:lnTo>
                  <a:lnTo>
                    <a:pt x="337" y="111"/>
                  </a:lnTo>
                  <a:lnTo>
                    <a:pt x="342" y="84"/>
                  </a:lnTo>
                  <a:lnTo>
                    <a:pt x="349" y="75"/>
                  </a:lnTo>
                  <a:lnTo>
                    <a:pt x="358" y="80"/>
                  </a:lnTo>
                  <a:lnTo>
                    <a:pt x="366" y="63"/>
                  </a:lnTo>
                  <a:lnTo>
                    <a:pt x="373" y="60"/>
                  </a:lnTo>
                  <a:lnTo>
                    <a:pt x="378" y="53"/>
                  </a:lnTo>
                  <a:lnTo>
                    <a:pt x="382" y="39"/>
                  </a:lnTo>
                  <a:lnTo>
                    <a:pt x="387" y="34"/>
                  </a:lnTo>
                  <a:lnTo>
                    <a:pt x="387" y="31"/>
                  </a:lnTo>
                  <a:lnTo>
                    <a:pt x="385" y="29"/>
                  </a:lnTo>
                  <a:lnTo>
                    <a:pt x="387" y="7"/>
                  </a:lnTo>
                  <a:lnTo>
                    <a:pt x="387" y="5"/>
                  </a:lnTo>
                  <a:lnTo>
                    <a:pt x="392" y="0"/>
                  </a:lnTo>
                  <a:lnTo>
                    <a:pt x="430" y="27"/>
                  </a:lnTo>
                  <a:lnTo>
                    <a:pt x="435" y="27"/>
                  </a:lnTo>
                  <a:lnTo>
                    <a:pt x="438" y="27"/>
                  </a:lnTo>
                  <a:lnTo>
                    <a:pt x="442" y="5"/>
                  </a:lnTo>
                  <a:lnTo>
                    <a:pt x="450" y="5"/>
                  </a:lnTo>
                  <a:lnTo>
                    <a:pt x="454" y="7"/>
                  </a:lnTo>
                  <a:lnTo>
                    <a:pt x="464" y="10"/>
                  </a:lnTo>
                  <a:lnTo>
                    <a:pt x="459" y="17"/>
                  </a:lnTo>
                  <a:lnTo>
                    <a:pt x="469" y="29"/>
                  </a:lnTo>
                  <a:lnTo>
                    <a:pt x="483" y="29"/>
                  </a:lnTo>
                  <a:lnTo>
                    <a:pt x="490" y="36"/>
                  </a:lnTo>
                  <a:lnTo>
                    <a:pt x="502" y="41"/>
                  </a:lnTo>
                  <a:lnTo>
                    <a:pt x="510" y="48"/>
                  </a:lnTo>
                  <a:lnTo>
                    <a:pt x="507" y="56"/>
                  </a:lnTo>
                  <a:lnTo>
                    <a:pt x="498" y="72"/>
                  </a:lnTo>
                  <a:lnTo>
                    <a:pt x="490" y="89"/>
                  </a:lnTo>
                  <a:lnTo>
                    <a:pt x="493" y="101"/>
                  </a:lnTo>
                  <a:lnTo>
                    <a:pt x="505" y="101"/>
                  </a:lnTo>
                  <a:lnTo>
                    <a:pt x="514" y="96"/>
                  </a:lnTo>
                  <a:lnTo>
                    <a:pt x="524" y="106"/>
                  </a:lnTo>
                  <a:lnTo>
                    <a:pt x="529" y="108"/>
                  </a:lnTo>
                  <a:lnTo>
                    <a:pt x="534" y="108"/>
                  </a:lnTo>
                  <a:lnTo>
                    <a:pt x="541" y="116"/>
                  </a:lnTo>
                  <a:lnTo>
                    <a:pt x="543" y="116"/>
                  </a:lnTo>
                  <a:lnTo>
                    <a:pt x="548" y="113"/>
                  </a:lnTo>
                  <a:lnTo>
                    <a:pt x="553" y="113"/>
                  </a:lnTo>
                  <a:lnTo>
                    <a:pt x="572" y="123"/>
                  </a:lnTo>
                  <a:lnTo>
                    <a:pt x="584" y="128"/>
                  </a:lnTo>
                  <a:lnTo>
                    <a:pt x="594" y="135"/>
                  </a:lnTo>
                  <a:lnTo>
                    <a:pt x="591" y="140"/>
                  </a:lnTo>
                  <a:lnTo>
                    <a:pt x="586" y="144"/>
                  </a:lnTo>
                  <a:lnTo>
                    <a:pt x="589" y="156"/>
                  </a:lnTo>
                  <a:lnTo>
                    <a:pt x="586" y="161"/>
                  </a:lnTo>
                  <a:lnTo>
                    <a:pt x="582" y="164"/>
                  </a:lnTo>
                  <a:lnTo>
                    <a:pt x="598" y="171"/>
                  </a:lnTo>
                  <a:lnTo>
                    <a:pt x="603" y="183"/>
                  </a:lnTo>
                  <a:lnTo>
                    <a:pt x="601" y="185"/>
                  </a:lnTo>
                  <a:lnTo>
                    <a:pt x="598" y="190"/>
                  </a:lnTo>
                  <a:lnTo>
                    <a:pt x="589" y="188"/>
                  </a:lnTo>
                  <a:lnTo>
                    <a:pt x="586" y="193"/>
                  </a:lnTo>
                  <a:lnTo>
                    <a:pt x="591" y="197"/>
                  </a:lnTo>
                  <a:lnTo>
                    <a:pt x="594" y="197"/>
                  </a:lnTo>
                  <a:lnTo>
                    <a:pt x="594" y="200"/>
                  </a:lnTo>
                  <a:lnTo>
                    <a:pt x="586" y="202"/>
                  </a:lnTo>
                  <a:lnTo>
                    <a:pt x="582" y="202"/>
                  </a:lnTo>
                  <a:lnTo>
                    <a:pt x="582" y="205"/>
                  </a:lnTo>
                  <a:lnTo>
                    <a:pt x="586" y="209"/>
                  </a:lnTo>
                  <a:lnTo>
                    <a:pt x="596" y="209"/>
                  </a:lnTo>
                  <a:lnTo>
                    <a:pt x="606" y="214"/>
                  </a:lnTo>
                  <a:lnTo>
                    <a:pt x="608" y="219"/>
                  </a:lnTo>
                  <a:lnTo>
                    <a:pt x="598" y="229"/>
                  </a:lnTo>
                  <a:lnTo>
                    <a:pt x="594" y="229"/>
                  </a:lnTo>
                  <a:lnTo>
                    <a:pt x="579" y="224"/>
                  </a:lnTo>
                  <a:lnTo>
                    <a:pt x="579" y="229"/>
                  </a:lnTo>
                  <a:lnTo>
                    <a:pt x="589" y="233"/>
                  </a:lnTo>
                  <a:lnTo>
                    <a:pt x="596" y="241"/>
                  </a:lnTo>
                  <a:lnTo>
                    <a:pt x="606" y="236"/>
                  </a:lnTo>
                  <a:lnTo>
                    <a:pt x="615" y="231"/>
                  </a:lnTo>
                  <a:lnTo>
                    <a:pt x="625" y="231"/>
                  </a:lnTo>
                  <a:lnTo>
                    <a:pt x="637" y="231"/>
                  </a:lnTo>
                  <a:lnTo>
                    <a:pt x="646" y="260"/>
                  </a:lnTo>
                  <a:lnTo>
                    <a:pt x="639" y="267"/>
                  </a:lnTo>
                  <a:lnTo>
                    <a:pt x="637" y="267"/>
                  </a:lnTo>
                  <a:lnTo>
                    <a:pt x="639" y="272"/>
                  </a:lnTo>
                  <a:close/>
                  <a:moveTo>
                    <a:pt x="634" y="118"/>
                  </a:moveTo>
                  <a:lnTo>
                    <a:pt x="637" y="118"/>
                  </a:lnTo>
                  <a:lnTo>
                    <a:pt x="637" y="128"/>
                  </a:lnTo>
                  <a:lnTo>
                    <a:pt x="637" y="132"/>
                  </a:lnTo>
                  <a:lnTo>
                    <a:pt x="630" y="140"/>
                  </a:lnTo>
                  <a:lnTo>
                    <a:pt x="627" y="147"/>
                  </a:lnTo>
                  <a:lnTo>
                    <a:pt x="625" y="164"/>
                  </a:lnTo>
                  <a:lnTo>
                    <a:pt x="627" y="178"/>
                  </a:lnTo>
                  <a:lnTo>
                    <a:pt x="627" y="195"/>
                  </a:lnTo>
                  <a:lnTo>
                    <a:pt x="632" y="207"/>
                  </a:lnTo>
                  <a:lnTo>
                    <a:pt x="634" y="190"/>
                  </a:lnTo>
                  <a:lnTo>
                    <a:pt x="639" y="173"/>
                  </a:lnTo>
                  <a:lnTo>
                    <a:pt x="649" y="152"/>
                  </a:lnTo>
                  <a:lnTo>
                    <a:pt x="654" y="140"/>
                  </a:lnTo>
                  <a:lnTo>
                    <a:pt x="656" y="132"/>
                  </a:lnTo>
                  <a:lnTo>
                    <a:pt x="654" y="118"/>
                  </a:lnTo>
                  <a:lnTo>
                    <a:pt x="656" y="113"/>
                  </a:lnTo>
                  <a:lnTo>
                    <a:pt x="668" y="104"/>
                  </a:lnTo>
                  <a:lnTo>
                    <a:pt x="668" y="99"/>
                  </a:lnTo>
                  <a:lnTo>
                    <a:pt x="642" y="108"/>
                  </a:lnTo>
                  <a:lnTo>
                    <a:pt x="634" y="118"/>
                  </a:lnTo>
                  <a:close/>
                </a:path>
              </a:pathLst>
            </a:custGeom>
            <a:solidFill>
              <a:srgbClr val="C2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62" name="Google Shape;112;p14">
              <a:extLst>
                <a:ext uri="{FF2B5EF4-FFF2-40B4-BE49-F238E27FC236}">
                  <a16:creationId xmlns:a16="http://schemas.microsoft.com/office/drawing/2014/main" id="{86BC1681-7B4F-6E43-954E-DB6484813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9722" y="1757250"/>
              <a:ext cx="461678" cy="353999"/>
            </a:xfrm>
            <a:custGeom>
              <a:avLst/>
              <a:gdLst>
                <a:gd name="T0" fmla="*/ 937259 w 643"/>
                <a:gd name="T1" fmla="*/ 842011 h 493"/>
                <a:gd name="T2" fmla="*/ 918209 w 643"/>
                <a:gd name="T3" fmla="*/ 874396 h 493"/>
                <a:gd name="T4" fmla="*/ 901064 w 643"/>
                <a:gd name="T5" fmla="*/ 902971 h 493"/>
                <a:gd name="T6" fmla="*/ 895349 w 643"/>
                <a:gd name="T7" fmla="*/ 939166 h 493"/>
                <a:gd name="T8" fmla="*/ 923924 w 643"/>
                <a:gd name="T9" fmla="*/ 906781 h 493"/>
                <a:gd name="T10" fmla="*/ 979169 w 643"/>
                <a:gd name="T11" fmla="*/ 902971 h 493"/>
                <a:gd name="T12" fmla="*/ 1042034 w 643"/>
                <a:gd name="T13" fmla="*/ 874396 h 493"/>
                <a:gd name="T14" fmla="*/ 1152524 w 643"/>
                <a:gd name="T15" fmla="*/ 796291 h 493"/>
                <a:gd name="T16" fmla="*/ 1188719 w 643"/>
                <a:gd name="T17" fmla="*/ 769621 h 493"/>
                <a:gd name="T18" fmla="*/ 1221104 w 643"/>
                <a:gd name="T19" fmla="*/ 737236 h 493"/>
                <a:gd name="T20" fmla="*/ 1207769 w 643"/>
                <a:gd name="T21" fmla="*/ 741046 h 493"/>
                <a:gd name="T22" fmla="*/ 1156334 w 643"/>
                <a:gd name="T23" fmla="*/ 763906 h 493"/>
                <a:gd name="T24" fmla="*/ 1129664 w 643"/>
                <a:gd name="T25" fmla="*/ 782956 h 493"/>
                <a:gd name="T26" fmla="*/ 1165859 w 643"/>
                <a:gd name="T27" fmla="*/ 727711 h 493"/>
                <a:gd name="T28" fmla="*/ 1139189 w 643"/>
                <a:gd name="T29" fmla="*/ 750571 h 493"/>
                <a:gd name="T30" fmla="*/ 1032509 w 643"/>
                <a:gd name="T31" fmla="*/ 809626 h 493"/>
                <a:gd name="T32" fmla="*/ 960119 w 643"/>
                <a:gd name="T33" fmla="*/ 861061 h 493"/>
                <a:gd name="T34" fmla="*/ 950594 w 643"/>
                <a:gd name="T35" fmla="*/ 819151 h 493"/>
                <a:gd name="T36" fmla="*/ 973454 w 643"/>
                <a:gd name="T37" fmla="*/ 769621 h 493"/>
                <a:gd name="T38" fmla="*/ 946784 w 643"/>
                <a:gd name="T39" fmla="*/ 596266 h 493"/>
                <a:gd name="T40" fmla="*/ 923924 w 643"/>
                <a:gd name="T41" fmla="*/ 417195 h 493"/>
                <a:gd name="T42" fmla="*/ 904874 w 643"/>
                <a:gd name="T43" fmla="*/ 302895 h 493"/>
                <a:gd name="T44" fmla="*/ 882014 w 643"/>
                <a:gd name="T45" fmla="*/ 283845 h 493"/>
                <a:gd name="T46" fmla="*/ 878204 w 643"/>
                <a:gd name="T47" fmla="*/ 251460 h 493"/>
                <a:gd name="T48" fmla="*/ 859154 w 643"/>
                <a:gd name="T49" fmla="*/ 150495 h 493"/>
                <a:gd name="T50" fmla="*/ 826769 w 643"/>
                <a:gd name="T51" fmla="*/ 41910 h 493"/>
                <a:gd name="T52" fmla="*/ 813434 w 643"/>
                <a:gd name="T53" fmla="*/ 0 h 493"/>
                <a:gd name="T54" fmla="*/ 607695 w 643"/>
                <a:gd name="T55" fmla="*/ 45720 h 493"/>
                <a:gd name="T56" fmla="*/ 502920 w 643"/>
                <a:gd name="T57" fmla="*/ 165735 h 493"/>
                <a:gd name="T58" fmla="*/ 489585 w 643"/>
                <a:gd name="T59" fmla="*/ 211455 h 493"/>
                <a:gd name="T60" fmla="*/ 428625 w 643"/>
                <a:gd name="T61" fmla="*/ 280035 h 493"/>
                <a:gd name="T62" fmla="*/ 451485 w 643"/>
                <a:gd name="T63" fmla="*/ 302895 h 493"/>
                <a:gd name="T64" fmla="*/ 451485 w 643"/>
                <a:gd name="T65" fmla="*/ 329565 h 493"/>
                <a:gd name="T66" fmla="*/ 466725 w 643"/>
                <a:gd name="T67" fmla="*/ 388620 h 493"/>
                <a:gd name="T68" fmla="*/ 356235 w 643"/>
                <a:gd name="T69" fmla="*/ 462915 h 493"/>
                <a:gd name="T70" fmla="*/ 232410 w 643"/>
                <a:gd name="T71" fmla="*/ 472441 h 493"/>
                <a:gd name="T72" fmla="*/ 104775 w 643"/>
                <a:gd name="T73" fmla="*/ 499111 h 493"/>
                <a:gd name="T74" fmla="*/ 76200 w 643"/>
                <a:gd name="T75" fmla="*/ 558166 h 493"/>
                <a:gd name="T76" fmla="*/ 114300 w 643"/>
                <a:gd name="T77" fmla="*/ 609601 h 493"/>
                <a:gd name="T78" fmla="*/ 85725 w 643"/>
                <a:gd name="T79" fmla="*/ 659131 h 493"/>
                <a:gd name="T80" fmla="*/ 13335 w 643"/>
                <a:gd name="T81" fmla="*/ 796291 h 493"/>
                <a:gd name="T82" fmla="*/ 685799 w 643"/>
                <a:gd name="T83" fmla="*/ 681991 h 493"/>
                <a:gd name="T84" fmla="*/ 699134 w 643"/>
                <a:gd name="T85" fmla="*/ 691516 h 493"/>
                <a:gd name="T86" fmla="*/ 735329 w 643"/>
                <a:gd name="T87" fmla="*/ 750571 h 493"/>
                <a:gd name="T88" fmla="*/ 781049 w 643"/>
                <a:gd name="T89" fmla="*/ 763906 h 49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43" h="493" extrusionOk="0">
                  <a:moveTo>
                    <a:pt x="417" y="406"/>
                  </a:moveTo>
                  <a:lnTo>
                    <a:pt x="487" y="430"/>
                  </a:lnTo>
                  <a:lnTo>
                    <a:pt x="492" y="442"/>
                  </a:lnTo>
                  <a:lnTo>
                    <a:pt x="487" y="447"/>
                  </a:lnTo>
                  <a:lnTo>
                    <a:pt x="482" y="452"/>
                  </a:lnTo>
                  <a:lnTo>
                    <a:pt x="482" y="459"/>
                  </a:lnTo>
                  <a:lnTo>
                    <a:pt x="482" y="471"/>
                  </a:lnTo>
                  <a:lnTo>
                    <a:pt x="478" y="471"/>
                  </a:lnTo>
                  <a:lnTo>
                    <a:pt x="473" y="474"/>
                  </a:lnTo>
                  <a:lnTo>
                    <a:pt x="468" y="488"/>
                  </a:lnTo>
                  <a:lnTo>
                    <a:pt x="468" y="493"/>
                  </a:lnTo>
                  <a:lnTo>
                    <a:pt x="470" y="493"/>
                  </a:lnTo>
                  <a:lnTo>
                    <a:pt x="473" y="490"/>
                  </a:lnTo>
                  <a:lnTo>
                    <a:pt x="475" y="488"/>
                  </a:lnTo>
                  <a:lnTo>
                    <a:pt x="485" y="476"/>
                  </a:lnTo>
                  <a:lnTo>
                    <a:pt x="492" y="478"/>
                  </a:lnTo>
                  <a:lnTo>
                    <a:pt x="506" y="478"/>
                  </a:lnTo>
                  <a:lnTo>
                    <a:pt x="514" y="474"/>
                  </a:lnTo>
                  <a:lnTo>
                    <a:pt x="526" y="471"/>
                  </a:lnTo>
                  <a:lnTo>
                    <a:pt x="538" y="464"/>
                  </a:lnTo>
                  <a:lnTo>
                    <a:pt x="547" y="459"/>
                  </a:lnTo>
                  <a:lnTo>
                    <a:pt x="557" y="452"/>
                  </a:lnTo>
                  <a:lnTo>
                    <a:pt x="595" y="425"/>
                  </a:lnTo>
                  <a:lnTo>
                    <a:pt x="605" y="418"/>
                  </a:lnTo>
                  <a:lnTo>
                    <a:pt x="612" y="411"/>
                  </a:lnTo>
                  <a:lnTo>
                    <a:pt x="619" y="409"/>
                  </a:lnTo>
                  <a:lnTo>
                    <a:pt x="624" y="404"/>
                  </a:lnTo>
                  <a:lnTo>
                    <a:pt x="634" y="399"/>
                  </a:lnTo>
                  <a:lnTo>
                    <a:pt x="638" y="397"/>
                  </a:lnTo>
                  <a:lnTo>
                    <a:pt x="641" y="387"/>
                  </a:lnTo>
                  <a:lnTo>
                    <a:pt x="643" y="382"/>
                  </a:lnTo>
                  <a:lnTo>
                    <a:pt x="641" y="382"/>
                  </a:lnTo>
                  <a:lnTo>
                    <a:pt x="634" y="389"/>
                  </a:lnTo>
                  <a:lnTo>
                    <a:pt x="624" y="392"/>
                  </a:lnTo>
                  <a:lnTo>
                    <a:pt x="614" y="397"/>
                  </a:lnTo>
                  <a:lnTo>
                    <a:pt x="607" y="401"/>
                  </a:lnTo>
                  <a:lnTo>
                    <a:pt x="605" y="409"/>
                  </a:lnTo>
                  <a:lnTo>
                    <a:pt x="595" y="413"/>
                  </a:lnTo>
                  <a:lnTo>
                    <a:pt x="593" y="411"/>
                  </a:lnTo>
                  <a:lnTo>
                    <a:pt x="598" y="404"/>
                  </a:lnTo>
                  <a:lnTo>
                    <a:pt x="605" y="397"/>
                  </a:lnTo>
                  <a:lnTo>
                    <a:pt x="612" y="382"/>
                  </a:lnTo>
                  <a:lnTo>
                    <a:pt x="610" y="380"/>
                  </a:lnTo>
                  <a:lnTo>
                    <a:pt x="602" y="387"/>
                  </a:lnTo>
                  <a:lnTo>
                    <a:pt x="598" y="394"/>
                  </a:lnTo>
                  <a:lnTo>
                    <a:pt x="593" y="399"/>
                  </a:lnTo>
                  <a:lnTo>
                    <a:pt x="571" y="411"/>
                  </a:lnTo>
                  <a:lnTo>
                    <a:pt x="542" y="425"/>
                  </a:lnTo>
                  <a:lnTo>
                    <a:pt x="521" y="438"/>
                  </a:lnTo>
                  <a:lnTo>
                    <a:pt x="511" y="440"/>
                  </a:lnTo>
                  <a:lnTo>
                    <a:pt x="504" y="452"/>
                  </a:lnTo>
                  <a:lnTo>
                    <a:pt x="499" y="450"/>
                  </a:lnTo>
                  <a:lnTo>
                    <a:pt x="497" y="440"/>
                  </a:lnTo>
                  <a:lnTo>
                    <a:pt x="499" y="430"/>
                  </a:lnTo>
                  <a:lnTo>
                    <a:pt x="506" y="425"/>
                  </a:lnTo>
                  <a:lnTo>
                    <a:pt x="499" y="416"/>
                  </a:lnTo>
                  <a:lnTo>
                    <a:pt x="511" y="404"/>
                  </a:lnTo>
                  <a:lnTo>
                    <a:pt x="514" y="397"/>
                  </a:lnTo>
                  <a:lnTo>
                    <a:pt x="506" y="389"/>
                  </a:lnTo>
                  <a:lnTo>
                    <a:pt x="497" y="313"/>
                  </a:lnTo>
                  <a:lnTo>
                    <a:pt x="494" y="310"/>
                  </a:lnTo>
                  <a:lnTo>
                    <a:pt x="494" y="236"/>
                  </a:lnTo>
                  <a:lnTo>
                    <a:pt x="485" y="219"/>
                  </a:lnTo>
                  <a:lnTo>
                    <a:pt x="480" y="200"/>
                  </a:lnTo>
                  <a:lnTo>
                    <a:pt x="480" y="185"/>
                  </a:lnTo>
                  <a:lnTo>
                    <a:pt x="475" y="159"/>
                  </a:lnTo>
                  <a:lnTo>
                    <a:pt x="466" y="144"/>
                  </a:lnTo>
                  <a:lnTo>
                    <a:pt x="461" y="144"/>
                  </a:lnTo>
                  <a:lnTo>
                    <a:pt x="463" y="149"/>
                  </a:lnTo>
                  <a:lnTo>
                    <a:pt x="461" y="149"/>
                  </a:lnTo>
                  <a:lnTo>
                    <a:pt x="458" y="144"/>
                  </a:lnTo>
                  <a:lnTo>
                    <a:pt x="461" y="132"/>
                  </a:lnTo>
                  <a:lnTo>
                    <a:pt x="446" y="101"/>
                  </a:lnTo>
                  <a:lnTo>
                    <a:pt x="446" y="89"/>
                  </a:lnTo>
                  <a:lnTo>
                    <a:pt x="451" y="79"/>
                  </a:lnTo>
                  <a:lnTo>
                    <a:pt x="446" y="55"/>
                  </a:lnTo>
                  <a:lnTo>
                    <a:pt x="434" y="24"/>
                  </a:lnTo>
                  <a:lnTo>
                    <a:pt x="434" y="22"/>
                  </a:lnTo>
                  <a:lnTo>
                    <a:pt x="429" y="17"/>
                  </a:lnTo>
                  <a:lnTo>
                    <a:pt x="432" y="12"/>
                  </a:lnTo>
                  <a:lnTo>
                    <a:pt x="427" y="0"/>
                  </a:lnTo>
                  <a:lnTo>
                    <a:pt x="326" y="27"/>
                  </a:lnTo>
                  <a:lnTo>
                    <a:pt x="324" y="22"/>
                  </a:lnTo>
                  <a:lnTo>
                    <a:pt x="319" y="24"/>
                  </a:lnTo>
                  <a:lnTo>
                    <a:pt x="312" y="29"/>
                  </a:lnTo>
                  <a:lnTo>
                    <a:pt x="288" y="53"/>
                  </a:lnTo>
                  <a:lnTo>
                    <a:pt x="264" y="87"/>
                  </a:lnTo>
                  <a:lnTo>
                    <a:pt x="259" y="94"/>
                  </a:lnTo>
                  <a:lnTo>
                    <a:pt x="261" y="99"/>
                  </a:lnTo>
                  <a:lnTo>
                    <a:pt x="257" y="111"/>
                  </a:lnTo>
                  <a:lnTo>
                    <a:pt x="252" y="118"/>
                  </a:lnTo>
                  <a:lnTo>
                    <a:pt x="228" y="142"/>
                  </a:lnTo>
                  <a:lnTo>
                    <a:pt x="225" y="147"/>
                  </a:lnTo>
                  <a:lnTo>
                    <a:pt x="228" y="156"/>
                  </a:lnTo>
                  <a:lnTo>
                    <a:pt x="230" y="159"/>
                  </a:lnTo>
                  <a:lnTo>
                    <a:pt x="237" y="159"/>
                  </a:lnTo>
                  <a:lnTo>
                    <a:pt x="242" y="161"/>
                  </a:lnTo>
                  <a:lnTo>
                    <a:pt x="242" y="166"/>
                  </a:lnTo>
                  <a:lnTo>
                    <a:pt x="237" y="173"/>
                  </a:lnTo>
                  <a:lnTo>
                    <a:pt x="240" y="180"/>
                  </a:lnTo>
                  <a:lnTo>
                    <a:pt x="247" y="190"/>
                  </a:lnTo>
                  <a:lnTo>
                    <a:pt x="245" y="204"/>
                  </a:lnTo>
                  <a:lnTo>
                    <a:pt x="228" y="212"/>
                  </a:lnTo>
                  <a:lnTo>
                    <a:pt x="206" y="238"/>
                  </a:lnTo>
                  <a:lnTo>
                    <a:pt x="187" y="243"/>
                  </a:lnTo>
                  <a:lnTo>
                    <a:pt x="149" y="255"/>
                  </a:lnTo>
                  <a:lnTo>
                    <a:pt x="134" y="250"/>
                  </a:lnTo>
                  <a:lnTo>
                    <a:pt x="122" y="248"/>
                  </a:lnTo>
                  <a:lnTo>
                    <a:pt x="100" y="250"/>
                  </a:lnTo>
                  <a:lnTo>
                    <a:pt x="79" y="255"/>
                  </a:lnTo>
                  <a:lnTo>
                    <a:pt x="55" y="262"/>
                  </a:lnTo>
                  <a:lnTo>
                    <a:pt x="45" y="272"/>
                  </a:lnTo>
                  <a:lnTo>
                    <a:pt x="40" y="284"/>
                  </a:lnTo>
                  <a:lnTo>
                    <a:pt x="40" y="293"/>
                  </a:lnTo>
                  <a:lnTo>
                    <a:pt x="55" y="310"/>
                  </a:lnTo>
                  <a:lnTo>
                    <a:pt x="60" y="313"/>
                  </a:lnTo>
                  <a:lnTo>
                    <a:pt x="60" y="320"/>
                  </a:lnTo>
                  <a:lnTo>
                    <a:pt x="57" y="327"/>
                  </a:lnTo>
                  <a:lnTo>
                    <a:pt x="52" y="332"/>
                  </a:lnTo>
                  <a:lnTo>
                    <a:pt x="45" y="346"/>
                  </a:lnTo>
                  <a:lnTo>
                    <a:pt x="14" y="380"/>
                  </a:lnTo>
                  <a:lnTo>
                    <a:pt x="0" y="389"/>
                  </a:lnTo>
                  <a:lnTo>
                    <a:pt x="7" y="418"/>
                  </a:lnTo>
                  <a:lnTo>
                    <a:pt x="350" y="349"/>
                  </a:lnTo>
                  <a:lnTo>
                    <a:pt x="357" y="353"/>
                  </a:lnTo>
                  <a:lnTo>
                    <a:pt x="360" y="358"/>
                  </a:lnTo>
                  <a:lnTo>
                    <a:pt x="362" y="361"/>
                  </a:lnTo>
                  <a:lnTo>
                    <a:pt x="365" y="361"/>
                  </a:lnTo>
                  <a:lnTo>
                    <a:pt x="367" y="363"/>
                  </a:lnTo>
                  <a:lnTo>
                    <a:pt x="372" y="365"/>
                  </a:lnTo>
                  <a:lnTo>
                    <a:pt x="384" y="385"/>
                  </a:lnTo>
                  <a:lnTo>
                    <a:pt x="386" y="394"/>
                  </a:lnTo>
                  <a:lnTo>
                    <a:pt x="389" y="397"/>
                  </a:lnTo>
                  <a:lnTo>
                    <a:pt x="391" y="399"/>
                  </a:lnTo>
                  <a:lnTo>
                    <a:pt x="410" y="401"/>
                  </a:lnTo>
                  <a:lnTo>
                    <a:pt x="417" y="40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63" name="Google Shape;113;p14">
              <a:extLst>
                <a:ext uri="{FF2B5EF4-FFF2-40B4-BE49-F238E27FC236}">
                  <a16:creationId xmlns:a16="http://schemas.microsoft.com/office/drawing/2014/main" id="{D898B71A-C6C0-3D4F-8636-A0F1DBA5B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7129" y="2930544"/>
              <a:ext cx="557173" cy="422932"/>
            </a:xfrm>
            <a:custGeom>
              <a:avLst/>
              <a:gdLst>
                <a:gd name="T0" fmla="*/ 5715 w 776"/>
                <a:gd name="T1" fmla="*/ 97155 h 589"/>
                <a:gd name="T2" fmla="*/ 0 w 776"/>
                <a:gd name="T3" fmla="*/ 120015 h 589"/>
                <a:gd name="T4" fmla="*/ 28575 w 776"/>
                <a:gd name="T5" fmla="*/ 146685 h 589"/>
                <a:gd name="T6" fmla="*/ 38100 w 776"/>
                <a:gd name="T7" fmla="*/ 184785 h 589"/>
                <a:gd name="T8" fmla="*/ 51435 w 776"/>
                <a:gd name="T9" fmla="*/ 198120 h 589"/>
                <a:gd name="T10" fmla="*/ 41910 w 776"/>
                <a:gd name="T11" fmla="*/ 224790 h 589"/>
                <a:gd name="T12" fmla="*/ 78105 w 776"/>
                <a:gd name="T13" fmla="*/ 211455 h 589"/>
                <a:gd name="T14" fmla="*/ 100965 w 776"/>
                <a:gd name="T15" fmla="*/ 184785 h 589"/>
                <a:gd name="T16" fmla="*/ 123825 w 776"/>
                <a:gd name="T17" fmla="*/ 184785 h 589"/>
                <a:gd name="T18" fmla="*/ 110490 w 776"/>
                <a:gd name="T19" fmla="*/ 207645 h 589"/>
                <a:gd name="T20" fmla="*/ 224790 w 776"/>
                <a:gd name="T21" fmla="*/ 169545 h 589"/>
                <a:gd name="T22" fmla="*/ 224790 w 776"/>
                <a:gd name="T23" fmla="*/ 192405 h 589"/>
                <a:gd name="T24" fmla="*/ 297180 w 776"/>
                <a:gd name="T25" fmla="*/ 211455 h 589"/>
                <a:gd name="T26" fmla="*/ 342900 w 776"/>
                <a:gd name="T27" fmla="*/ 220980 h 589"/>
                <a:gd name="T28" fmla="*/ 381000 w 776"/>
                <a:gd name="T29" fmla="*/ 230505 h 589"/>
                <a:gd name="T30" fmla="*/ 381000 w 776"/>
                <a:gd name="T31" fmla="*/ 247650 h 589"/>
                <a:gd name="T32" fmla="*/ 426720 w 776"/>
                <a:gd name="T33" fmla="*/ 302895 h 589"/>
                <a:gd name="T34" fmla="*/ 417195 w 776"/>
                <a:gd name="T35" fmla="*/ 299085 h 589"/>
                <a:gd name="T36" fmla="*/ 421005 w 776"/>
                <a:gd name="T37" fmla="*/ 316230 h 589"/>
                <a:gd name="T38" fmla="*/ 512445 w 776"/>
                <a:gd name="T39" fmla="*/ 293370 h 589"/>
                <a:gd name="T40" fmla="*/ 596265 w 776"/>
                <a:gd name="T41" fmla="*/ 243840 h 589"/>
                <a:gd name="T42" fmla="*/ 655320 w 776"/>
                <a:gd name="T43" fmla="*/ 207645 h 589"/>
                <a:gd name="T44" fmla="*/ 760095 w 776"/>
                <a:gd name="T45" fmla="*/ 276225 h 589"/>
                <a:gd name="T46" fmla="*/ 832485 w 776"/>
                <a:gd name="T47" fmla="*/ 352425 h 589"/>
                <a:gd name="T48" fmla="*/ 916305 w 776"/>
                <a:gd name="T49" fmla="*/ 407670 h 589"/>
                <a:gd name="T50" fmla="*/ 933450 w 776"/>
                <a:gd name="T51" fmla="*/ 472440 h 589"/>
                <a:gd name="T52" fmla="*/ 920115 w 776"/>
                <a:gd name="T53" fmla="*/ 619126 h 589"/>
                <a:gd name="T54" fmla="*/ 965835 w 776"/>
                <a:gd name="T55" fmla="*/ 636271 h 589"/>
                <a:gd name="T56" fmla="*/ 946785 w 776"/>
                <a:gd name="T57" fmla="*/ 596266 h 589"/>
                <a:gd name="T58" fmla="*/ 988695 w 776"/>
                <a:gd name="T59" fmla="*/ 619126 h 589"/>
                <a:gd name="T60" fmla="*/ 1002030 w 776"/>
                <a:gd name="T61" fmla="*/ 609601 h 589"/>
                <a:gd name="T62" fmla="*/ 984885 w 776"/>
                <a:gd name="T63" fmla="*/ 645796 h 589"/>
                <a:gd name="T64" fmla="*/ 965835 w 776"/>
                <a:gd name="T65" fmla="*/ 701041 h 589"/>
                <a:gd name="T66" fmla="*/ 1021080 w 776"/>
                <a:gd name="T67" fmla="*/ 792481 h 589"/>
                <a:gd name="T68" fmla="*/ 1070610 w 776"/>
                <a:gd name="T69" fmla="*/ 802006 h 589"/>
                <a:gd name="T70" fmla="*/ 1093470 w 776"/>
                <a:gd name="T71" fmla="*/ 843916 h 589"/>
                <a:gd name="T72" fmla="*/ 1144905 w 776"/>
                <a:gd name="T73" fmla="*/ 893446 h 589"/>
                <a:gd name="T74" fmla="*/ 1226820 w 776"/>
                <a:gd name="T75" fmla="*/ 994411 h 589"/>
                <a:gd name="T76" fmla="*/ 1314450 w 776"/>
                <a:gd name="T77" fmla="*/ 1076326 h 589"/>
                <a:gd name="T78" fmla="*/ 1341120 w 776"/>
                <a:gd name="T79" fmla="*/ 1095376 h 589"/>
                <a:gd name="T80" fmla="*/ 1318260 w 776"/>
                <a:gd name="T81" fmla="*/ 1095376 h 589"/>
                <a:gd name="T82" fmla="*/ 1314450 w 776"/>
                <a:gd name="T83" fmla="*/ 1112521 h 589"/>
                <a:gd name="T84" fmla="*/ 1373505 w 776"/>
                <a:gd name="T85" fmla="*/ 1108711 h 589"/>
                <a:gd name="T86" fmla="*/ 1459230 w 776"/>
                <a:gd name="T87" fmla="*/ 1049656 h 589"/>
                <a:gd name="T88" fmla="*/ 1464945 w 776"/>
                <a:gd name="T89" fmla="*/ 958216 h 589"/>
                <a:gd name="T90" fmla="*/ 1464945 w 776"/>
                <a:gd name="T91" fmla="*/ 857251 h 589"/>
                <a:gd name="T92" fmla="*/ 1442085 w 776"/>
                <a:gd name="T93" fmla="*/ 714376 h 589"/>
                <a:gd name="T94" fmla="*/ 1322070 w 776"/>
                <a:gd name="T95" fmla="*/ 531495 h 589"/>
                <a:gd name="T96" fmla="*/ 1308735 w 776"/>
                <a:gd name="T97" fmla="*/ 481965 h 589"/>
                <a:gd name="T98" fmla="*/ 1318260 w 776"/>
                <a:gd name="T99" fmla="*/ 445770 h 589"/>
                <a:gd name="T100" fmla="*/ 1223010 w 776"/>
                <a:gd name="T101" fmla="*/ 339090 h 589"/>
                <a:gd name="T102" fmla="*/ 1144905 w 776"/>
                <a:gd name="T103" fmla="*/ 207645 h 589"/>
                <a:gd name="T104" fmla="*/ 1102995 w 776"/>
                <a:gd name="T105" fmla="*/ 91440 h 589"/>
                <a:gd name="T106" fmla="*/ 1080135 w 776"/>
                <a:gd name="T107" fmla="*/ 32385 h 589"/>
                <a:gd name="T108" fmla="*/ 1030605 w 776"/>
                <a:gd name="T109" fmla="*/ 19050 h 589"/>
                <a:gd name="T110" fmla="*/ 979170 w 776"/>
                <a:gd name="T111" fmla="*/ 19050 h 589"/>
                <a:gd name="T112" fmla="*/ 988695 w 776"/>
                <a:gd name="T113" fmla="*/ 106680 h 589"/>
                <a:gd name="T114" fmla="*/ 946785 w 776"/>
                <a:gd name="T115" fmla="*/ 68580 h 589"/>
                <a:gd name="T116" fmla="*/ 472440 w 776"/>
                <a:gd name="T117" fmla="*/ 68580 h 58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776" h="589" extrusionOk="0">
                  <a:moveTo>
                    <a:pt x="238" y="22"/>
                  </a:moveTo>
                  <a:lnTo>
                    <a:pt x="3" y="46"/>
                  </a:lnTo>
                  <a:lnTo>
                    <a:pt x="3" y="51"/>
                  </a:lnTo>
                  <a:lnTo>
                    <a:pt x="3" y="53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12" y="77"/>
                  </a:lnTo>
                  <a:lnTo>
                    <a:pt x="15" y="77"/>
                  </a:lnTo>
                  <a:lnTo>
                    <a:pt x="22" y="85"/>
                  </a:lnTo>
                  <a:lnTo>
                    <a:pt x="24" y="87"/>
                  </a:lnTo>
                  <a:lnTo>
                    <a:pt x="20" y="97"/>
                  </a:lnTo>
                  <a:lnTo>
                    <a:pt x="20" y="99"/>
                  </a:lnTo>
                  <a:lnTo>
                    <a:pt x="24" y="101"/>
                  </a:lnTo>
                  <a:lnTo>
                    <a:pt x="27" y="104"/>
                  </a:lnTo>
                  <a:lnTo>
                    <a:pt x="27" y="106"/>
                  </a:lnTo>
                  <a:lnTo>
                    <a:pt x="22" y="111"/>
                  </a:lnTo>
                  <a:lnTo>
                    <a:pt x="22" y="118"/>
                  </a:lnTo>
                  <a:lnTo>
                    <a:pt x="24" y="121"/>
                  </a:lnTo>
                  <a:lnTo>
                    <a:pt x="36" y="116"/>
                  </a:lnTo>
                  <a:lnTo>
                    <a:pt x="41" y="111"/>
                  </a:lnTo>
                  <a:lnTo>
                    <a:pt x="46" y="99"/>
                  </a:lnTo>
                  <a:lnTo>
                    <a:pt x="48" y="94"/>
                  </a:lnTo>
                  <a:lnTo>
                    <a:pt x="53" y="97"/>
                  </a:lnTo>
                  <a:lnTo>
                    <a:pt x="60" y="97"/>
                  </a:lnTo>
                  <a:lnTo>
                    <a:pt x="63" y="94"/>
                  </a:lnTo>
                  <a:lnTo>
                    <a:pt x="65" y="97"/>
                  </a:lnTo>
                  <a:lnTo>
                    <a:pt x="65" y="99"/>
                  </a:lnTo>
                  <a:lnTo>
                    <a:pt x="56" y="106"/>
                  </a:lnTo>
                  <a:lnTo>
                    <a:pt x="58" y="109"/>
                  </a:lnTo>
                  <a:lnTo>
                    <a:pt x="65" y="106"/>
                  </a:lnTo>
                  <a:lnTo>
                    <a:pt x="77" y="104"/>
                  </a:lnTo>
                  <a:lnTo>
                    <a:pt x="118" y="89"/>
                  </a:lnTo>
                  <a:lnTo>
                    <a:pt x="125" y="89"/>
                  </a:lnTo>
                  <a:lnTo>
                    <a:pt x="125" y="94"/>
                  </a:lnTo>
                  <a:lnTo>
                    <a:pt x="118" y="101"/>
                  </a:lnTo>
                  <a:lnTo>
                    <a:pt x="120" y="101"/>
                  </a:lnTo>
                  <a:lnTo>
                    <a:pt x="140" y="104"/>
                  </a:lnTo>
                  <a:lnTo>
                    <a:pt x="156" y="111"/>
                  </a:lnTo>
                  <a:lnTo>
                    <a:pt x="176" y="121"/>
                  </a:lnTo>
                  <a:lnTo>
                    <a:pt x="180" y="121"/>
                  </a:lnTo>
                  <a:lnTo>
                    <a:pt x="180" y="116"/>
                  </a:lnTo>
                  <a:lnTo>
                    <a:pt x="185" y="111"/>
                  </a:lnTo>
                  <a:lnTo>
                    <a:pt x="188" y="118"/>
                  </a:lnTo>
                  <a:lnTo>
                    <a:pt x="200" y="121"/>
                  </a:lnTo>
                  <a:lnTo>
                    <a:pt x="202" y="123"/>
                  </a:lnTo>
                  <a:lnTo>
                    <a:pt x="200" y="125"/>
                  </a:lnTo>
                  <a:lnTo>
                    <a:pt x="200" y="130"/>
                  </a:lnTo>
                  <a:lnTo>
                    <a:pt x="224" y="147"/>
                  </a:lnTo>
                  <a:lnTo>
                    <a:pt x="226" y="154"/>
                  </a:lnTo>
                  <a:lnTo>
                    <a:pt x="224" y="159"/>
                  </a:lnTo>
                  <a:lnTo>
                    <a:pt x="224" y="164"/>
                  </a:lnTo>
                  <a:lnTo>
                    <a:pt x="219" y="161"/>
                  </a:lnTo>
                  <a:lnTo>
                    <a:pt x="219" y="157"/>
                  </a:lnTo>
                  <a:lnTo>
                    <a:pt x="216" y="161"/>
                  </a:lnTo>
                  <a:lnTo>
                    <a:pt x="216" y="166"/>
                  </a:lnTo>
                  <a:lnTo>
                    <a:pt x="221" y="166"/>
                  </a:lnTo>
                  <a:lnTo>
                    <a:pt x="255" y="159"/>
                  </a:lnTo>
                  <a:lnTo>
                    <a:pt x="257" y="154"/>
                  </a:lnTo>
                  <a:lnTo>
                    <a:pt x="269" y="154"/>
                  </a:lnTo>
                  <a:lnTo>
                    <a:pt x="296" y="130"/>
                  </a:lnTo>
                  <a:lnTo>
                    <a:pt x="313" y="130"/>
                  </a:lnTo>
                  <a:lnTo>
                    <a:pt x="313" y="128"/>
                  </a:lnTo>
                  <a:lnTo>
                    <a:pt x="310" y="123"/>
                  </a:lnTo>
                  <a:lnTo>
                    <a:pt x="315" y="111"/>
                  </a:lnTo>
                  <a:lnTo>
                    <a:pt x="344" y="109"/>
                  </a:lnTo>
                  <a:lnTo>
                    <a:pt x="387" y="130"/>
                  </a:lnTo>
                  <a:lnTo>
                    <a:pt x="387" y="135"/>
                  </a:lnTo>
                  <a:lnTo>
                    <a:pt x="399" y="145"/>
                  </a:lnTo>
                  <a:lnTo>
                    <a:pt x="409" y="159"/>
                  </a:lnTo>
                  <a:lnTo>
                    <a:pt x="435" y="178"/>
                  </a:lnTo>
                  <a:lnTo>
                    <a:pt x="437" y="185"/>
                  </a:lnTo>
                  <a:lnTo>
                    <a:pt x="445" y="193"/>
                  </a:lnTo>
                  <a:lnTo>
                    <a:pt x="466" y="190"/>
                  </a:lnTo>
                  <a:lnTo>
                    <a:pt x="481" y="214"/>
                  </a:lnTo>
                  <a:lnTo>
                    <a:pt x="485" y="217"/>
                  </a:lnTo>
                  <a:lnTo>
                    <a:pt x="483" y="224"/>
                  </a:lnTo>
                  <a:lnTo>
                    <a:pt x="490" y="248"/>
                  </a:lnTo>
                  <a:lnTo>
                    <a:pt x="488" y="274"/>
                  </a:lnTo>
                  <a:lnTo>
                    <a:pt x="481" y="303"/>
                  </a:lnTo>
                  <a:lnTo>
                    <a:pt x="483" y="325"/>
                  </a:lnTo>
                  <a:lnTo>
                    <a:pt x="485" y="332"/>
                  </a:lnTo>
                  <a:lnTo>
                    <a:pt x="502" y="344"/>
                  </a:lnTo>
                  <a:lnTo>
                    <a:pt x="507" y="334"/>
                  </a:lnTo>
                  <a:lnTo>
                    <a:pt x="502" y="330"/>
                  </a:lnTo>
                  <a:lnTo>
                    <a:pt x="497" y="315"/>
                  </a:lnTo>
                  <a:lnTo>
                    <a:pt x="497" y="313"/>
                  </a:lnTo>
                  <a:lnTo>
                    <a:pt x="507" y="310"/>
                  </a:lnTo>
                  <a:lnTo>
                    <a:pt x="514" y="325"/>
                  </a:lnTo>
                  <a:lnTo>
                    <a:pt x="519" y="325"/>
                  </a:lnTo>
                  <a:lnTo>
                    <a:pt x="519" y="318"/>
                  </a:lnTo>
                  <a:lnTo>
                    <a:pt x="521" y="315"/>
                  </a:lnTo>
                  <a:lnTo>
                    <a:pt x="526" y="320"/>
                  </a:lnTo>
                  <a:lnTo>
                    <a:pt x="526" y="327"/>
                  </a:lnTo>
                  <a:lnTo>
                    <a:pt x="521" y="334"/>
                  </a:lnTo>
                  <a:lnTo>
                    <a:pt x="517" y="339"/>
                  </a:lnTo>
                  <a:lnTo>
                    <a:pt x="512" y="359"/>
                  </a:lnTo>
                  <a:lnTo>
                    <a:pt x="507" y="361"/>
                  </a:lnTo>
                  <a:lnTo>
                    <a:pt x="507" y="368"/>
                  </a:lnTo>
                  <a:lnTo>
                    <a:pt x="512" y="375"/>
                  </a:lnTo>
                  <a:lnTo>
                    <a:pt x="521" y="385"/>
                  </a:lnTo>
                  <a:lnTo>
                    <a:pt x="536" y="416"/>
                  </a:lnTo>
                  <a:lnTo>
                    <a:pt x="557" y="431"/>
                  </a:lnTo>
                  <a:lnTo>
                    <a:pt x="560" y="431"/>
                  </a:lnTo>
                  <a:lnTo>
                    <a:pt x="562" y="421"/>
                  </a:lnTo>
                  <a:lnTo>
                    <a:pt x="569" y="421"/>
                  </a:lnTo>
                  <a:lnTo>
                    <a:pt x="574" y="435"/>
                  </a:lnTo>
                  <a:lnTo>
                    <a:pt x="574" y="443"/>
                  </a:lnTo>
                  <a:lnTo>
                    <a:pt x="581" y="459"/>
                  </a:lnTo>
                  <a:lnTo>
                    <a:pt x="591" y="467"/>
                  </a:lnTo>
                  <a:lnTo>
                    <a:pt x="601" y="469"/>
                  </a:lnTo>
                  <a:lnTo>
                    <a:pt x="617" y="515"/>
                  </a:lnTo>
                  <a:lnTo>
                    <a:pt x="622" y="517"/>
                  </a:lnTo>
                  <a:lnTo>
                    <a:pt x="644" y="522"/>
                  </a:lnTo>
                  <a:lnTo>
                    <a:pt x="654" y="527"/>
                  </a:lnTo>
                  <a:lnTo>
                    <a:pt x="680" y="558"/>
                  </a:lnTo>
                  <a:lnTo>
                    <a:pt x="690" y="565"/>
                  </a:lnTo>
                  <a:lnTo>
                    <a:pt x="694" y="565"/>
                  </a:lnTo>
                  <a:lnTo>
                    <a:pt x="702" y="570"/>
                  </a:lnTo>
                  <a:lnTo>
                    <a:pt x="704" y="575"/>
                  </a:lnTo>
                  <a:lnTo>
                    <a:pt x="697" y="577"/>
                  </a:lnTo>
                  <a:lnTo>
                    <a:pt x="694" y="575"/>
                  </a:lnTo>
                  <a:lnTo>
                    <a:pt x="692" y="575"/>
                  </a:lnTo>
                  <a:lnTo>
                    <a:pt x="687" y="577"/>
                  </a:lnTo>
                  <a:lnTo>
                    <a:pt x="687" y="582"/>
                  </a:lnTo>
                  <a:lnTo>
                    <a:pt x="690" y="584"/>
                  </a:lnTo>
                  <a:lnTo>
                    <a:pt x="704" y="589"/>
                  </a:lnTo>
                  <a:lnTo>
                    <a:pt x="709" y="584"/>
                  </a:lnTo>
                  <a:lnTo>
                    <a:pt x="721" y="582"/>
                  </a:lnTo>
                  <a:lnTo>
                    <a:pt x="757" y="570"/>
                  </a:lnTo>
                  <a:lnTo>
                    <a:pt x="764" y="553"/>
                  </a:lnTo>
                  <a:lnTo>
                    <a:pt x="766" y="551"/>
                  </a:lnTo>
                  <a:lnTo>
                    <a:pt x="762" y="529"/>
                  </a:lnTo>
                  <a:lnTo>
                    <a:pt x="762" y="520"/>
                  </a:lnTo>
                  <a:lnTo>
                    <a:pt x="769" y="503"/>
                  </a:lnTo>
                  <a:lnTo>
                    <a:pt x="776" y="505"/>
                  </a:lnTo>
                  <a:lnTo>
                    <a:pt x="766" y="467"/>
                  </a:lnTo>
                  <a:lnTo>
                    <a:pt x="769" y="450"/>
                  </a:lnTo>
                  <a:lnTo>
                    <a:pt x="769" y="414"/>
                  </a:lnTo>
                  <a:lnTo>
                    <a:pt x="762" y="387"/>
                  </a:lnTo>
                  <a:lnTo>
                    <a:pt x="757" y="375"/>
                  </a:lnTo>
                  <a:lnTo>
                    <a:pt x="730" y="344"/>
                  </a:lnTo>
                  <a:lnTo>
                    <a:pt x="714" y="306"/>
                  </a:lnTo>
                  <a:lnTo>
                    <a:pt x="694" y="279"/>
                  </a:lnTo>
                  <a:lnTo>
                    <a:pt x="694" y="274"/>
                  </a:lnTo>
                  <a:lnTo>
                    <a:pt x="692" y="267"/>
                  </a:lnTo>
                  <a:lnTo>
                    <a:pt x="687" y="253"/>
                  </a:lnTo>
                  <a:lnTo>
                    <a:pt x="687" y="248"/>
                  </a:lnTo>
                  <a:lnTo>
                    <a:pt x="692" y="238"/>
                  </a:lnTo>
                  <a:lnTo>
                    <a:pt x="692" y="234"/>
                  </a:lnTo>
                  <a:lnTo>
                    <a:pt x="668" y="197"/>
                  </a:lnTo>
                  <a:lnTo>
                    <a:pt x="651" y="183"/>
                  </a:lnTo>
                  <a:lnTo>
                    <a:pt x="642" y="178"/>
                  </a:lnTo>
                  <a:lnTo>
                    <a:pt x="639" y="173"/>
                  </a:lnTo>
                  <a:lnTo>
                    <a:pt x="622" y="149"/>
                  </a:lnTo>
                  <a:lnTo>
                    <a:pt x="601" y="109"/>
                  </a:lnTo>
                  <a:lnTo>
                    <a:pt x="593" y="87"/>
                  </a:lnTo>
                  <a:lnTo>
                    <a:pt x="579" y="53"/>
                  </a:lnTo>
                  <a:lnTo>
                    <a:pt x="579" y="48"/>
                  </a:lnTo>
                  <a:lnTo>
                    <a:pt x="574" y="41"/>
                  </a:lnTo>
                  <a:lnTo>
                    <a:pt x="569" y="39"/>
                  </a:lnTo>
                  <a:lnTo>
                    <a:pt x="567" y="17"/>
                  </a:lnTo>
                  <a:lnTo>
                    <a:pt x="565" y="8"/>
                  </a:lnTo>
                  <a:lnTo>
                    <a:pt x="557" y="10"/>
                  </a:lnTo>
                  <a:lnTo>
                    <a:pt x="541" y="10"/>
                  </a:lnTo>
                  <a:lnTo>
                    <a:pt x="524" y="0"/>
                  </a:lnTo>
                  <a:lnTo>
                    <a:pt x="517" y="5"/>
                  </a:lnTo>
                  <a:lnTo>
                    <a:pt x="514" y="10"/>
                  </a:lnTo>
                  <a:lnTo>
                    <a:pt x="514" y="20"/>
                  </a:lnTo>
                  <a:lnTo>
                    <a:pt x="521" y="41"/>
                  </a:lnTo>
                  <a:lnTo>
                    <a:pt x="519" y="56"/>
                  </a:lnTo>
                  <a:lnTo>
                    <a:pt x="505" y="53"/>
                  </a:lnTo>
                  <a:lnTo>
                    <a:pt x="502" y="48"/>
                  </a:lnTo>
                  <a:lnTo>
                    <a:pt x="497" y="36"/>
                  </a:lnTo>
                  <a:lnTo>
                    <a:pt x="252" y="51"/>
                  </a:lnTo>
                  <a:lnTo>
                    <a:pt x="248" y="44"/>
                  </a:lnTo>
                  <a:lnTo>
                    <a:pt x="248" y="36"/>
                  </a:lnTo>
                  <a:lnTo>
                    <a:pt x="240" y="27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64D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64" name="Google Shape;114;p14">
              <a:extLst>
                <a:ext uri="{FF2B5EF4-FFF2-40B4-BE49-F238E27FC236}">
                  <a16:creationId xmlns:a16="http://schemas.microsoft.com/office/drawing/2014/main" id="{8725262A-4FF4-A545-815C-CAF3FDA36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00" y="2470274"/>
              <a:ext cx="427932" cy="441601"/>
            </a:xfrm>
            <a:custGeom>
              <a:avLst/>
              <a:gdLst>
                <a:gd name="T0" fmla="*/ 165735 w 596"/>
                <a:gd name="T1" fmla="*/ 0 h 615"/>
                <a:gd name="T2" fmla="*/ 0 w 596"/>
                <a:gd name="T3" fmla="*/ 1152524 h 615"/>
                <a:gd name="T4" fmla="*/ 0 w 596"/>
                <a:gd name="T5" fmla="*/ 1158239 h 615"/>
                <a:gd name="T6" fmla="*/ 152400 w 596"/>
                <a:gd name="T7" fmla="*/ 1171574 h 615"/>
                <a:gd name="T8" fmla="*/ 160020 w 596"/>
                <a:gd name="T9" fmla="*/ 1083944 h 615"/>
                <a:gd name="T10" fmla="*/ 443865 w 596"/>
                <a:gd name="T11" fmla="*/ 1116329 h 615"/>
                <a:gd name="T12" fmla="*/ 440055 w 596"/>
                <a:gd name="T13" fmla="*/ 1116329 h 615"/>
                <a:gd name="T14" fmla="*/ 430530 w 596"/>
                <a:gd name="T15" fmla="*/ 1099184 h 615"/>
                <a:gd name="T16" fmla="*/ 440055 w 596"/>
                <a:gd name="T17" fmla="*/ 1083944 h 615"/>
                <a:gd name="T18" fmla="*/ 430530 w 596"/>
                <a:gd name="T19" fmla="*/ 1074419 h 615"/>
                <a:gd name="T20" fmla="*/ 434340 w 596"/>
                <a:gd name="T21" fmla="*/ 1070609 h 615"/>
                <a:gd name="T22" fmla="*/ 1047750 w 596"/>
                <a:gd name="T23" fmla="*/ 1129664 h 615"/>
                <a:gd name="T24" fmla="*/ 1122045 w 596"/>
                <a:gd name="T25" fmla="*/ 209550 h 615"/>
                <a:gd name="T26" fmla="*/ 1129665 w 596"/>
                <a:gd name="T27" fmla="*/ 209550 h 615"/>
                <a:gd name="T28" fmla="*/ 1135380 w 596"/>
                <a:gd name="T29" fmla="*/ 108585 h 615"/>
                <a:gd name="T30" fmla="*/ 165735 w 596"/>
                <a:gd name="T31" fmla="*/ 0 h 61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96" h="615" extrusionOk="0">
                  <a:moveTo>
                    <a:pt x="87" y="0"/>
                  </a:moveTo>
                  <a:lnTo>
                    <a:pt x="0" y="605"/>
                  </a:lnTo>
                  <a:lnTo>
                    <a:pt x="0" y="608"/>
                  </a:lnTo>
                  <a:lnTo>
                    <a:pt x="80" y="615"/>
                  </a:lnTo>
                  <a:lnTo>
                    <a:pt x="84" y="569"/>
                  </a:lnTo>
                  <a:lnTo>
                    <a:pt x="233" y="586"/>
                  </a:lnTo>
                  <a:lnTo>
                    <a:pt x="231" y="586"/>
                  </a:lnTo>
                  <a:lnTo>
                    <a:pt x="226" y="577"/>
                  </a:lnTo>
                  <a:lnTo>
                    <a:pt x="231" y="569"/>
                  </a:lnTo>
                  <a:lnTo>
                    <a:pt x="226" y="564"/>
                  </a:lnTo>
                  <a:lnTo>
                    <a:pt x="228" y="562"/>
                  </a:lnTo>
                  <a:lnTo>
                    <a:pt x="550" y="593"/>
                  </a:lnTo>
                  <a:lnTo>
                    <a:pt x="589" y="110"/>
                  </a:lnTo>
                  <a:lnTo>
                    <a:pt x="593" y="110"/>
                  </a:lnTo>
                  <a:lnTo>
                    <a:pt x="596" y="57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65" name="Google Shape;115;p14">
              <a:extLst>
                <a:ext uri="{FF2B5EF4-FFF2-40B4-BE49-F238E27FC236}">
                  <a16:creationId xmlns:a16="http://schemas.microsoft.com/office/drawing/2014/main" id="{BF48629A-F614-1C43-A7C0-19C65283B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419" y="2187363"/>
              <a:ext cx="279304" cy="134275"/>
            </a:xfrm>
            <a:custGeom>
              <a:avLst/>
              <a:gdLst>
                <a:gd name="T0" fmla="*/ 424814 w 389"/>
                <a:gd name="T1" fmla="*/ 22860 h 187"/>
                <a:gd name="T2" fmla="*/ 22860 w 389"/>
                <a:gd name="T3" fmla="*/ 209549 h 187"/>
                <a:gd name="T4" fmla="*/ 40005 w 389"/>
                <a:gd name="T5" fmla="*/ 190499 h 187"/>
                <a:gd name="T6" fmla="*/ 85725 w 389"/>
                <a:gd name="T7" fmla="*/ 150495 h 187"/>
                <a:gd name="T8" fmla="*/ 108585 w 389"/>
                <a:gd name="T9" fmla="*/ 127635 h 187"/>
                <a:gd name="T10" fmla="*/ 127635 w 389"/>
                <a:gd name="T11" fmla="*/ 118110 h 187"/>
                <a:gd name="T12" fmla="*/ 163830 w 389"/>
                <a:gd name="T13" fmla="*/ 114300 h 187"/>
                <a:gd name="T14" fmla="*/ 222885 w 389"/>
                <a:gd name="T15" fmla="*/ 81915 h 187"/>
                <a:gd name="T16" fmla="*/ 245745 w 389"/>
                <a:gd name="T17" fmla="*/ 91440 h 187"/>
                <a:gd name="T18" fmla="*/ 264795 w 389"/>
                <a:gd name="T19" fmla="*/ 104775 h 187"/>
                <a:gd name="T20" fmla="*/ 291465 w 389"/>
                <a:gd name="T21" fmla="*/ 140970 h 187"/>
                <a:gd name="T22" fmla="*/ 314325 w 389"/>
                <a:gd name="T23" fmla="*/ 144780 h 187"/>
                <a:gd name="T24" fmla="*/ 323850 w 389"/>
                <a:gd name="T25" fmla="*/ 163830 h 187"/>
                <a:gd name="T26" fmla="*/ 369570 w 389"/>
                <a:gd name="T27" fmla="*/ 186689 h 187"/>
                <a:gd name="T28" fmla="*/ 405764 w 389"/>
                <a:gd name="T29" fmla="*/ 209549 h 187"/>
                <a:gd name="T30" fmla="*/ 415289 w 389"/>
                <a:gd name="T31" fmla="*/ 238124 h 187"/>
                <a:gd name="T32" fmla="*/ 382904 w 389"/>
                <a:gd name="T33" fmla="*/ 300989 h 187"/>
                <a:gd name="T34" fmla="*/ 411479 w 389"/>
                <a:gd name="T35" fmla="*/ 323849 h 187"/>
                <a:gd name="T36" fmla="*/ 447674 w 389"/>
                <a:gd name="T37" fmla="*/ 333374 h 187"/>
                <a:gd name="T38" fmla="*/ 457199 w 389"/>
                <a:gd name="T39" fmla="*/ 329564 h 187"/>
                <a:gd name="T40" fmla="*/ 502919 w 389"/>
                <a:gd name="T41" fmla="*/ 329564 h 187"/>
                <a:gd name="T42" fmla="*/ 552449 w 389"/>
                <a:gd name="T43" fmla="*/ 346709 h 187"/>
                <a:gd name="T44" fmla="*/ 558164 w 389"/>
                <a:gd name="T45" fmla="*/ 337184 h 187"/>
                <a:gd name="T46" fmla="*/ 539114 w 389"/>
                <a:gd name="T47" fmla="*/ 306704 h 187"/>
                <a:gd name="T48" fmla="*/ 520064 w 389"/>
                <a:gd name="T49" fmla="*/ 300989 h 187"/>
                <a:gd name="T50" fmla="*/ 525779 w 389"/>
                <a:gd name="T51" fmla="*/ 291464 h 187"/>
                <a:gd name="T52" fmla="*/ 516254 w 389"/>
                <a:gd name="T53" fmla="*/ 278129 h 187"/>
                <a:gd name="T54" fmla="*/ 493394 w 389"/>
                <a:gd name="T55" fmla="*/ 222884 h 187"/>
                <a:gd name="T56" fmla="*/ 483869 w 389"/>
                <a:gd name="T57" fmla="*/ 186689 h 187"/>
                <a:gd name="T58" fmla="*/ 489584 w 389"/>
                <a:gd name="T59" fmla="*/ 140970 h 187"/>
                <a:gd name="T60" fmla="*/ 483869 w 389"/>
                <a:gd name="T61" fmla="*/ 127635 h 187"/>
                <a:gd name="T62" fmla="*/ 489584 w 389"/>
                <a:gd name="T63" fmla="*/ 108585 h 187"/>
                <a:gd name="T64" fmla="*/ 520064 w 389"/>
                <a:gd name="T65" fmla="*/ 76200 h 187"/>
                <a:gd name="T66" fmla="*/ 535304 w 389"/>
                <a:gd name="T67" fmla="*/ 45720 h 187"/>
                <a:gd name="T68" fmla="*/ 558164 w 389"/>
                <a:gd name="T69" fmla="*/ 53340 h 187"/>
                <a:gd name="T70" fmla="*/ 539114 w 389"/>
                <a:gd name="T71" fmla="*/ 91440 h 187"/>
                <a:gd name="T72" fmla="*/ 520064 w 389"/>
                <a:gd name="T73" fmla="*/ 121920 h 187"/>
                <a:gd name="T74" fmla="*/ 539114 w 389"/>
                <a:gd name="T75" fmla="*/ 144780 h 187"/>
                <a:gd name="T76" fmla="*/ 548639 w 389"/>
                <a:gd name="T77" fmla="*/ 190499 h 187"/>
                <a:gd name="T78" fmla="*/ 529589 w 389"/>
                <a:gd name="T79" fmla="*/ 209549 h 187"/>
                <a:gd name="T80" fmla="*/ 552449 w 389"/>
                <a:gd name="T81" fmla="*/ 222884 h 187"/>
                <a:gd name="T82" fmla="*/ 552449 w 389"/>
                <a:gd name="T83" fmla="*/ 251459 h 187"/>
                <a:gd name="T84" fmla="*/ 558164 w 389"/>
                <a:gd name="T85" fmla="*/ 283844 h 187"/>
                <a:gd name="T86" fmla="*/ 594359 w 389"/>
                <a:gd name="T87" fmla="*/ 300989 h 187"/>
                <a:gd name="T88" fmla="*/ 611504 w 389"/>
                <a:gd name="T89" fmla="*/ 291464 h 187"/>
                <a:gd name="T90" fmla="*/ 617219 w 389"/>
                <a:gd name="T91" fmla="*/ 310514 h 187"/>
                <a:gd name="T92" fmla="*/ 630554 w 389"/>
                <a:gd name="T93" fmla="*/ 342899 h 187"/>
                <a:gd name="T94" fmla="*/ 657224 w 389"/>
                <a:gd name="T95" fmla="*/ 352424 h 187"/>
                <a:gd name="T96" fmla="*/ 672464 w 389"/>
                <a:gd name="T97" fmla="*/ 337184 h 187"/>
                <a:gd name="T98" fmla="*/ 727709 w 389"/>
                <a:gd name="T99" fmla="*/ 314324 h 187"/>
                <a:gd name="T100" fmla="*/ 741044 w 389"/>
                <a:gd name="T101" fmla="*/ 232409 h 187"/>
                <a:gd name="T102" fmla="*/ 640079 w 389"/>
                <a:gd name="T103" fmla="*/ 251459 h 18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89" h="187" extrusionOk="0">
                  <a:moveTo>
                    <a:pt x="295" y="0"/>
                  </a:moveTo>
                  <a:lnTo>
                    <a:pt x="223" y="12"/>
                  </a:lnTo>
                  <a:lnTo>
                    <a:pt x="0" y="55"/>
                  </a:lnTo>
                  <a:lnTo>
                    <a:pt x="12" y="110"/>
                  </a:lnTo>
                  <a:lnTo>
                    <a:pt x="16" y="103"/>
                  </a:lnTo>
                  <a:lnTo>
                    <a:pt x="21" y="100"/>
                  </a:lnTo>
                  <a:lnTo>
                    <a:pt x="38" y="81"/>
                  </a:lnTo>
                  <a:lnTo>
                    <a:pt x="45" y="79"/>
                  </a:lnTo>
                  <a:lnTo>
                    <a:pt x="50" y="69"/>
                  </a:lnTo>
                  <a:lnTo>
                    <a:pt x="57" y="67"/>
                  </a:lnTo>
                  <a:lnTo>
                    <a:pt x="62" y="57"/>
                  </a:lnTo>
                  <a:lnTo>
                    <a:pt x="67" y="62"/>
                  </a:lnTo>
                  <a:lnTo>
                    <a:pt x="77" y="64"/>
                  </a:lnTo>
                  <a:lnTo>
                    <a:pt x="86" y="60"/>
                  </a:lnTo>
                  <a:lnTo>
                    <a:pt x="91" y="52"/>
                  </a:lnTo>
                  <a:lnTo>
                    <a:pt x="117" y="43"/>
                  </a:lnTo>
                  <a:lnTo>
                    <a:pt x="122" y="48"/>
                  </a:lnTo>
                  <a:lnTo>
                    <a:pt x="129" y="48"/>
                  </a:lnTo>
                  <a:lnTo>
                    <a:pt x="137" y="45"/>
                  </a:lnTo>
                  <a:lnTo>
                    <a:pt x="139" y="55"/>
                  </a:lnTo>
                  <a:lnTo>
                    <a:pt x="144" y="55"/>
                  </a:lnTo>
                  <a:lnTo>
                    <a:pt x="153" y="74"/>
                  </a:lnTo>
                  <a:lnTo>
                    <a:pt x="161" y="74"/>
                  </a:lnTo>
                  <a:lnTo>
                    <a:pt x="165" y="76"/>
                  </a:lnTo>
                  <a:lnTo>
                    <a:pt x="175" y="79"/>
                  </a:lnTo>
                  <a:lnTo>
                    <a:pt x="170" y="86"/>
                  </a:lnTo>
                  <a:lnTo>
                    <a:pt x="180" y="98"/>
                  </a:lnTo>
                  <a:lnTo>
                    <a:pt x="194" y="98"/>
                  </a:lnTo>
                  <a:lnTo>
                    <a:pt x="201" y="105"/>
                  </a:lnTo>
                  <a:lnTo>
                    <a:pt x="213" y="110"/>
                  </a:lnTo>
                  <a:lnTo>
                    <a:pt x="221" y="117"/>
                  </a:lnTo>
                  <a:lnTo>
                    <a:pt x="218" y="125"/>
                  </a:lnTo>
                  <a:lnTo>
                    <a:pt x="209" y="141"/>
                  </a:lnTo>
                  <a:lnTo>
                    <a:pt x="201" y="158"/>
                  </a:lnTo>
                  <a:lnTo>
                    <a:pt x="204" y="170"/>
                  </a:lnTo>
                  <a:lnTo>
                    <a:pt x="216" y="170"/>
                  </a:lnTo>
                  <a:lnTo>
                    <a:pt x="225" y="165"/>
                  </a:lnTo>
                  <a:lnTo>
                    <a:pt x="235" y="175"/>
                  </a:lnTo>
                  <a:lnTo>
                    <a:pt x="240" y="177"/>
                  </a:lnTo>
                  <a:lnTo>
                    <a:pt x="240" y="173"/>
                  </a:lnTo>
                  <a:lnTo>
                    <a:pt x="252" y="170"/>
                  </a:lnTo>
                  <a:lnTo>
                    <a:pt x="264" y="173"/>
                  </a:lnTo>
                  <a:lnTo>
                    <a:pt x="281" y="177"/>
                  </a:lnTo>
                  <a:lnTo>
                    <a:pt x="290" y="182"/>
                  </a:lnTo>
                  <a:lnTo>
                    <a:pt x="293" y="182"/>
                  </a:lnTo>
                  <a:lnTo>
                    <a:pt x="293" y="177"/>
                  </a:lnTo>
                  <a:lnTo>
                    <a:pt x="290" y="173"/>
                  </a:lnTo>
                  <a:lnTo>
                    <a:pt x="283" y="161"/>
                  </a:lnTo>
                  <a:lnTo>
                    <a:pt x="273" y="161"/>
                  </a:lnTo>
                  <a:lnTo>
                    <a:pt x="273" y="158"/>
                  </a:lnTo>
                  <a:lnTo>
                    <a:pt x="273" y="153"/>
                  </a:lnTo>
                  <a:lnTo>
                    <a:pt x="276" y="153"/>
                  </a:lnTo>
                  <a:lnTo>
                    <a:pt x="281" y="151"/>
                  </a:lnTo>
                  <a:lnTo>
                    <a:pt x="271" y="146"/>
                  </a:lnTo>
                  <a:lnTo>
                    <a:pt x="264" y="137"/>
                  </a:lnTo>
                  <a:lnTo>
                    <a:pt x="259" y="117"/>
                  </a:lnTo>
                  <a:lnTo>
                    <a:pt x="257" y="110"/>
                  </a:lnTo>
                  <a:lnTo>
                    <a:pt x="254" y="98"/>
                  </a:lnTo>
                  <a:lnTo>
                    <a:pt x="259" y="81"/>
                  </a:lnTo>
                  <a:lnTo>
                    <a:pt x="257" y="74"/>
                  </a:lnTo>
                  <a:lnTo>
                    <a:pt x="254" y="72"/>
                  </a:lnTo>
                  <a:lnTo>
                    <a:pt x="254" y="67"/>
                  </a:lnTo>
                  <a:lnTo>
                    <a:pt x="254" y="62"/>
                  </a:lnTo>
                  <a:lnTo>
                    <a:pt x="257" y="57"/>
                  </a:lnTo>
                  <a:lnTo>
                    <a:pt x="259" y="50"/>
                  </a:lnTo>
                  <a:lnTo>
                    <a:pt x="273" y="40"/>
                  </a:lnTo>
                  <a:lnTo>
                    <a:pt x="276" y="38"/>
                  </a:lnTo>
                  <a:lnTo>
                    <a:pt x="281" y="24"/>
                  </a:lnTo>
                  <a:lnTo>
                    <a:pt x="290" y="24"/>
                  </a:lnTo>
                  <a:lnTo>
                    <a:pt x="293" y="28"/>
                  </a:lnTo>
                  <a:lnTo>
                    <a:pt x="288" y="40"/>
                  </a:lnTo>
                  <a:lnTo>
                    <a:pt x="283" y="48"/>
                  </a:lnTo>
                  <a:lnTo>
                    <a:pt x="276" y="55"/>
                  </a:lnTo>
                  <a:lnTo>
                    <a:pt x="273" y="64"/>
                  </a:lnTo>
                  <a:lnTo>
                    <a:pt x="276" y="74"/>
                  </a:lnTo>
                  <a:lnTo>
                    <a:pt x="283" y="76"/>
                  </a:lnTo>
                  <a:lnTo>
                    <a:pt x="288" y="96"/>
                  </a:lnTo>
                  <a:lnTo>
                    <a:pt x="288" y="100"/>
                  </a:lnTo>
                  <a:lnTo>
                    <a:pt x="276" y="108"/>
                  </a:lnTo>
                  <a:lnTo>
                    <a:pt x="278" y="110"/>
                  </a:lnTo>
                  <a:lnTo>
                    <a:pt x="288" y="115"/>
                  </a:lnTo>
                  <a:lnTo>
                    <a:pt x="290" y="117"/>
                  </a:lnTo>
                  <a:lnTo>
                    <a:pt x="288" y="127"/>
                  </a:lnTo>
                  <a:lnTo>
                    <a:pt x="290" y="132"/>
                  </a:lnTo>
                  <a:lnTo>
                    <a:pt x="288" y="137"/>
                  </a:lnTo>
                  <a:lnTo>
                    <a:pt x="293" y="149"/>
                  </a:lnTo>
                  <a:lnTo>
                    <a:pt x="305" y="158"/>
                  </a:lnTo>
                  <a:lnTo>
                    <a:pt x="312" y="158"/>
                  </a:lnTo>
                  <a:lnTo>
                    <a:pt x="314" y="153"/>
                  </a:lnTo>
                  <a:lnTo>
                    <a:pt x="321" y="153"/>
                  </a:lnTo>
                  <a:lnTo>
                    <a:pt x="326" y="156"/>
                  </a:lnTo>
                  <a:lnTo>
                    <a:pt x="324" y="163"/>
                  </a:lnTo>
                  <a:lnTo>
                    <a:pt x="331" y="175"/>
                  </a:lnTo>
                  <a:lnTo>
                    <a:pt x="331" y="180"/>
                  </a:lnTo>
                  <a:lnTo>
                    <a:pt x="336" y="185"/>
                  </a:lnTo>
                  <a:lnTo>
                    <a:pt x="345" y="185"/>
                  </a:lnTo>
                  <a:lnTo>
                    <a:pt x="345" y="187"/>
                  </a:lnTo>
                  <a:lnTo>
                    <a:pt x="353" y="177"/>
                  </a:lnTo>
                  <a:lnTo>
                    <a:pt x="379" y="168"/>
                  </a:lnTo>
                  <a:lnTo>
                    <a:pt x="382" y="165"/>
                  </a:lnTo>
                  <a:lnTo>
                    <a:pt x="382" y="158"/>
                  </a:lnTo>
                  <a:lnTo>
                    <a:pt x="389" y="122"/>
                  </a:lnTo>
                  <a:lnTo>
                    <a:pt x="389" y="120"/>
                  </a:lnTo>
                  <a:lnTo>
                    <a:pt x="336" y="132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66" name="Google Shape;116;p14">
              <a:extLst>
                <a:ext uri="{FF2B5EF4-FFF2-40B4-BE49-F238E27FC236}">
                  <a16:creationId xmlns:a16="http://schemas.microsoft.com/office/drawing/2014/main" id="{1D46245E-53EB-C846-8EB4-8940E2AA9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0669" y="2549260"/>
              <a:ext cx="855146" cy="833656"/>
            </a:xfrm>
            <a:custGeom>
              <a:avLst/>
              <a:gdLst>
                <a:gd name="T0" fmla="*/ 2063116 w 1191"/>
                <a:gd name="T1" fmla="*/ 609600 h 1161"/>
                <a:gd name="T2" fmla="*/ 1912621 w 1191"/>
                <a:gd name="T3" fmla="*/ 573405 h 1161"/>
                <a:gd name="T4" fmla="*/ 1821181 w 1191"/>
                <a:gd name="T5" fmla="*/ 586740 h 1161"/>
                <a:gd name="T6" fmla="*/ 1743076 w 1191"/>
                <a:gd name="T7" fmla="*/ 586740 h 1161"/>
                <a:gd name="T8" fmla="*/ 1720216 w 1191"/>
                <a:gd name="T9" fmla="*/ 586740 h 1161"/>
                <a:gd name="T10" fmla="*/ 1684021 w 1191"/>
                <a:gd name="T11" fmla="*/ 567690 h 1161"/>
                <a:gd name="T12" fmla="*/ 1647826 w 1191"/>
                <a:gd name="T13" fmla="*/ 613410 h 1161"/>
                <a:gd name="T14" fmla="*/ 1628776 w 1191"/>
                <a:gd name="T15" fmla="*/ 577215 h 1161"/>
                <a:gd name="T16" fmla="*/ 1550671 w 1191"/>
                <a:gd name="T17" fmla="*/ 563880 h 1161"/>
                <a:gd name="T18" fmla="*/ 1504951 w 1191"/>
                <a:gd name="T19" fmla="*/ 554355 h 1161"/>
                <a:gd name="T20" fmla="*/ 1432561 w 1191"/>
                <a:gd name="T21" fmla="*/ 535305 h 1161"/>
                <a:gd name="T22" fmla="*/ 1386841 w 1191"/>
                <a:gd name="T23" fmla="*/ 518160 h 1161"/>
                <a:gd name="T24" fmla="*/ 1312546 w 1191"/>
                <a:gd name="T25" fmla="*/ 499110 h 1161"/>
                <a:gd name="T26" fmla="*/ 1280161 w 1191"/>
                <a:gd name="T27" fmla="*/ 459105 h 1161"/>
                <a:gd name="T28" fmla="*/ 1203961 w 1191"/>
                <a:gd name="T29" fmla="*/ 436245 h 1161"/>
                <a:gd name="T30" fmla="*/ 699135 w 1191"/>
                <a:gd name="T31" fmla="*/ 0 h 1161"/>
                <a:gd name="T32" fmla="*/ 0 w 1191"/>
                <a:gd name="T33" fmla="*/ 864870 h 1161"/>
                <a:gd name="T34" fmla="*/ 13335 w 1191"/>
                <a:gd name="T35" fmla="*/ 906780 h 1161"/>
                <a:gd name="T36" fmla="*/ 95250 w 1191"/>
                <a:gd name="T37" fmla="*/ 998220 h 1161"/>
                <a:gd name="T38" fmla="*/ 283845 w 1191"/>
                <a:gd name="T39" fmla="*/ 1203959 h 1161"/>
                <a:gd name="T40" fmla="*/ 302895 w 1191"/>
                <a:gd name="T41" fmla="*/ 1323974 h 1161"/>
                <a:gd name="T42" fmla="*/ 539115 w 1191"/>
                <a:gd name="T43" fmla="*/ 1529714 h 1161"/>
                <a:gd name="T44" fmla="*/ 607695 w 1191"/>
                <a:gd name="T45" fmla="*/ 1487804 h 1161"/>
                <a:gd name="T46" fmla="*/ 699135 w 1191"/>
                <a:gd name="T47" fmla="*/ 1386839 h 1161"/>
                <a:gd name="T48" fmla="*/ 737235 w 1191"/>
                <a:gd name="T49" fmla="*/ 1369694 h 1161"/>
                <a:gd name="T50" fmla="*/ 836295 w 1191"/>
                <a:gd name="T51" fmla="*/ 1402079 h 1161"/>
                <a:gd name="T52" fmla="*/ 906780 w 1191"/>
                <a:gd name="T53" fmla="*/ 1438274 h 1161"/>
                <a:gd name="T54" fmla="*/ 952500 w 1191"/>
                <a:gd name="T55" fmla="*/ 1483994 h 1161"/>
                <a:gd name="T56" fmla="*/ 1057275 w 1191"/>
                <a:gd name="T57" fmla="*/ 1680209 h 1161"/>
                <a:gd name="T58" fmla="*/ 1171576 w 1191"/>
                <a:gd name="T59" fmla="*/ 1832609 h 1161"/>
                <a:gd name="T60" fmla="*/ 1198246 w 1191"/>
                <a:gd name="T61" fmla="*/ 1914524 h 1161"/>
                <a:gd name="T62" fmla="*/ 1272541 w 1191"/>
                <a:gd name="T63" fmla="*/ 2074544 h 1161"/>
                <a:gd name="T64" fmla="*/ 1371601 w 1191"/>
                <a:gd name="T65" fmla="*/ 2129789 h 1161"/>
                <a:gd name="T66" fmla="*/ 1564006 w 1191"/>
                <a:gd name="T67" fmla="*/ 2202179 h 1161"/>
                <a:gd name="T68" fmla="*/ 1628776 w 1191"/>
                <a:gd name="T69" fmla="*/ 2188844 h 1161"/>
                <a:gd name="T70" fmla="*/ 1596391 w 1191"/>
                <a:gd name="T71" fmla="*/ 2143124 h 1161"/>
                <a:gd name="T72" fmla="*/ 1573531 w 1191"/>
                <a:gd name="T73" fmla="*/ 1931669 h 1161"/>
                <a:gd name="T74" fmla="*/ 1560196 w 1191"/>
                <a:gd name="T75" fmla="*/ 1918334 h 1161"/>
                <a:gd name="T76" fmla="*/ 1592581 w 1191"/>
                <a:gd name="T77" fmla="*/ 1840229 h 1161"/>
                <a:gd name="T78" fmla="*/ 1647826 w 1191"/>
                <a:gd name="T79" fmla="*/ 1790699 h 1161"/>
                <a:gd name="T80" fmla="*/ 1651636 w 1191"/>
                <a:gd name="T81" fmla="*/ 1744979 h 1161"/>
                <a:gd name="T82" fmla="*/ 1687831 w 1191"/>
                <a:gd name="T83" fmla="*/ 1744979 h 1161"/>
                <a:gd name="T84" fmla="*/ 1701166 w 1191"/>
                <a:gd name="T85" fmla="*/ 1703069 h 1161"/>
                <a:gd name="T86" fmla="*/ 1762126 w 1191"/>
                <a:gd name="T87" fmla="*/ 1699259 h 1161"/>
                <a:gd name="T88" fmla="*/ 1743076 w 1191"/>
                <a:gd name="T89" fmla="*/ 1672589 h 1161"/>
                <a:gd name="T90" fmla="*/ 1802131 w 1191"/>
                <a:gd name="T91" fmla="*/ 1640204 h 1161"/>
                <a:gd name="T92" fmla="*/ 1821181 w 1191"/>
                <a:gd name="T93" fmla="*/ 1647824 h 1161"/>
                <a:gd name="T94" fmla="*/ 2040256 w 1191"/>
                <a:gd name="T95" fmla="*/ 1497329 h 1161"/>
                <a:gd name="T96" fmla="*/ 2053591 w 1191"/>
                <a:gd name="T97" fmla="*/ 1424939 h 1161"/>
                <a:gd name="T98" fmla="*/ 2099311 w 1191"/>
                <a:gd name="T99" fmla="*/ 1457324 h 1161"/>
                <a:gd name="T100" fmla="*/ 2223136 w 1191"/>
                <a:gd name="T101" fmla="*/ 1424939 h 1161"/>
                <a:gd name="T102" fmla="*/ 2213611 w 1191"/>
                <a:gd name="T103" fmla="*/ 1392554 h 1161"/>
                <a:gd name="T104" fmla="*/ 2236471 w 1191"/>
                <a:gd name="T105" fmla="*/ 1304924 h 1161"/>
                <a:gd name="T106" fmla="*/ 2242186 w 1191"/>
                <a:gd name="T107" fmla="*/ 1242059 h 1161"/>
                <a:gd name="T108" fmla="*/ 2268856 w 1191"/>
                <a:gd name="T109" fmla="*/ 1154429 h 1161"/>
                <a:gd name="T110" fmla="*/ 2245996 w 1191"/>
                <a:gd name="T111" fmla="*/ 1080135 h 1161"/>
                <a:gd name="T112" fmla="*/ 2213611 w 1191"/>
                <a:gd name="T113" fmla="*/ 1040130 h 1161"/>
                <a:gd name="T114" fmla="*/ 2177416 w 1191"/>
                <a:gd name="T115" fmla="*/ 952500 h 1161"/>
                <a:gd name="T116" fmla="*/ 2122171 w 1191"/>
                <a:gd name="T117" fmla="*/ 641985 h 116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91" h="1161" extrusionOk="0">
                  <a:moveTo>
                    <a:pt x="1098" y="327"/>
                  </a:moveTo>
                  <a:lnTo>
                    <a:pt x="1093" y="325"/>
                  </a:lnTo>
                  <a:lnTo>
                    <a:pt x="1090" y="322"/>
                  </a:lnTo>
                  <a:lnTo>
                    <a:pt x="1083" y="320"/>
                  </a:lnTo>
                  <a:lnTo>
                    <a:pt x="1040" y="296"/>
                  </a:lnTo>
                  <a:lnTo>
                    <a:pt x="1037" y="298"/>
                  </a:lnTo>
                  <a:lnTo>
                    <a:pt x="1023" y="303"/>
                  </a:lnTo>
                  <a:lnTo>
                    <a:pt x="1004" y="301"/>
                  </a:lnTo>
                  <a:lnTo>
                    <a:pt x="997" y="301"/>
                  </a:lnTo>
                  <a:lnTo>
                    <a:pt x="992" y="301"/>
                  </a:lnTo>
                  <a:lnTo>
                    <a:pt x="975" y="308"/>
                  </a:lnTo>
                  <a:lnTo>
                    <a:pt x="956" y="308"/>
                  </a:lnTo>
                  <a:lnTo>
                    <a:pt x="951" y="310"/>
                  </a:lnTo>
                  <a:lnTo>
                    <a:pt x="937" y="322"/>
                  </a:lnTo>
                  <a:lnTo>
                    <a:pt x="922" y="313"/>
                  </a:lnTo>
                  <a:lnTo>
                    <a:pt x="915" y="308"/>
                  </a:lnTo>
                  <a:lnTo>
                    <a:pt x="915" y="305"/>
                  </a:lnTo>
                  <a:lnTo>
                    <a:pt x="913" y="305"/>
                  </a:lnTo>
                  <a:lnTo>
                    <a:pt x="908" y="303"/>
                  </a:lnTo>
                  <a:lnTo>
                    <a:pt x="903" y="308"/>
                  </a:lnTo>
                  <a:lnTo>
                    <a:pt x="898" y="308"/>
                  </a:lnTo>
                  <a:lnTo>
                    <a:pt x="889" y="305"/>
                  </a:lnTo>
                  <a:lnTo>
                    <a:pt x="889" y="298"/>
                  </a:lnTo>
                  <a:lnTo>
                    <a:pt x="884" y="298"/>
                  </a:lnTo>
                  <a:lnTo>
                    <a:pt x="877" y="303"/>
                  </a:lnTo>
                  <a:lnTo>
                    <a:pt x="869" y="313"/>
                  </a:lnTo>
                  <a:lnTo>
                    <a:pt x="869" y="318"/>
                  </a:lnTo>
                  <a:lnTo>
                    <a:pt x="865" y="322"/>
                  </a:lnTo>
                  <a:lnTo>
                    <a:pt x="862" y="315"/>
                  </a:lnTo>
                  <a:lnTo>
                    <a:pt x="862" y="305"/>
                  </a:lnTo>
                  <a:lnTo>
                    <a:pt x="862" y="303"/>
                  </a:lnTo>
                  <a:lnTo>
                    <a:pt x="855" y="303"/>
                  </a:lnTo>
                  <a:lnTo>
                    <a:pt x="845" y="308"/>
                  </a:lnTo>
                  <a:lnTo>
                    <a:pt x="843" y="308"/>
                  </a:lnTo>
                  <a:lnTo>
                    <a:pt x="821" y="293"/>
                  </a:lnTo>
                  <a:lnTo>
                    <a:pt x="814" y="296"/>
                  </a:lnTo>
                  <a:lnTo>
                    <a:pt x="812" y="305"/>
                  </a:lnTo>
                  <a:lnTo>
                    <a:pt x="795" y="303"/>
                  </a:lnTo>
                  <a:lnTo>
                    <a:pt x="795" y="291"/>
                  </a:lnTo>
                  <a:lnTo>
                    <a:pt x="790" y="291"/>
                  </a:lnTo>
                  <a:lnTo>
                    <a:pt x="781" y="281"/>
                  </a:lnTo>
                  <a:lnTo>
                    <a:pt x="781" y="279"/>
                  </a:lnTo>
                  <a:lnTo>
                    <a:pt x="759" y="274"/>
                  </a:lnTo>
                  <a:lnTo>
                    <a:pt x="752" y="281"/>
                  </a:lnTo>
                  <a:lnTo>
                    <a:pt x="742" y="277"/>
                  </a:lnTo>
                  <a:lnTo>
                    <a:pt x="737" y="269"/>
                  </a:lnTo>
                  <a:lnTo>
                    <a:pt x="730" y="272"/>
                  </a:lnTo>
                  <a:lnTo>
                    <a:pt x="728" y="272"/>
                  </a:lnTo>
                  <a:lnTo>
                    <a:pt x="723" y="272"/>
                  </a:lnTo>
                  <a:lnTo>
                    <a:pt x="716" y="269"/>
                  </a:lnTo>
                  <a:lnTo>
                    <a:pt x="692" y="265"/>
                  </a:lnTo>
                  <a:lnTo>
                    <a:pt x="689" y="262"/>
                  </a:lnTo>
                  <a:lnTo>
                    <a:pt x="684" y="255"/>
                  </a:lnTo>
                  <a:lnTo>
                    <a:pt x="684" y="250"/>
                  </a:lnTo>
                  <a:lnTo>
                    <a:pt x="682" y="245"/>
                  </a:lnTo>
                  <a:lnTo>
                    <a:pt x="672" y="241"/>
                  </a:lnTo>
                  <a:lnTo>
                    <a:pt x="668" y="245"/>
                  </a:lnTo>
                  <a:lnTo>
                    <a:pt x="648" y="248"/>
                  </a:lnTo>
                  <a:lnTo>
                    <a:pt x="644" y="243"/>
                  </a:lnTo>
                  <a:lnTo>
                    <a:pt x="632" y="229"/>
                  </a:lnTo>
                  <a:lnTo>
                    <a:pt x="624" y="224"/>
                  </a:lnTo>
                  <a:lnTo>
                    <a:pt x="617" y="221"/>
                  </a:lnTo>
                  <a:lnTo>
                    <a:pt x="622" y="15"/>
                  </a:lnTo>
                  <a:lnTo>
                    <a:pt x="367" y="0"/>
                  </a:lnTo>
                  <a:lnTo>
                    <a:pt x="363" y="0"/>
                  </a:lnTo>
                  <a:lnTo>
                    <a:pt x="324" y="483"/>
                  </a:lnTo>
                  <a:lnTo>
                    <a:pt x="2" y="452"/>
                  </a:lnTo>
                  <a:lnTo>
                    <a:pt x="0" y="454"/>
                  </a:lnTo>
                  <a:lnTo>
                    <a:pt x="5" y="459"/>
                  </a:lnTo>
                  <a:lnTo>
                    <a:pt x="0" y="467"/>
                  </a:lnTo>
                  <a:lnTo>
                    <a:pt x="5" y="476"/>
                  </a:lnTo>
                  <a:lnTo>
                    <a:pt x="7" y="476"/>
                  </a:lnTo>
                  <a:lnTo>
                    <a:pt x="24" y="488"/>
                  </a:lnTo>
                  <a:lnTo>
                    <a:pt x="26" y="498"/>
                  </a:lnTo>
                  <a:lnTo>
                    <a:pt x="34" y="515"/>
                  </a:lnTo>
                  <a:lnTo>
                    <a:pt x="50" y="524"/>
                  </a:lnTo>
                  <a:lnTo>
                    <a:pt x="101" y="584"/>
                  </a:lnTo>
                  <a:lnTo>
                    <a:pt x="142" y="618"/>
                  </a:lnTo>
                  <a:lnTo>
                    <a:pt x="147" y="623"/>
                  </a:lnTo>
                  <a:lnTo>
                    <a:pt x="149" y="632"/>
                  </a:lnTo>
                  <a:lnTo>
                    <a:pt x="147" y="640"/>
                  </a:lnTo>
                  <a:lnTo>
                    <a:pt x="151" y="644"/>
                  </a:lnTo>
                  <a:lnTo>
                    <a:pt x="161" y="661"/>
                  </a:lnTo>
                  <a:lnTo>
                    <a:pt x="159" y="695"/>
                  </a:lnTo>
                  <a:lnTo>
                    <a:pt x="161" y="704"/>
                  </a:lnTo>
                  <a:lnTo>
                    <a:pt x="178" y="728"/>
                  </a:lnTo>
                  <a:lnTo>
                    <a:pt x="240" y="777"/>
                  </a:lnTo>
                  <a:lnTo>
                    <a:pt x="283" y="803"/>
                  </a:lnTo>
                  <a:lnTo>
                    <a:pt x="293" y="805"/>
                  </a:lnTo>
                  <a:lnTo>
                    <a:pt x="303" y="801"/>
                  </a:lnTo>
                  <a:lnTo>
                    <a:pt x="312" y="789"/>
                  </a:lnTo>
                  <a:lnTo>
                    <a:pt x="319" y="781"/>
                  </a:lnTo>
                  <a:lnTo>
                    <a:pt x="339" y="741"/>
                  </a:lnTo>
                  <a:lnTo>
                    <a:pt x="346" y="726"/>
                  </a:lnTo>
                  <a:lnTo>
                    <a:pt x="353" y="724"/>
                  </a:lnTo>
                  <a:lnTo>
                    <a:pt x="367" y="728"/>
                  </a:lnTo>
                  <a:lnTo>
                    <a:pt x="372" y="726"/>
                  </a:lnTo>
                  <a:lnTo>
                    <a:pt x="375" y="721"/>
                  </a:lnTo>
                  <a:lnTo>
                    <a:pt x="377" y="714"/>
                  </a:lnTo>
                  <a:lnTo>
                    <a:pt x="387" y="719"/>
                  </a:lnTo>
                  <a:lnTo>
                    <a:pt x="394" y="724"/>
                  </a:lnTo>
                  <a:lnTo>
                    <a:pt x="418" y="726"/>
                  </a:lnTo>
                  <a:lnTo>
                    <a:pt x="425" y="731"/>
                  </a:lnTo>
                  <a:lnTo>
                    <a:pt x="439" y="736"/>
                  </a:lnTo>
                  <a:lnTo>
                    <a:pt x="449" y="731"/>
                  </a:lnTo>
                  <a:lnTo>
                    <a:pt x="468" y="743"/>
                  </a:lnTo>
                  <a:lnTo>
                    <a:pt x="473" y="753"/>
                  </a:lnTo>
                  <a:lnTo>
                    <a:pt x="476" y="755"/>
                  </a:lnTo>
                  <a:lnTo>
                    <a:pt x="478" y="760"/>
                  </a:lnTo>
                  <a:lnTo>
                    <a:pt x="480" y="760"/>
                  </a:lnTo>
                  <a:lnTo>
                    <a:pt x="490" y="765"/>
                  </a:lnTo>
                  <a:lnTo>
                    <a:pt x="500" y="779"/>
                  </a:lnTo>
                  <a:lnTo>
                    <a:pt x="519" y="796"/>
                  </a:lnTo>
                  <a:lnTo>
                    <a:pt x="528" y="810"/>
                  </a:lnTo>
                  <a:lnTo>
                    <a:pt x="528" y="817"/>
                  </a:lnTo>
                  <a:lnTo>
                    <a:pt x="555" y="882"/>
                  </a:lnTo>
                  <a:lnTo>
                    <a:pt x="560" y="897"/>
                  </a:lnTo>
                  <a:lnTo>
                    <a:pt x="591" y="930"/>
                  </a:lnTo>
                  <a:lnTo>
                    <a:pt x="593" y="940"/>
                  </a:lnTo>
                  <a:lnTo>
                    <a:pt x="615" y="962"/>
                  </a:lnTo>
                  <a:lnTo>
                    <a:pt x="620" y="966"/>
                  </a:lnTo>
                  <a:lnTo>
                    <a:pt x="629" y="976"/>
                  </a:lnTo>
                  <a:lnTo>
                    <a:pt x="632" y="981"/>
                  </a:lnTo>
                  <a:lnTo>
                    <a:pt x="629" y="1005"/>
                  </a:lnTo>
                  <a:lnTo>
                    <a:pt x="636" y="1012"/>
                  </a:lnTo>
                  <a:lnTo>
                    <a:pt x="639" y="1039"/>
                  </a:lnTo>
                  <a:lnTo>
                    <a:pt x="644" y="1046"/>
                  </a:lnTo>
                  <a:lnTo>
                    <a:pt x="668" y="1089"/>
                  </a:lnTo>
                  <a:lnTo>
                    <a:pt x="668" y="1101"/>
                  </a:lnTo>
                  <a:lnTo>
                    <a:pt x="684" y="1101"/>
                  </a:lnTo>
                  <a:lnTo>
                    <a:pt x="701" y="1111"/>
                  </a:lnTo>
                  <a:lnTo>
                    <a:pt x="720" y="1118"/>
                  </a:lnTo>
                  <a:lnTo>
                    <a:pt x="752" y="1137"/>
                  </a:lnTo>
                  <a:lnTo>
                    <a:pt x="790" y="1142"/>
                  </a:lnTo>
                  <a:lnTo>
                    <a:pt x="800" y="1142"/>
                  </a:lnTo>
                  <a:lnTo>
                    <a:pt x="821" y="1156"/>
                  </a:lnTo>
                  <a:lnTo>
                    <a:pt x="831" y="1161"/>
                  </a:lnTo>
                  <a:lnTo>
                    <a:pt x="843" y="1149"/>
                  </a:lnTo>
                  <a:lnTo>
                    <a:pt x="850" y="1151"/>
                  </a:lnTo>
                  <a:lnTo>
                    <a:pt x="855" y="1149"/>
                  </a:lnTo>
                  <a:lnTo>
                    <a:pt x="855" y="1142"/>
                  </a:lnTo>
                  <a:lnTo>
                    <a:pt x="845" y="1139"/>
                  </a:lnTo>
                  <a:lnTo>
                    <a:pt x="848" y="1137"/>
                  </a:lnTo>
                  <a:lnTo>
                    <a:pt x="838" y="1125"/>
                  </a:lnTo>
                  <a:lnTo>
                    <a:pt x="824" y="1075"/>
                  </a:lnTo>
                  <a:lnTo>
                    <a:pt x="817" y="1055"/>
                  </a:lnTo>
                  <a:lnTo>
                    <a:pt x="829" y="1024"/>
                  </a:lnTo>
                  <a:lnTo>
                    <a:pt x="826" y="1014"/>
                  </a:lnTo>
                  <a:lnTo>
                    <a:pt x="824" y="1012"/>
                  </a:lnTo>
                  <a:lnTo>
                    <a:pt x="821" y="1012"/>
                  </a:lnTo>
                  <a:lnTo>
                    <a:pt x="819" y="1010"/>
                  </a:lnTo>
                  <a:lnTo>
                    <a:pt x="819" y="1007"/>
                  </a:lnTo>
                  <a:lnTo>
                    <a:pt x="821" y="1005"/>
                  </a:lnTo>
                  <a:lnTo>
                    <a:pt x="833" y="998"/>
                  </a:lnTo>
                  <a:lnTo>
                    <a:pt x="843" y="969"/>
                  </a:lnTo>
                  <a:lnTo>
                    <a:pt x="836" y="966"/>
                  </a:lnTo>
                  <a:lnTo>
                    <a:pt x="833" y="954"/>
                  </a:lnTo>
                  <a:lnTo>
                    <a:pt x="841" y="945"/>
                  </a:lnTo>
                  <a:lnTo>
                    <a:pt x="850" y="952"/>
                  </a:lnTo>
                  <a:lnTo>
                    <a:pt x="865" y="940"/>
                  </a:lnTo>
                  <a:lnTo>
                    <a:pt x="869" y="928"/>
                  </a:lnTo>
                  <a:lnTo>
                    <a:pt x="862" y="921"/>
                  </a:lnTo>
                  <a:lnTo>
                    <a:pt x="865" y="914"/>
                  </a:lnTo>
                  <a:lnTo>
                    <a:pt x="867" y="916"/>
                  </a:lnTo>
                  <a:lnTo>
                    <a:pt x="872" y="916"/>
                  </a:lnTo>
                  <a:lnTo>
                    <a:pt x="877" y="914"/>
                  </a:lnTo>
                  <a:lnTo>
                    <a:pt x="881" y="916"/>
                  </a:lnTo>
                  <a:lnTo>
                    <a:pt x="886" y="916"/>
                  </a:lnTo>
                  <a:lnTo>
                    <a:pt x="891" y="914"/>
                  </a:lnTo>
                  <a:lnTo>
                    <a:pt x="891" y="911"/>
                  </a:lnTo>
                  <a:lnTo>
                    <a:pt x="891" y="899"/>
                  </a:lnTo>
                  <a:lnTo>
                    <a:pt x="893" y="894"/>
                  </a:lnTo>
                  <a:lnTo>
                    <a:pt x="896" y="894"/>
                  </a:lnTo>
                  <a:lnTo>
                    <a:pt x="898" y="897"/>
                  </a:lnTo>
                  <a:lnTo>
                    <a:pt x="903" y="897"/>
                  </a:lnTo>
                  <a:lnTo>
                    <a:pt x="925" y="892"/>
                  </a:lnTo>
                  <a:lnTo>
                    <a:pt x="927" y="890"/>
                  </a:lnTo>
                  <a:lnTo>
                    <a:pt x="929" y="885"/>
                  </a:lnTo>
                  <a:lnTo>
                    <a:pt x="927" y="882"/>
                  </a:lnTo>
                  <a:lnTo>
                    <a:pt x="915" y="878"/>
                  </a:lnTo>
                  <a:lnTo>
                    <a:pt x="915" y="870"/>
                  </a:lnTo>
                  <a:lnTo>
                    <a:pt x="937" y="865"/>
                  </a:lnTo>
                  <a:lnTo>
                    <a:pt x="939" y="861"/>
                  </a:lnTo>
                  <a:lnTo>
                    <a:pt x="946" y="861"/>
                  </a:lnTo>
                  <a:lnTo>
                    <a:pt x="944" y="863"/>
                  </a:lnTo>
                  <a:lnTo>
                    <a:pt x="949" y="870"/>
                  </a:lnTo>
                  <a:lnTo>
                    <a:pt x="951" y="870"/>
                  </a:lnTo>
                  <a:lnTo>
                    <a:pt x="956" y="865"/>
                  </a:lnTo>
                  <a:lnTo>
                    <a:pt x="987" y="856"/>
                  </a:lnTo>
                  <a:lnTo>
                    <a:pt x="1042" y="822"/>
                  </a:lnTo>
                  <a:lnTo>
                    <a:pt x="1045" y="808"/>
                  </a:lnTo>
                  <a:lnTo>
                    <a:pt x="1071" y="786"/>
                  </a:lnTo>
                  <a:lnTo>
                    <a:pt x="1071" y="781"/>
                  </a:lnTo>
                  <a:lnTo>
                    <a:pt x="1059" y="767"/>
                  </a:lnTo>
                  <a:lnTo>
                    <a:pt x="1061" y="755"/>
                  </a:lnTo>
                  <a:lnTo>
                    <a:pt x="1078" y="748"/>
                  </a:lnTo>
                  <a:lnTo>
                    <a:pt x="1083" y="748"/>
                  </a:lnTo>
                  <a:lnTo>
                    <a:pt x="1081" y="762"/>
                  </a:lnTo>
                  <a:lnTo>
                    <a:pt x="1083" y="767"/>
                  </a:lnTo>
                  <a:lnTo>
                    <a:pt x="1102" y="765"/>
                  </a:lnTo>
                  <a:lnTo>
                    <a:pt x="1105" y="769"/>
                  </a:lnTo>
                  <a:lnTo>
                    <a:pt x="1143" y="753"/>
                  </a:lnTo>
                  <a:lnTo>
                    <a:pt x="1165" y="750"/>
                  </a:lnTo>
                  <a:lnTo>
                    <a:pt x="1167" y="748"/>
                  </a:lnTo>
                  <a:lnTo>
                    <a:pt x="1165" y="745"/>
                  </a:lnTo>
                  <a:lnTo>
                    <a:pt x="1162" y="743"/>
                  </a:lnTo>
                  <a:lnTo>
                    <a:pt x="1160" y="736"/>
                  </a:lnTo>
                  <a:lnTo>
                    <a:pt x="1162" y="731"/>
                  </a:lnTo>
                  <a:lnTo>
                    <a:pt x="1165" y="726"/>
                  </a:lnTo>
                  <a:lnTo>
                    <a:pt x="1172" y="719"/>
                  </a:lnTo>
                  <a:lnTo>
                    <a:pt x="1179" y="695"/>
                  </a:lnTo>
                  <a:lnTo>
                    <a:pt x="1174" y="685"/>
                  </a:lnTo>
                  <a:lnTo>
                    <a:pt x="1174" y="678"/>
                  </a:lnTo>
                  <a:lnTo>
                    <a:pt x="1174" y="673"/>
                  </a:lnTo>
                  <a:lnTo>
                    <a:pt x="1174" y="666"/>
                  </a:lnTo>
                  <a:lnTo>
                    <a:pt x="1177" y="652"/>
                  </a:lnTo>
                  <a:lnTo>
                    <a:pt x="1184" y="647"/>
                  </a:lnTo>
                  <a:lnTo>
                    <a:pt x="1189" y="637"/>
                  </a:lnTo>
                  <a:lnTo>
                    <a:pt x="1191" y="618"/>
                  </a:lnTo>
                  <a:lnTo>
                    <a:pt x="1191" y="606"/>
                  </a:lnTo>
                  <a:lnTo>
                    <a:pt x="1189" y="589"/>
                  </a:lnTo>
                  <a:lnTo>
                    <a:pt x="1182" y="577"/>
                  </a:lnTo>
                  <a:lnTo>
                    <a:pt x="1177" y="575"/>
                  </a:lnTo>
                  <a:lnTo>
                    <a:pt x="1179" y="567"/>
                  </a:lnTo>
                  <a:lnTo>
                    <a:pt x="1177" y="565"/>
                  </a:lnTo>
                  <a:lnTo>
                    <a:pt x="1172" y="553"/>
                  </a:lnTo>
                  <a:lnTo>
                    <a:pt x="1165" y="548"/>
                  </a:lnTo>
                  <a:lnTo>
                    <a:pt x="1162" y="546"/>
                  </a:lnTo>
                  <a:lnTo>
                    <a:pt x="1167" y="534"/>
                  </a:lnTo>
                  <a:lnTo>
                    <a:pt x="1160" y="519"/>
                  </a:lnTo>
                  <a:lnTo>
                    <a:pt x="1146" y="507"/>
                  </a:lnTo>
                  <a:lnTo>
                    <a:pt x="1143" y="500"/>
                  </a:lnTo>
                  <a:lnTo>
                    <a:pt x="1141" y="392"/>
                  </a:lnTo>
                  <a:lnTo>
                    <a:pt x="1141" y="337"/>
                  </a:lnTo>
                  <a:lnTo>
                    <a:pt x="1126" y="332"/>
                  </a:lnTo>
                  <a:lnTo>
                    <a:pt x="1114" y="337"/>
                  </a:lnTo>
                  <a:lnTo>
                    <a:pt x="1110" y="337"/>
                  </a:lnTo>
                  <a:lnTo>
                    <a:pt x="1098" y="327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67" name="Google Shape;117;p14">
              <a:extLst>
                <a:ext uri="{FF2B5EF4-FFF2-40B4-BE49-F238E27FC236}">
                  <a16:creationId xmlns:a16="http://schemas.microsoft.com/office/drawing/2014/main" id="{44BD022A-4C8B-874C-A0C0-620F1EC31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644" y="2282145"/>
              <a:ext cx="451626" cy="243419"/>
            </a:xfrm>
            <a:custGeom>
              <a:avLst/>
              <a:gdLst>
                <a:gd name="T0" fmla="*/ 36195 w 629"/>
                <a:gd name="T1" fmla="*/ 0 h 339"/>
                <a:gd name="T2" fmla="*/ 1074421 w 629"/>
                <a:gd name="T3" fmla="*/ 22860 h 339"/>
                <a:gd name="T4" fmla="*/ 1143001 w 629"/>
                <a:gd name="T5" fmla="*/ 72390 h 339"/>
                <a:gd name="T6" fmla="*/ 1120141 w 629"/>
                <a:gd name="T7" fmla="*/ 100965 h 339"/>
                <a:gd name="T8" fmla="*/ 1116331 w 629"/>
                <a:gd name="T9" fmla="*/ 127635 h 339"/>
                <a:gd name="T10" fmla="*/ 1129666 w 629"/>
                <a:gd name="T11" fmla="*/ 137160 h 339"/>
                <a:gd name="T12" fmla="*/ 1148716 w 629"/>
                <a:gd name="T13" fmla="*/ 146685 h 339"/>
                <a:gd name="T14" fmla="*/ 1156336 w 629"/>
                <a:gd name="T15" fmla="*/ 182880 h 339"/>
                <a:gd name="T16" fmla="*/ 1171576 w 629"/>
                <a:gd name="T17" fmla="*/ 192405 h 339"/>
                <a:gd name="T18" fmla="*/ 1188721 w 629"/>
                <a:gd name="T19" fmla="*/ 196215 h 339"/>
                <a:gd name="T20" fmla="*/ 1194436 w 629"/>
                <a:gd name="T21" fmla="*/ 200025 h 339"/>
                <a:gd name="T22" fmla="*/ 1198246 w 629"/>
                <a:gd name="T23" fmla="*/ 645794 h 339"/>
                <a:gd name="T24" fmla="*/ 0 w 629"/>
                <a:gd name="T25" fmla="*/ 617219 h 339"/>
                <a:gd name="T26" fmla="*/ 36195 w 629"/>
                <a:gd name="T27" fmla="*/ 0 h 3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29" h="339" extrusionOk="0">
                  <a:moveTo>
                    <a:pt x="19" y="0"/>
                  </a:moveTo>
                  <a:lnTo>
                    <a:pt x="564" y="12"/>
                  </a:lnTo>
                  <a:lnTo>
                    <a:pt x="600" y="38"/>
                  </a:lnTo>
                  <a:lnTo>
                    <a:pt x="588" y="53"/>
                  </a:lnTo>
                  <a:lnTo>
                    <a:pt x="586" y="67"/>
                  </a:lnTo>
                  <a:lnTo>
                    <a:pt x="593" y="72"/>
                  </a:lnTo>
                  <a:lnTo>
                    <a:pt x="603" y="77"/>
                  </a:lnTo>
                  <a:lnTo>
                    <a:pt x="607" y="96"/>
                  </a:lnTo>
                  <a:lnTo>
                    <a:pt x="615" y="101"/>
                  </a:lnTo>
                  <a:lnTo>
                    <a:pt x="624" y="103"/>
                  </a:lnTo>
                  <a:lnTo>
                    <a:pt x="627" y="105"/>
                  </a:lnTo>
                  <a:lnTo>
                    <a:pt x="629" y="339"/>
                  </a:lnTo>
                  <a:lnTo>
                    <a:pt x="0" y="32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A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68" name="Google Shape;118;p14">
              <a:extLst>
                <a:ext uri="{FF2B5EF4-FFF2-40B4-BE49-F238E27FC236}">
                  <a16:creationId xmlns:a16="http://schemas.microsoft.com/office/drawing/2014/main" id="{46F563F4-489B-9B44-85C5-269B79D2B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8278" y="2040162"/>
              <a:ext cx="505477" cy="250600"/>
            </a:xfrm>
            <a:custGeom>
              <a:avLst/>
              <a:gdLst>
                <a:gd name="T0" fmla="*/ 0 w 704"/>
                <a:gd name="T1" fmla="*/ 413386 h 349"/>
                <a:gd name="T2" fmla="*/ 36195 w 704"/>
                <a:gd name="T3" fmla="*/ 0 h 349"/>
                <a:gd name="T4" fmla="*/ 859155 w 704"/>
                <a:gd name="T5" fmla="*/ 45720 h 349"/>
                <a:gd name="T6" fmla="*/ 883920 w 704"/>
                <a:gd name="T7" fmla="*/ 78105 h 349"/>
                <a:gd name="T8" fmla="*/ 910590 w 704"/>
                <a:gd name="T9" fmla="*/ 78105 h 349"/>
                <a:gd name="T10" fmla="*/ 933450 w 704"/>
                <a:gd name="T11" fmla="*/ 74295 h 349"/>
                <a:gd name="T12" fmla="*/ 946785 w 704"/>
                <a:gd name="T13" fmla="*/ 83820 h 349"/>
                <a:gd name="T14" fmla="*/ 960120 w 704"/>
                <a:gd name="T15" fmla="*/ 110490 h 349"/>
                <a:gd name="T16" fmla="*/ 979170 w 704"/>
                <a:gd name="T17" fmla="*/ 114300 h 349"/>
                <a:gd name="T18" fmla="*/ 1002030 w 704"/>
                <a:gd name="T19" fmla="*/ 110490 h 349"/>
                <a:gd name="T20" fmla="*/ 1024890 w 704"/>
                <a:gd name="T21" fmla="*/ 91440 h 349"/>
                <a:gd name="T22" fmla="*/ 1051560 w 704"/>
                <a:gd name="T23" fmla="*/ 91440 h 349"/>
                <a:gd name="T24" fmla="*/ 1066800 w 704"/>
                <a:gd name="T25" fmla="*/ 100965 h 349"/>
                <a:gd name="T26" fmla="*/ 1135380 w 704"/>
                <a:gd name="T27" fmla="*/ 142875 h 349"/>
                <a:gd name="T28" fmla="*/ 1165860 w 704"/>
                <a:gd name="T29" fmla="*/ 165735 h 349"/>
                <a:gd name="T30" fmla="*/ 1165860 w 704"/>
                <a:gd name="T31" fmla="*/ 182880 h 349"/>
                <a:gd name="T32" fmla="*/ 1184910 w 704"/>
                <a:gd name="T33" fmla="*/ 198120 h 349"/>
                <a:gd name="T34" fmla="*/ 1184910 w 704"/>
                <a:gd name="T35" fmla="*/ 211455 h 349"/>
                <a:gd name="T36" fmla="*/ 1175385 w 704"/>
                <a:gd name="T37" fmla="*/ 243840 h 349"/>
                <a:gd name="T38" fmla="*/ 1194435 w 704"/>
                <a:gd name="T39" fmla="*/ 257175 h 349"/>
                <a:gd name="T40" fmla="*/ 1203960 w 704"/>
                <a:gd name="T41" fmla="*/ 289560 h 349"/>
                <a:gd name="T42" fmla="*/ 1221105 w 704"/>
                <a:gd name="T43" fmla="*/ 306705 h 349"/>
                <a:gd name="T44" fmla="*/ 1211580 w 704"/>
                <a:gd name="T45" fmla="*/ 320040 h 349"/>
                <a:gd name="T46" fmla="*/ 1221105 w 704"/>
                <a:gd name="T47" fmla="*/ 339091 h 349"/>
                <a:gd name="T48" fmla="*/ 1240155 w 704"/>
                <a:gd name="T49" fmla="*/ 352426 h 349"/>
                <a:gd name="T50" fmla="*/ 1249680 w 704"/>
                <a:gd name="T51" fmla="*/ 371476 h 349"/>
                <a:gd name="T52" fmla="*/ 1240155 w 704"/>
                <a:gd name="T53" fmla="*/ 390526 h 349"/>
                <a:gd name="T54" fmla="*/ 1234440 w 704"/>
                <a:gd name="T55" fmla="*/ 421006 h 349"/>
                <a:gd name="T56" fmla="*/ 1257300 w 704"/>
                <a:gd name="T57" fmla="*/ 430531 h 349"/>
                <a:gd name="T58" fmla="*/ 1263015 w 704"/>
                <a:gd name="T59" fmla="*/ 449581 h 349"/>
                <a:gd name="T60" fmla="*/ 1253490 w 704"/>
                <a:gd name="T61" fmla="*/ 462916 h 349"/>
                <a:gd name="T62" fmla="*/ 1257300 w 704"/>
                <a:gd name="T63" fmla="*/ 481966 h 349"/>
                <a:gd name="T64" fmla="*/ 1266825 w 704"/>
                <a:gd name="T65" fmla="*/ 495301 h 349"/>
                <a:gd name="T66" fmla="*/ 1263015 w 704"/>
                <a:gd name="T67" fmla="*/ 512446 h 349"/>
                <a:gd name="T68" fmla="*/ 1266825 w 704"/>
                <a:gd name="T69" fmla="*/ 535306 h 349"/>
                <a:gd name="T70" fmla="*/ 1276350 w 704"/>
                <a:gd name="T71" fmla="*/ 544831 h 349"/>
                <a:gd name="T72" fmla="*/ 1285875 w 704"/>
                <a:gd name="T73" fmla="*/ 563881 h 349"/>
                <a:gd name="T74" fmla="*/ 1303020 w 704"/>
                <a:gd name="T75" fmla="*/ 577216 h 349"/>
                <a:gd name="T76" fmla="*/ 1308735 w 704"/>
                <a:gd name="T77" fmla="*/ 603886 h 349"/>
                <a:gd name="T78" fmla="*/ 1331595 w 704"/>
                <a:gd name="T79" fmla="*/ 632461 h 349"/>
                <a:gd name="T80" fmla="*/ 1341120 w 704"/>
                <a:gd name="T81" fmla="*/ 636271 h 349"/>
                <a:gd name="T82" fmla="*/ 1335405 w 704"/>
                <a:gd name="T83" fmla="*/ 659131 h 349"/>
                <a:gd name="T84" fmla="*/ 1335405 w 704"/>
                <a:gd name="T85" fmla="*/ 664846 h 349"/>
                <a:gd name="T86" fmla="*/ 297180 w 704"/>
                <a:gd name="T87" fmla="*/ 641986 h 349"/>
                <a:gd name="T88" fmla="*/ 306705 w 704"/>
                <a:gd name="T89" fmla="*/ 436246 h 349"/>
                <a:gd name="T90" fmla="*/ 0 w 704"/>
                <a:gd name="T91" fmla="*/ 413386 h 34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704" h="349" extrusionOk="0">
                  <a:moveTo>
                    <a:pt x="0" y="217"/>
                  </a:moveTo>
                  <a:lnTo>
                    <a:pt x="19" y="0"/>
                  </a:lnTo>
                  <a:lnTo>
                    <a:pt x="451" y="24"/>
                  </a:lnTo>
                  <a:lnTo>
                    <a:pt x="464" y="41"/>
                  </a:lnTo>
                  <a:lnTo>
                    <a:pt x="478" y="41"/>
                  </a:lnTo>
                  <a:lnTo>
                    <a:pt x="490" y="39"/>
                  </a:lnTo>
                  <a:lnTo>
                    <a:pt x="497" y="44"/>
                  </a:lnTo>
                  <a:lnTo>
                    <a:pt x="504" y="58"/>
                  </a:lnTo>
                  <a:lnTo>
                    <a:pt x="514" y="60"/>
                  </a:lnTo>
                  <a:lnTo>
                    <a:pt x="526" y="58"/>
                  </a:lnTo>
                  <a:lnTo>
                    <a:pt x="538" y="48"/>
                  </a:lnTo>
                  <a:lnTo>
                    <a:pt x="552" y="48"/>
                  </a:lnTo>
                  <a:lnTo>
                    <a:pt x="560" y="53"/>
                  </a:lnTo>
                  <a:lnTo>
                    <a:pt x="596" y="75"/>
                  </a:lnTo>
                  <a:lnTo>
                    <a:pt x="612" y="87"/>
                  </a:lnTo>
                  <a:lnTo>
                    <a:pt x="612" y="96"/>
                  </a:lnTo>
                  <a:lnTo>
                    <a:pt x="622" y="104"/>
                  </a:lnTo>
                  <a:lnTo>
                    <a:pt x="622" y="111"/>
                  </a:lnTo>
                  <a:lnTo>
                    <a:pt x="617" y="128"/>
                  </a:lnTo>
                  <a:lnTo>
                    <a:pt x="627" y="135"/>
                  </a:lnTo>
                  <a:lnTo>
                    <a:pt x="632" y="152"/>
                  </a:lnTo>
                  <a:lnTo>
                    <a:pt x="641" y="161"/>
                  </a:lnTo>
                  <a:lnTo>
                    <a:pt x="636" y="168"/>
                  </a:lnTo>
                  <a:lnTo>
                    <a:pt x="641" y="178"/>
                  </a:lnTo>
                  <a:lnTo>
                    <a:pt x="651" y="185"/>
                  </a:lnTo>
                  <a:lnTo>
                    <a:pt x="656" y="195"/>
                  </a:lnTo>
                  <a:lnTo>
                    <a:pt x="651" y="205"/>
                  </a:lnTo>
                  <a:lnTo>
                    <a:pt x="648" y="221"/>
                  </a:lnTo>
                  <a:lnTo>
                    <a:pt x="660" y="226"/>
                  </a:lnTo>
                  <a:lnTo>
                    <a:pt x="663" y="236"/>
                  </a:lnTo>
                  <a:lnTo>
                    <a:pt x="658" y="243"/>
                  </a:lnTo>
                  <a:lnTo>
                    <a:pt x="660" y="253"/>
                  </a:lnTo>
                  <a:lnTo>
                    <a:pt x="665" y="260"/>
                  </a:lnTo>
                  <a:lnTo>
                    <a:pt x="663" y="269"/>
                  </a:lnTo>
                  <a:lnTo>
                    <a:pt x="665" y="281"/>
                  </a:lnTo>
                  <a:lnTo>
                    <a:pt x="670" y="286"/>
                  </a:lnTo>
                  <a:lnTo>
                    <a:pt x="675" y="296"/>
                  </a:lnTo>
                  <a:lnTo>
                    <a:pt x="684" y="303"/>
                  </a:lnTo>
                  <a:lnTo>
                    <a:pt x="687" y="317"/>
                  </a:lnTo>
                  <a:lnTo>
                    <a:pt x="699" y="332"/>
                  </a:lnTo>
                  <a:lnTo>
                    <a:pt x="704" y="334"/>
                  </a:lnTo>
                  <a:lnTo>
                    <a:pt x="701" y="346"/>
                  </a:lnTo>
                  <a:lnTo>
                    <a:pt x="701" y="349"/>
                  </a:lnTo>
                  <a:lnTo>
                    <a:pt x="156" y="337"/>
                  </a:lnTo>
                  <a:lnTo>
                    <a:pt x="161" y="229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F4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69" name="Google Shape;119;p14">
              <a:extLst>
                <a:ext uri="{FF2B5EF4-FFF2-40B4-BE49-F238E27FC236}">
                  <a16:creationId xmlns:a16="http://schemas.microsoft.com/office/drawing/2014/main" id="{3FD5DC06-6C84-174A-97C8-DEB17A23F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920" y="1813976"/>
              <a:ext cx="427932" cy="288656"/>
            </a:xfrm>
            <a:custGeom>
              <a:avLst/>
              <a:gdLst>
                <a:gd name="T0" fmla="*/ 0 w 596"/>
                <a:gd name="T1" fmla="*/ 600075 h 402"/>
                <a:gd name="T2" fmla="*/ 32385 w 596"/>
                <a:gd name="T3" fmla="*/ 198120 h 402"/>
                <a:gd name="T4" fmla="*/ 51435 w 596"/>
                <a:gd name="T5" fmla="*/ 0 h 402"/>
                <a:gd name="T6" fmla="*/ 1112520 w 596"/>
                <a:gd name="T7" fmla="*/ 45720 h 402"/>
                <a:gd name="T8" fmla="*/ 1116330 w 596"/>
                <a:gd name="T9" fmla="*/ 60960 h 402"/>
                <a:gd name="T10" fmla="*/ 1106805 w 596"/>
                <a:gd name="T11" fmla="*/ 83820 h 402"/>
                <a:gd name="T12" fmla="*/ 1080135 w 596"/>
                <a:gd name="T13" fmla="*/ 110490 h 402"/>
                <a:gd name="T14" fmla="*/ 1080135 w 596"/>
                <a:gd name="T15" fmla="*/ 129540 h 402"/>
                <a:gd name="T16" fmla="*/ 1135380 w 596"/>
                <a:gd name="T17" fmla="*/ 179070 h 402"/>
                <a:gd name="T18" fmla="*/ 1135380 w 596"/>
                <a:gd name="T19" fmla="*/ 550545 h 402"/>
                <a:gd name="T20" fmla="*/ 1125855 w 596"/>
                <a:gd name="T21" fmla="*/ 550545 h 402"/>
                <a:gd name="T22" fmla="*/ 1112520 w 596"/>
                <a:gd name="T23" fmla="*/ 550545 h 402"/>
                <a:gd name="T24" fmla="*/ 1116330 w 596"/>
                <a:gd name="T25" fmla="*/ 563880 h 402"/>
                <a:gd name="T26" fmla="*/ 1125855 w 596"/>
                <a:gd name="T27" fmla="*/ 573405 h 402"/>
                <a:gd name="T28" fmla="*/ 1116330 w 596"/>
                <a:gd name="T29" fmla="*/ 596265 h 402"/>
                <a:gd name="T30" fmla="*/ 1125855 w 596"/>
                <a:gd name="T31" fmla="*/ 605790 h 402"/>
                <a:gd name="T32" fmla="*/ 1135380 w 596"/>
                <a:gd name="T33" fmla="*/ 636270 h 402"/>
                <a:gd name="T34" fmla="*/ 1122045 w 596"/>
                <a:gd name="T35" fmla="*/ 645795 h 402"/>
                <a:gd name="T36" fmla="*/ 1125855 w 596"/>
                <a:gd name="T37" fmla="*/ 664845 h 402"/>
                <a:gd name="T38" fmla="*/ 1106805 w 596"/>
                <a:gd name="T39" fmla="*/ 701040 h 402"/>
                <a:gd name="T40" fmla="*/ 1125855 w 596"/>
                <a:gd name="T41" fmla="*/ 737235 h 402"/>
                <a:gd name="T42" fmla="*/ 1129665 w 596"/>
                <a:gd name="T43" fmla="*/ 760095 h 402"/>
                <a:gd name="T44" fmla="*/ 1129665 w 596"/>
                <a:gd name="T45" fmla="*/ 765810 h 402"/>
                <a:gd name="T46" fmla="*/ 1099185 w 596"/>
                <a:gd name="T47" fmla="*/ 742950 h 402"/>
                <a:gd name="T48" fmla="*/ 1030605 w 596"/>
                <a:gd name="T49" fmla="*/ 701040 h 402"/>
                <a:gd name="T50" fmla="*/ 1015365 w 596"/>
                <a:gd name="T51" fmla="*/ 691515 h 402"/>
                <a:gd name="T52" fmla="*/ 988695 w 596"/>
                <a:gd name="T53" fmla="*/ 691515 h 402"/>
                <a:gd name="T54" fmla="*/ 965835 w 596"/>
                <a:gd name="T55" fmla="*/ 710565 h 402"/>
                <a:gd name="T56" fmla="*/ 942975 w 596"/>
                <a:gd name="T57" fmla="*/ 714375 h 402"/>
                <a:gd name="T58" fmla="*/ 923925 w 596"/>
                <a:gd name="T59" fmla="*/ 710565 h 402"/>
                <a:gd name="T60" fmla="*/ 910590 w 596"/>
                <a:gd name="T61" fmla="*/ 683895 h 402"/>
                <a:gd name="T62" fmla="*/ 897255 w 596"/>
                <a:gd name="T63" fmla="*/ 674370 h 402"/>
                <a:gd name="T64" fmla="*/ 874395 w 596"/>
                <a:gd name="T65" fmla="*/ 678180 h 402"/>
                <a:gd name="T66" fmla="*/ 847725 w 596"/>
                <a:gd name="T67" fmla="*/ 678180 h 402"/>
                <a:gd name="T68" fmla="*/ 822960 w 596"/>
                <a:gd name="T69" fmla="*/ 645795 h 402"/>
                <a:gd name="T70" fmla="*/ 0 w 596"/>
                <a:gd name="T71" fmla="*/ 600075 h 4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96" h="402" extrusionOk="0">
                  <a:moveTo>
                    <a:pt x="0" y="315"/>
                  </a:moveTo>
                  <a:lnTo>
                    <a:pt x="17" y="104"/>
                  </a:lnTo>
                  <a:lnTo>
                    <a:pt x="27" y="0"/>
                  </a:lnTo>
                  <a:lnTo>
                    <a:pt x="584" y="24"/>
                  </a:lnTo>
                  <a:lnTo>
                    <a:pt x="586" y="32"/>
                  </a:lnTo>
                  <a:lnTo>
                    <a:pt x="581" y="44"/>
                  </a:lnTo>
                  <a:lnTo>
                    <a:pt x="567" y="58"/>
                  </a:lnTo>
                  <a:lnTo>
                    <a:pt x="567" y="68"/>
                  </a:lnTo>
                  <a:lnTo>
                    <a:pt x="596" y="94"/>
                  </a:lnTo>
                  <a:lnTo>
                    <a:pt x="596" y="289"/>
                  </a:lnTo>
                  <a:lnTo>
                    <a:pt x="591" y="289"/>
                  </a:lnTo>
                  <a:lnTo>
                    <a:pt x="584" y="289"/>
                  </a:lnTo>
                  <a:lnTo>
                    <a:pt x="586" y="296"/>
                  </a:lnTo>
                  <a:lnTo>
                    <a:pt x="591" y="301"/>
                  </a:lnTo>
                  <a:lnTo>
                    <a:pt x="586" y="313"/>
                  </a:lnTo>
                  <a:lnTo>
                    <a:pt x="591" y="318"/>
                  </a:lnTo>
                  <a:lnTo>
                    <a:pt x="596" y="334"/>
                  </a:lnTo>
                  <a:lnTo>
                    <a:pt x="589" y="339"/>
                  </a:lnTo>
                  <a:lnTo>
                    <a:pt x="591" y="349"/>
                  </a:lnTo>
                  <a:lnTo>
                    <a:pt x="581" y="368"/>
                  </a:lnTo>
                  <a:lnTo>
                    <a:pt x="591" y="387"/>
                  </a:lnTo>
                  <a:lnTo>
                    <a:pt x="593" y="399"/>
                  </a:lnTo>
                  <a:lnTo>
                    <a:pt x="593" y="402"/>
                  </a:lnTo>
                  <a:lnTo>
                    <a:pt x="577" y="390"/>
                  </a:lnTo>
                  <a:lnTo>
                    <a:pt x="541" y="368"/>
                  </a:lnTo>
                  <a:lnTo>
                    <a:pt x="533" y="363"/>
                  </a:lnTo>
                  <a:lnTo>
                    <a:pt x="519" y="363"/>
                  </a:lnTo>
                  <a:lnTo>
                    <a:pt x="507" y="373"/>
                  </a:lnTo>
                  <a:lnTo>
                    <a:pt x="495" y="375"/>
                  </a:lnTo>
                  <a:lnTo>
                    <a:pt x="485" y="373"/>
                  </a:lnTo>
                  <a:lnTo>
                    <a:pt x="478" y="359"/>
                  </a:lnTo>
                  <a:lnTo>
                    <a:pt x="471" y="354"/>
                  </a:lnTo>
                  <a:lnTo>
                    <a:pt x="459" y="356"/>
                  </a:lnTo>
                  <a:lnTo>
                    <a:pt x="445" y="356"/>
                  </a:lnTo>
                  <a:lnTo>
                    <a:pt x="432" y="339"/>
                  </a:lnTo>
                  <a:lnTo>
                    <a:pt x="0" y="315"/>
                  </a:lnTo>
                  <a:close/>
                </a:path>
              </a:pathLst>
            </a:custGeom>
            <a:solidFill>
              <a:srgbClr val="AD2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70" name="Google Shape;120;p14">
              <a:extLst>
                <a:ext uri="{FF2B5EF4-FFF2-40B4-BE49-F238E27FC236}">
                  <a16:creationId xmlns:a16="http://schemas.microsoft.com/office/drawing/2014/main" id="{2BAA1574-4DBD-B341-AB0C-ED9C73D84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1306" y="1579892"/>
              <a:ext cx="401365" cy="251318"/>
            </a:xfrm>
            <a:custGeom>
              <a:avLst/>
              <a:gdLst>
                <a:gd name="T0" fmla="*/ 0 w 559"/>
                <a:gd name="T1" fmla="*/ 621030 h 350"/>
                <a:gd name="T2" fmla="*/ 49530 w 559"/>
                <a:gd name="T3" fmla="*/ 0 h 350"/>
                <a:gd name="T4" fmla="*/ 323850 w 559"/>
                <a:gd name="T5" fmla="*/ 17145 h 350"/>
                <a:gd name="T6" fmla="*/ 520065 w 559"/>
                <a:gd name="T7" fmla="*/ 36195 h 350"/>
                <a:gd name="T8" fmla="*/ 979169 w 559"/>
                <a:gd name="T9" fmla="*/ 45720 h 350"/>
                <a:gd name="T10" fmla="*/ 982979 w 559"/>
                <a:gd name="T11" fmla="*/ 62865 h 350"/>
                <a:gd name="T12" fmla="*/ 996314 w 559"/>
                <a:gd name="T13" fmla="*/ 108585 h 350"/>
                <a:gd name="T14" fmla="*/ 992504 w 559"/>
                <a:gd name="T15" fmla="*/ 127635 h 350"/>
                <a:gd name="T16" fmla="*/ 986789 w 559"/>
                <a:gd name="T17" fmla="*/ 160020 h 350"/>
                <a:gd name="T18" fmla="*/ 986789 w 559"/>
                <a:gd name="T19" fmla="*/ 213360 h 350"/>
                <a:gd name="T20" fmla="*/ 1002029 w 559"/>
                <a:gd name="T21" fmla="*/ 283845 h 350"/>
                <a:gd name="T22" fmla="*/ 1019174 w 559"/>
                <a:gd name="T23" fmla="*/ 300990 h 350"/>
                <a:gd name="T24" fmla="*/ 1028699 w 559"/>
                <a:gd name="T25" fmla="*/ 360045 h 350"/>
                <a:gd name="T26" fmla="*/ 1032509 w 559"/>
                <a:gd name="T27" fmla="*/ 461010 h 350"/>
                <a:gd name="T28" fmla="*/ 1038224 w 559"/>
                <a:gd name="T29" fmla="*/ 483870 h 350"/>
                <a:gd name="T30" fmla="*/ 1038224 w 559"/>
                <a:gd name="T31" fmla="*/ 521970 h 350"/>
                <a:gd name="T32" fmla="*/ 1042034 w 559"/>
                <a:gd name="T33" fmla="*/ 535305 h 350"/>
                <a:gd name="T34" fmla="*/ 1064894 w 559"/>
                <a:gd name="T35" fmla="*/ 607695 h 350"/>
                <a:gd name="T36" fmla="*/ 1061084 w 559"/>
                <a:gd name="T37" fmla="*/ 636270 h 350"/>
                <a:gd name="T38" fmla="*/ 1061084 w 559"/>
                <a:gd name="T39" fmla="*/ 666750 h 350"/>
                <a:gd name="T40" fmla="*/ 0 w 559"/>
                <a:gd name="T41" fmla="*/ 621030 h 3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9" h="350" extrusionOk="0">
                  <a:moveTo>
                    <a:pt x="0" y="326"/>
                  </a:moveTo>
                  <a:lnTo>
                    <a:pt x="26" y="0"/>
                  </a:lnTo>
                  <a:lnTo>
                    <a:pt x="170" y="9"/>
                  </a:lnTo>
                  <a:lnTo>
                    <a:pt x="273" y="19"/>
                  </a:lnTo>
                  <a:lnTo>
                    <a:pt x="514" y="24"/>
                  </a:lnTo>
                  <a:lnTo>
                    <a:pt x="516" y="33"/>
                  </a:lnTo>
                  <a:lnTo>
                    <a:pt x="523" y="57"/>
                  </a:lnTo>
                  <a:lnTo>
                    <a:pt x="521" y="67"/>
                  </a:lnTo>
                  <a:lnTo>
                    <a:pt x="518" y="84"/>
                  </a:lnTo>
                  <a:lnTo>
                    <a:pt x="518" y="112"/>
                  </a:lnTo>
                  <a:lnTo>
                    <a:pt x="526" y="149"/>
                  </a:lnTo>
                  <a:lnTo>
                    <a:pt x="535" y="158"/>
                  </a:lnTo>
                  <a:lnTo>
                    <a:pt x="540" y="189"/>
                  </a:lnTo>
                  <a:lnTo>
                    <a:pt x="542" y="242"/>
                  </a:lnTo>
                  <a:lnTo>
                    <a:pt x="545" y="254"/>
                  </a:lnTo>
                  <a:lnTo>
                    <a:pt x="545" y="274"/>
                  </a:lnTo>
                  <a:lnTo>
                    <a:pt x="547" y="281"/>
                  </a:lnTo>
                  <a:lnTo>
                    <a:pt x="559" y="319"/>
                  </a:lnTo>
                  <a:lnTo>
                    <a:pt x="557" y="334"/>
                  </a:lnTo>
                  <a:lnTo>
                    <a:pt x="557" y="350"/>
                  </a:lnTo>
                  <a:lnTo>
                    <a:pt x="0" y="326"/>
                  </a:lnTo>
                  <a:close/>
                </a:path>
              </a:pathLst>
            </a:custGeom>
            <a:solidFill>
              <a:srgbClr val="C2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71" name="Google Shape;121;p14">
              <a:extLst>
                <a:ext uri="{FF2B5EF4-FFF2-40B4-BE49-F238E27FC236}">
                  <a16:creationId xmlns:a16="http://schemas.microsoft.com/office/drawing/2014/main" id="{94774CF7-4B71-D844-8147-9977F21DB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6026" y="1493008"/>
              <a:ext cx="623948" cy="395646"/>
            </a:xfrm>
            <a:custGeom>
              <a:avLst/>
              <a:gdLst>
                <a:gd name="T0" fmla="*/ 581025 w 869"/>
                <a:gd name="T1" fmla="*/ 925831 h 551"/>
                <a:gd name="T2" fmla="*/ 565785 w 869"/>
                <a:gd name="T3" fmla="*/ 1030606 h 551"/>
                <a:gd name="T4" fmla="*/ 542925 w 869"/>
                <a:gd name="T5" fmla="*/ 988696 h 551"/>
                <a:gd name="T6" fmla="*/ 506730 w 869"/>
                <a:gd name="T7" fmla="*/ 984886 h 551"/>
                <a:gd name="T8" fmla="*/ 466725 w 869"/>
                <a:gd name="T9" fmla="*/ 998221 h 551"/>
                <a:gd name="T10" fmla="*/ 443865 w 869"/>
                <a:gd name="T11" fmla="*/ 994411 h 551"/>
                <a:gd name="T12" fmla="*/ 398145 w 869"/>
                <a:gd name="T13" fmla="*/ 984886 h 551"/>
                <a:gd name="T14" fmla="*/ 369570 w 869"/>
                <a:gd name="T15" fmla="*/ 998221 h 551"/>
                <a:gd name="T16" fmla="*/ 323850 w 869"/>
                <a:gd name="T17" fmla="*/ 984886 h 551"/>
                <a:gd name="T18" fmla="*/ 306705 w 869"/>
                <a:gd name="T19" fmla="*/ 1007746 h 551"/>
                <a:gd name="T20" fmla="*/ 278130 w 869"/>
                <a:gd name="T21" fmla="*/ 975361 h 551"/>
                <a:gd name="T22" fmla="*/ 283845 w 869"/>
                <a:gd name="T23" fmla="*/ 939166 h 551"/>
                <a:gd name="T24" fmla="*/ 264795 w 869"/>
                <a:gd name="T25" fmla="*/ 906781 h 551"/>
                <a:gd name="T26" fmla="*/ 232410 w 869"/>
                <a:gd name="T27" fmla="*/ 880111 h 551"/>
                <a:gd name="T28" fmla="*/ 241935 w 869"/>
                <a:gd name="T29" fmla="*/ 851536 h 551"/>
                <a:gd name="T30" fmla="*/ 215265 w 869"/>
                <a:gd name="T31" fmla="*/ 802006 h 551"/>
                <a:gd name="T32" fmla="*/ 219075 w 869"/>
                <a:gd name="T33" fmla="*/ 733426 h 551"/>
                <a:gd name="T34" fmla="*/ 205740 w 869"/>
                <a:gd name="T35" fmla="*/ 723901 h 551"/>
                <a:gd name="T36" fmla="*/ 196215 w 869"/>
                <a:gd name="T37" fmla="*/ 704851 h 551"/>
                <a:gd name="T38" fmla="*/ 146685 w 869"/>
                <a:gd name="T39" fmla="*/ 742951 h 551"/>
                <a:gd name="T40" fmla="*/ 108585 w 869"/>
                <a:gd name="T41" fmla="*/ 720091 h 551"/>
                <a:gd name="T42" fmla="*/ 114300 w 869"/>
                <a:gd name="T43" fmla="*/ 691516 h 551"/>
                <a:gd name="T44" fmla="*/ 137160 w 869"/>
                <a:gd name="T45" fmla="*/ 655321 h 551"/>
                <a:gd name="T46" fmla="*/ 137160 w 869"/>
                <a:gd name="T47" fmla="*/ 636271 h 551"/>
                <a:gd name="T48" fmla="*/ 150495 w 869"/>
                <a:gd name="T49" fmla="*/ 596266 h 551"/>
                <a:gd name="T50" fmla="*/ 177165 w 869"/>
                <a:gd name="T51" fmla="*/ 518160 h 551"/>
                <a:gd name="T52" fmla="*/ 140970 w 869"/>
                <a:gd name="T53" fmla="*/ 499110 h 551"/>
                <a:gd name="T54" fmla="*/ 114300 w 869"/>
                <a:gd name="T55" fmla="*/ 481965 h 551"/>
                <a:gd name="T56" fmla="*/ 100965 w 869"/>
                <a:gd name="T57" fmla="*/ 430530 h 551"/>
                <a:gd name="T58" fmla="*/ 40005 w 869"/>
                <a:gd name="T59" fmla="*/ 344805 h 551"/>
                <a:gd name="T60" fmla="*/ 13335 w 869"/>
                <a:gd name="T61" fmla="*/ 312420 h 551"/>
                <a:gd name="T62" fmla="*/ 32385 w 869"/>
                <a:gd name="T63" fmla="*/ 280035 h 551"/>
                <a:gd name="T64" fmla="*/ 0 w 869"/>
                <a:gd name="T65" fmla="*/ 192405 h 551"/>
                <a:gd name="T66" fmla="*/ 186690 w 869"/>
                <a:gd name="T67" fmla="*/ 22860 h 551"/>
                <a:gd name="T68" fmla="*/ 1005841 w 869"/>
                <a:gd name="T69" fmla="*/ 165735 h 551"/>
                <a:gd name="T70" fmla="*/ 1605916 w 869"/>
                <a:gd name="T71" fmla="*/ 851536 h 55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69" h="551" extrusionOk="0">
                  <a:moveTo>
                    <a:pt x="833" y="551"/>
                  </a:moveTo>
                  <a:lnTo>
                    <a:pt x="305" y="486"/>
                  </a:lnTo>
                  <a:lnTo>
                    <a:pt x="297" y="539"/>
                  </a:lnTo>
                  <a:lnTo>
                    <a:pt x="297" y="541"/>
                  </a:lnTo>
                  <a:lnTo>
                    <a:pt x="288" y="532"/>
                  </a:lnTo>
                  <a:lnTo>
                    <a:pt x="285" y="519"/>
                  </a:lnTo>
                  <a:lnTo>
                    <a:pt x="276" y="507"/>
                  </a:lnTo>
                  <a:lnTo>
                    <a:pt x="266" y="517"/>
                  </a:lnTo>
                  <a:lnTo>
                    <a:pt x="266" y="524"/>
                  </a:lnTo>
                  <a:lnTo>
                    <a:pt x="245" y="524"/>
                  </a:lnTo>
                  <a:lnTo>
                    <a:pt x="242" y="527"/>
                  </a:lnTo>
                  <a:lnTo>
                    <a:pt x="233" y="522"/>
                  </a:lnTo>
                  <a:lnTo>
                    <a:pt x="211" y="519"/>
                  </a:lnTo>
                  <a:lnTo>
                    <a:pt x="209" y="517"/>
                  </a:lnTo>
                  <a:lnTo>
                    <a:pt x="201" y="517"/>
                  </a:lnTo>
                  <a:lnTo>
                    <a:pt x="194" y="524"/>
                  </a:lnTo>
                  <a:lnTo>
                    <a:pt x="187" y="522"/>
                  </a:lnTo>
                  <a:lnTo>
                    <a:pt x="170" y="517"/>
                  </a:lnTo>
                  <a:lnTo>
                    <a:pt x="165" y="519"/>
                  </a:lnTo>
                  <a:lnTo>
                    <a:pt x="161" y="529"/>
                  </a:lnTo>
                  <a:lnTo>
                    <a:pt x="151" y="524"/>
                  </a:lnTo>
                  <a:lnTo>
                    <a:pt x="146" y="512"/>
                  </a:lnTo>
                  <a:lnTo>
                    <a:pt x="146" y="507"/>
                  </a:lnTo>
                  <a:lnTo>
                    <a:pt x="149" y="493"/>
                  </a:lnTo>
                  <a:lnTo>
                    <a:pt x="146" y="486"/>
                  </a:lnTo>
                  <a:lnTo>
                    <a:pt x="139" y="476"/>
                  </a:lnTo>
                  <a:lnTo>
                    <a:pt x="129" y="476"/>
                  </a:lnTo>
                  <a:lnTo>
                    <a:pt x="122" y="462"/>
                  </a:lnTo>
                  <a:lnTo>
                    <a:pt x="127" y="455"/>
                  </a:lnTo>
                  <a:lnTo>
                    <a:pt x="127" y="447"/>
                  </a:lnTo>
                  <a:lnTo>
                    <a:pt x="117" y="435"/>
                  </a:lnTo>
                  <a:lnTo>
                    <a:pt x="113" y="421"/>
                  </a:lnTo>
                  <a:lnTo>
                    <a:pt x="113" y="399"/>
                  </a:lnTo>
                  <a:lnTo>
                    <a:pt x="115" y="385"/>
                  </a:lnTo>
                  <a:lnTo>
                    <a:pt x="110" y="383"/>
                  </a:lnTo>
                  <a:lnTo>
                    <a:pt x="108" y="380"/>
                  </a:lnTo>
                  <a:lnTo>
                    <a:pt x="105" y="373"/>
                  </a:lnTo>
                  <a:lnTo>
                    <a:pt x="103" y="370"/>
                  </a:lnTo>
                  <a:lnTo>
                    <a:pt x="101" y="373"/>
                  </a:lnTo>
                  <a:lnTo>
                    <a:pt x="77" y="390"/>
                  </a:lnTo>
                  <a:lnTo>
                    <a:pt x="72" y="392"/>
                  </a:lnTo>
                  <a:lnTo>
                    <a:pt x="57" y="378"/>
                  </a:lnTo>
                  <a:lnTo>
                    <a:pt x="60" y="368"/>
                  </a:lnTo>
                  <a:lnTo>
                    <a:pt x="60" y="363"/>
                  </a:lnTo>
                  <a:lnTo>
                    <a:pt x="60" y="354"/>
                  </a:lnTo>
                  <a:lnTo>
                    <a:pt x="72" y="344"/>
                  </a:lnTo>
                  <a:lnTo>
                    <a:pt x="74" y="334"/>
                  </a:lnTo>
                  <a:lnTo>
                    <a:pt x="72" y="334"/>
                  </a:lnTo>
                  <a:lnTo>
                    <a:pt x="72" y="318"/>
                  </a:lnTo>
                  <a:lnTo>
                    <a:pt x="79" y="313"/>
                  </a:lnTo>
                  <a:lnTo>
                    <a:pt x="77" y="306"/>
                  </a:lnTo>
                  <a:lnTo>
                    <a:pt x="93" y="272"/>
                  </a:lnTo>
                  <a:lnTo>
                    <a:pt x="89" y="265"/>
                  </a:lnTo>
                  <a:lnTo>
                    <a:pt x="74" y="262"/>
                  </a:lnTo>
                  <a:lnTo>
                    <a:pt x="72" y="255"/>
                  </a:lnTo>
                  <a:lnTo>
                    <a:pt x="60" y="253"/>
                  </a:lnTo>
                  <a:lnTo>
                    <a:pt x="55" y="241"/>
                  </a:lnTo>
                  <a:lnTo>
                    <a:pt x="53" y="226"/>
                  </a:lnTo>
                  <a:lnTo>
                    <a:pt x="41" y="197"/>
                  </a:lnTo>
                  <a:lnTo>
                    <a:pt x="21" y="181"/>
                  </a:lnTo>
                  <a:lnTo>
                    <a:pt x="14" y="169"/>
                  </a:lnTo>
                  <a:lnTo>
                    <a:pt x="7" y="164"/>
                  </a:lnTo>
                  <a:lnTo>
                    <a:pt x="12" y="159"/>
                  </a:lnTo>
                  <a:lnTo>
                    <a:pt x="17" y="147"/>
                  </a:lnTo>
                  <a:lnTo>
                    <a:pt x="12" y="130"/>
                  </a:lnTo>
                  <a:lnTo>
                    <a:pt x="0" y="101"/>
                  </a:lnTo>
                  <a:lnTo>
                    <a:pt x="19" y="0"/>
                  </a:lnTo>
                  <a:lnTo>
                    <a:pt x="98" y="12"/>
                  </a:lnTo>
                  <a:lnTo>
                    <a:pt x="312" y="48"/>
                  </a:lnTo>
                  <a:lnTo>
                    <a:pt x="528" y="87"/>
                  </a:lnTo>
                  <a:lnTo>
                    <a:pt x="869" y="121"/>
                  </a:lnTo>
                  <a:lnTo>
                    <a:pt x="843" y="447"/>
                  </a:lnTo>
                  <a:lnTo>
                    <a:pt x="833" y="551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72" name="Google Shape;122;p14">
              <a:extLst>
                <a:ext uri="{FF2B5EF4-FFF2-40B4-BE49-F238E27FC236}">
                  <a16:creationId xmlns:a16="http://schemas.microsoft.com/office/drawing/2014/main" id="{8C389A77-5D3C-D24C-A20F-A7F537078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348" y="1841980"/>
              <a:ext cx="425778" cy="353999"/>
            </a:xfrm>
            <a:custGeom>
              <a:avLst/>
              <a:gdLst>
                <a:gd name="T0" fmla="*/ 1061086 w 593"/>
                <a:gd name="T1" fmla="*/ 939166 h 493"/>
                <a:gd name="T2" fmla="*/ 1097281 w 593"/>
                <a:gd name="T3" fmla="*/ 525781 h 493"/>
                <a:gd name="T4" fmla="*/ 1129666 w 593"/>
                <a:gd name="T5" fmla="*/ 123825 h 493"/>
                <a:gd name="T6" fmla="*/ 123825 w 593"/>
                <a:gd name="T7" fmla="*/ 0 h 493"/>
                <a:gd name="T8" fmla="*/ 108585 w 593"/>
                <a:gd name="T9" fmla="*/ 100965 h 493"/>
                <a:gd name="T10" fmla="*/ 36195 w 593"/>
                <a:gd name="T11" fmla="*/ 609601 h 493"/>
                <a:gd name="T12" fmla="*/ 32385 w 593"/>
                <a:gd name="T13" fmla="*/ 609601 h 493"/>
                <a:gd name="T14" fmla="*/ 0 w 593"/>
                <a:gd name="T15" fmla="*/ 805816 h 493"/>
                <a:gd name="T16" fmla="*/ 300990 w 593"/>
                <a:gd name="T17" fmla="*/ 855346 h 493"/>
                <a:gd name="T18" fmla="*/ 1061086 w 593"/>
                <a:gd name="T19" fmla="*/ 939166 h 4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93" h="493" extrusionOk="0">
                  <a:moveTo>
                    <a:pt x="557" y="493"/>
                  </a:moveTo>
                  <a:lnTo>
                    <a:pt x="576" y="276"/>
                  </a:lnTo>
                  <a:lnTo>
                    <a:pt x="593" y="65"/>
                  </a:lnTo>
                  <a:lnTo>
                    <a:pt x="65" y="0"/>
                  </a:lnTo>
                  <a:lnTo>
                    <a:pt x="57" y="53"/>
                  </a:lnTo>
                  <a:lnTo>
                    <a:pt x="19" y="320"/>
                  </a:lnTo>
                  <a:lnTo>
                    <a:pt x="17" y="320"/>
                  </a:lnTo>
                  <a:lnTo>
                    <a:pt x="0" y="423"/>
                  </a:lnTo>
                  <a:lnTo>
                    <a:pt x="158" y="449"/>
                  </a:lnTo>
                  <a:lnTo>
                    <a:pt x="557" y="493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73" name="Google Shape;123;p14">
              <a:extLst>
                <a:ext uri="{FF2B5EF4-FFF2-40B4-BE49-F238E27FC236}">
                  <a16:creationId xmlns:a16="http://schemas.microsoft.com/office/drawing/2014/main" id="{D1868929-2D65-7144-A4BC-0F61711F3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867" y="2164385"/>
              <a:ext cx="443010" cy="350409"/>
            </a:xfrm>
            <a:custGeom>
              <a:avLst/>
              <a:gdLst>
                <a:gd name="T0" fmla="*/ 0 w 617"/>
                <a:gd name="T1" fmla="*/ 811530 h 488"/>
                <a:gd name="T2" fmla="*/ 108585 w 617"/>
                <a:gd name="T3" fmla="*/ 0 h 488"/>
                <a:gd name="T4" fmla="*/ 868679 w 617"/>
                <a:gd name="T5" fmla="*/ 83820 h 488"/>
                <a:gd name="T6" fmla="*/ 1175384 w 617"/>
                <a:gd name="T7" fmla="*/ 106680 h 488"/>
                <a:gd name="T8" fmla="*/ 1165859 w 617"/>
                <a:gd name="T9" fmla="*/ 312420 h 488"/>
                <a:gd name="T10" fmla="*/ 1129664 w 617"/>
                <a:gd name="T11" fmla="*/ 929640 h 488"/>
                <a:gd name="T12" fmla="*/ 969644 w 617"/>
                <a:gd name="T13" fmla="*/ 920115 h 488"/>
                <a:gd name="T14" fmla="*/ 0 w 617"/>
                <a:gd name="T15" fmla="*/ 811530 h 4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7" h="488" extrusionOk="0">
                  <a:moveTo>
                    <a:pt x="0" y="426"/>
                  </a:moveTo>
                  <a:lnTo>
                    <a:pt x="57" y="0"/>
                  </a:lnTo>
                  <a:lnTo>
                    <a:pt x="456" y="44"/>
                  </a:lnTo>
                  <a:lnTo>
                    <a:pt x="617" y="56"/>
                  </a:lnTo>
                  <a:lnTo>
                    <a:pt x="612" y="164"/>
                  </a:lnTo>
                  <a:lnTo>
                    <a:pt x="593" y="488"/>
                  </a:lnTo>
                  <a:lnTo>
                    <a:pt x="509" y="483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E2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74" name="Google Shape;124;p14">
              <a:extLst>
                <a:ext uri="{FF2B5EF4-FFF2-40B4-BE49-F238E27FC236}">
                  <a16:creationId xmlns:a16="http://schemas.microsoft.com/office/drawing/2014/main" id="{0BD3C1F4-F941-FF44-9DDC-A5B5AE608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150" y="2042316"/>
              <a:ext cx="344643" cy="427958"/>
            </a:xfrm>
            <a:custGeom>
              <a:avLst/>
              <a:gdLst>
                <a:gd name="T0" fmla="*/ 805815 w 480"/>
                <a:gd name="T1" fmla="*/ 1135380 h 596"/>
                <a:gd name="T2" fmla="*/ 914400 w 480"/>
                <a:gd name="T3" fmla="*/ 323850 h 596"/>
                <a:gd name="T4" fmla="*/ 613410 w 480"/>
                <a:gd name="T5" fmla="*/ 274320 h 596"/>
                <a:gd name="T6" fmla="*/ 645795 w 480"/>
                <a:gd name="T7" fmla="*/ 78105 h 596"/>
                <a:gd name="T8" fmla="*/ 196215 w 480"/>
                <a:gd name="T9" fmla="*/ 0 h 596"/>
                <a:gd name="T10" fmla="*/ 0 w 480"/>
                <a:gd name="T11" fmla="*/ 1011555 h 596"/>
                <a:gd name="T12" fmla="*/ 805815 w 480"/>
                <a:gd name="T13" fmla="*/ 1135380 h 5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0" h="596" extrusionOk="0">
                  <a:moveTo>
                    <a:pt x="423" y="596"/>
                  </a:moveTo>
                  <a:lnTo>
                    <a:pt x="480" y="170"/>
                  </a:lnTo>
                  <a:lnTo>
                    <a:pt x="322" y="144"/>
                  </a:lnTo>
                  <a:lnTo>
                    <a:pt x="339" y="41"/>
                  </a:lnTo>
                  <a:lnTo>
                    <a:pt x="103" y="0"/>
                  </a:lnTo>
                  <a:lnTo>
                    <a:pt x="0" y="531"/>
                  </a:lnTo>
                  <a:lnTo>
                    <a:pt x="423" y="596"/>
                  </a:lnTo>
                  <a:close/>
                </a:path>
              </a:pathLst>
            </a:custGeom>
            <a:solidFill>
              <a:srgbClr val="C2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75" name="Google Shape;125;p14">
              <a:extLst>
                <a:ext uri="{FF2B5EF4-FFF2-40B4-BE49-F238E27FC236}">
                  <a16:creationId xmlns:a16="http://schemas.microsoft.com/office/drawing/2014/main" id="{55AD383E-8825-D041-A8C1-EB25B67DB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3809" y="1482955"/>
              <a:ext cx="365466" cy="588801"/>
            </a:xfrm>
            <a:custGeom>
              <a:avLst/>
              <a:gdLst>
                <a:gd name="T0" fmla="*/ 440055 w 509"/>
                <a:gd name="T1" fmla="*/ 26670 h 820"/>
                <a:gd name="T2" fmla="*/ 426720 w 509"/>
                <a:gd name="T3" fmla="*/ 274320 h 820"/>
                <a:gd name="T4" fmla="*/ 426720 w 509"/>
                <a:gd name="T5" fmla="*/ 329565 h 820"/>
                <a:gd name="T6" fmla="*/ 430530 w 509"/>
                <a:gd name="T7" fmla="*/ 348615 h 820"/>
                <a:gd name="T8" fmla="*/ 481965 w 509"/>
                <a:gd name="T9" fmla="*/ 401955 h 820"/>
                <a:gd name="T10" fmla="*/ 508636 w 509"/>
                <a:gd name="T11" fmla="*/ 485775 h 820"/>
                <a:gd name="T12" fmla="*/ 541021 w 509"/>
                <a:gd name="T13" fmla="*/ 512445 h 820"/>
                <a:gd name="T14" fmla="*/ 573406 w 509"/>
                <a:gd name="T15" fmla="*/ 531495 h 820"/>
                <a:gd name="T16" fmla="*/ 550546 w 509"/>
                <a:gd name="T17" fmla="*/ 609600 h 820"/>
                <a:gd name="T18" fmla="*/ 541021 w 509"/>
                <a:gd name="T19" fmla="*/ 632460 h 820"/>
                <a:gd name="T20" fmla="*/ 544831 w 509"/>
                <a:gd name="T21" fmla="*/ 662940 h 820"/>
                <a:gd name="T22" fmla="*/ 518161 w 509"/>
                <a:gd name="T23" fmla="*/ 701040 h 820"/>
                <a:gd name="T24" fmla="*/ 518161 w 509"/>
                <a:gd name="T25" fmla="*/ 727710 h 820"/>
                <a:gd name="T26" fmla="*/ 541021 w 509"/>
                <a:gd name="T27" fmla="*/ 773430 h 820"/>
                <a:gd name="T28" fmla="*/ 596266 w 509"/>
                <a:gd name="T29" fmla="*/ 737235 h 820"/>
                <a:gd name="T30" fmla="*/ 603886 w 509"/>
                <a:gd name="T31" fmla="*/ 737235 h 820"/>
                <a:gd name="T32" fmla="*/ 613411 w 509"/>
                <a:gd name="T33" fmla="*/ 756285 h 820"/>
                <a:gd name="T34" fmla="*/ 619126 w 509"/>
                <a:gd name="T35" fmla="*/ 786765 h 820"/>
                <a:gd name="T36" fmla="*/ 626746 w 509"/>
                <a:gd name="T37" fmla="*/ 855345 h 820"/>
                <a:gd name="T38" fmla="*/ 645796 w 509"/>
                <a:gd name="T39" fmla="*/ 893445 h 820"/>
                <a:gd name="T40" fmla="*/ 649606 w 509"/>
                <a:gd name="T41" fmla="*/ 933450 h 820"/>
                <a:gd name="T42" fmla="*/ 681991 w 509"/>
                <a:gd name="T43" fmla="*/ 952500 h 820"/>
                <a:gd name="T44" fmla="*/ 681991 w 509"/>
                <a:gd name="T45" fmla="*/ 992505 h 820"/>
                <a:gd name="T46" fmla="*/ 691516 w 509"/>
                <a:gd name="T47" fmla="*/ 1024890 h 820"/>
                <a:gd name="T48" fmla="*/ 718186 w 509"/>
                <a:gd name="T49" fmla="*/ 1015365 h 820"/>
                <a:gd name="T50" fmla="*/ 760096 w 509"/>
                <a:gd name="T51" fmla="*/ 1021080 h 820"/>
                <a:gd name="T52" fmla="*/ 786766 w 509"/>
                <a:gd name="T53" fmla="*/ 1011555 h 820"/>
                <a:gd name="T54" fmla="*/ 805816 w 509"/>
                <a:gd name="T55" fmla="*/ 1015365 h 820"/>
                <a:gd name="T56" fmla="*/ 864871 w 509"/>
                <a:gd name="T57" fmla="*/ 1030605 h 820"/>
                <a:gd name="T58" fmla="*/ 910591 w 509"/>
                <a:gd name="T59" fmla="*/ 1024890 h 820"/>
                <a:gd name="T60" fmla="*/ 929641 w 509"/>
                <a:gd name="T61" fmla="*/ 992505 h 820"/>
                <a:gd name="T62" fmla="*/ 952501 w 509"/>
                <a:gd name="T63" fmla="*/ 1040130 h 820"/>
                <a:gd name="T64" fmla="*/ 969646 w 509"/>
                <a:gd name="T65" fmla="*/ 1053465 h 820"/>
                <a:gd name="T66" fmla="*/ 893446 w 509"/>
                <a:gd name="T67" fmla="*/ 1562100 h 820"/>
                <a:gd name="T68" fmla="*/ 0 w 509"/>
                <a:gd name="T69" fmla="*/ 1386840 h 820"/>
                <a:gd name="T70" fmla="*/ 100965 w 509"/>
                <a:gd name="T71" fmla="*/ 1002030 h 820"/>
                <a:gd name="T72" fmla="*/ 106680 w 509"/>
                <a:gd name="T73" fmla="*/ 975360 h 820"/>
                <a:gd name="T74" fmla="*/ 114300 w 509"/>
                <a:gd name="T75" fmla="*/ 956310 h 820"/>
                <a:gd name="T76" fmla="*/ 83820 w 509"/>
                <a:gd name="T77" fmla="*/ 929640 h 820"/>
                <a:gd name="T78" fmla="*/ 83820 w 509"/>
                <a:gd name="T79" fmla="*/ 893445 h 820"/>
                <a:gd name="T80" fmla="*/ 142875 w 509"/>
                <a:gd name="T81" fmla="*/ 824865 h 820"/>
                <a:gd name="T82" fmla="*/ 156210 w 509"/>
                <a:gd name="T83" fmla="*/ 796290 h 820"/>
                <a:gd name="T84" fmla="*/ 243840 w 509"/>
                <a:gd name="T85" fmla="*/ 672465 h 820"/>
                <a:gd name="T86" fmla="*/ 220980 w 509"/>
                <a:gd name="T87" fmla="*/ 632460 h 820"/>
                <a:gd name="T88" fmla="*/ 198120 w 509"/>
                <a:gd name="T89" fmla="*/ 613410 h 820"/>
                <a:gd name="T90" fmla="*/ 188595 w 509"/>
                <a:gd name="T91" fmla="*/ 567690 h 820"/>
                <a:gd name="T92" fmla="*/ 201930 w 509"/>
                <a:gd name="T93" fmla="*/ 548640 h 820"/>
                <a:gd name="T94" fmla="*/ 188595 w 509"/>
                <a:gd name="T95" fmla="*/ 512445 h 820"/>
                <a:gd name="T96" fmla="*/ 306705 w 509"/>
                <a:gd name="T97" fmla="*/ 0 h 8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09" h="820" extrusionOk="0">
                  <a:moveTo>
                    <a:pt x="161" y="0"/>
                  </a:moveTo>
                  <a:lnTo>
                    <a:pt x="231" y="14"/>
                  </a:lnTo>
                  <a:lnTo>
                    <a:pt x="212" y="115"/>
                  </a:lnTo>
                  <a:lnTo>
                    <a:pt x="224" y="144"/>
                  </a:lnTo>
                  <a:lnTo>
                    <a:pt x="229" y="161"/>
                  </a:lnTo>
                  <a:lnTo>
                    <a:pt x="224" y="173"/>
                  </a:lnTo>
                  <a:lnTo>
                    <a:pt x="219" y="178"/>
                  </a:lnTo>
                  <a:lnTo>
                    <a:pt x="226" y="183"/>
                  </a:lnTo>
                  <a:lnTo>
                    <a:pt x="233" y="195"/>
                  </a:lnTo>
                  <a:lnTo>
                    <a:pt x="253" y="211"/>
                  </a:lnTo>
                  <a:lnTo>
                    <a:pt x="265" y="240"/>
                  </a:lnTo>
                  <a:lnTo>
                    <a:pt x="267" y="255"/>
                  </a:lnTo>
                  <a:lnTo>
                    <a:pt x="272" y="267"/>
                  </a:lnTo>
                  <a:lnTo>
                    <a:pt x="284" y="269"/>
                  </a:lnTo>
                  <a:lnTo>
                    <a:pt x="286" y="276"/>
                  </a:lnTo>
                  <a:lnTo>
                    <a:pt x="301" y="279"/>
                  </a:lnTo>
                  <a:lnTo>
                    <a:pt x="305" y="286"/>
                  </a:lnTo>
                  <a:lnTo>
                    <a:pt x="289" y="320"/>
                  </a:lnTo>
                  <a:lnTo>
                    <a:pt x="291" y="327"/>
                  </a:lnTo>
                  <a:lnTo>
                    <a:pt x="284" y="332"/>
                  </a:lnTo>
                  <a:lnTo>
                    <a:pt x="284" y="348"/>
                  </a:lnTo>
                  <a:lnTo>
                    <a:pt x="286" y="348"/>
                  </a:lnTo>
                  <a:lnTo>
                    <a:pt x="284" y="358"/>
                  </a:lnTo>
                  <a:lnTo>
                    <a:pt x="272" y="368"/>
                  </a:lnTo>
                  <a:lnTo>
                    <a:pt x="272" y="377"/>
                  </a:lnTo>
                  <a:lnTo>
                    <a:pt x="272" y="382"/>
                  </a:lnTo>
                  <a:lnTo>
                    <a:pt x="269" y="392"/>
                  </a:lnTo>
                  <a:lnTo>
                    <a:pt x="284" y="406"/>
                  </a:lnTo>
                  <a:lnTo>
                    <a:pt x="289" y="404"/>
                  </a:lnTo>
                  <a:lnTo>
                    <a:pt x="313" y="387"/>
                  </a:lnTo>
                  <a:lnTo>
                    <a:pt x="315" y="384"/>
                  </a:lnTo>
                  <a:lnTo>
                    <a:pt x="317" y="387"/>
                  </a:lnTo>
                  <a:lnTo>
                    <a:pt x="320" y="394"/>
                  </a:lnTo>
                  <a:lnTo>
                    <a:pt x="322" y="397"/>
                  </a:lnTo>
                  <a:lnTo>
                    <a:pt x="327" y="399"/>
                  </a:lnTo>
                  <a:lnTo>
                    <a:pt x="325" y="413"/>
                  </a:lnTo>
                  <a:lnTo>
                    <a:pt x="325" y="435"/>
                  </a:lnTo>
                  <a:lnTo>
                    <a:pt x="329" y="449"/>
                  </a:lnTo>
                  <a:lnTo>
                    <a:pt x="339" y="461"/>
                  </a:lnTo>
                  <a:lnTo>
                    <a:pt x="339" y="469"/>
                  </a:lnTo>
                  <a:lnTo>
                    <a:pt x="334" y="476"/>
                  </a:lnTo>
                  <a:lnTo>
                    <a:pt x="341" y="490"/>
                  </a:lnTo>
                  <a:lnTo>
                    <a:pt x="351" y="490"/>
                  </a:lnTo>
                  <a:lnTo>
                    <a:pt x="358" y="500"/>
                  </a:lnTo>
                  <a:lnTo>
                    <a:pt x="361" y="507"/>
                  </a:lnTo>
                  <a:lnTo>
                    <a:pt x="358" y="521"/>
                  </a:lnTo>
                  <a:lnTo>
                    <a:pt x="358" y="526"/>
                  </a:lnTo>
                  <a:lnTo>
                    <a:pt x="363" y="538"/>
                  </a:lnTo>
                  <a:lnTo>
                    <a:pt x="373" y="543"/>
                  </a:lnTo>
                  <a:lnTo>
                    <a:pt x="377" y="533"/>
                  </a:lnTo>
                  <a:lnTo>
                    <a:pt x="382" y="531"/>
                  </a:lnTo>
                  <a:lnTo>
                    <a:pt x="399" y="536"/>
                  </a:lnTo>
                  <a:lnTo>
                    <a:pt x="406" y="538"/>
                  </a:lnTo>
                  <a:lnTo>
                    <a:pt x="413" y="531"/>
                  </a:lnTo>
                  <a:lnTo>
                    <a:pt x="421" y="531"/>
                  </a:lnTo>
                  <a:lnTo>
                    <a:pt x="423" y="533"/>
                  </a:lnTo>
                  <a:lnTo>
                    <a:pt x="445" y="536"/>
                  </a:lnTo>
                  <a:lnTo>
                    <a:pt x="454" y="541"/>
                  </a:lnTo>
                  <a:lnTo>
                    <a:pt x="457" y="538"/>
                  </a:lnTo>
                  <a:lnTo>
                    <a:pt x="478" y="538"/>
                  </a:lnTo>
                  <a:lnTo>
                    <a:pt x="478" y="531"/>
                  </a:lnTo>
                  <a:lnTo>
                    <a:pt x="488" y="521"/>
                  </a:lnTo>
                  <a:lnTo>
                    <a:pt x="497" y="533"/>
                  </a:lnTo>
                  <a:lnTo>
                    <a:pt x="500" y="546"/>
                  </a:lnTo>
                  <a:lnTo>
                    <a:pt x="509" y="555"/>
                  </a:lnTo>
                  <a:lnTo>
                    <a:pt x="509" y="553"/>
                  </a:lnTo>
                  <a:lnTo>
                    <a:pt x="471" y="820"/>
                  </a:lnTo>
                  <a:lnTo>
                    <a:pt x="469" y="820"/>
                  </a:lnTo>
                  <a:lnTo>
                    <a:pt x="233" y="779"/>
                  </a:lnTo>
                  <a:lnTo>
                    <a:pt x="0" y="728"/>
                  </a:lnTo>
                  <a:lnTo>
                    <a:pt x="41" y="538"/>
                  </a:lnTo>
                  <a:lnTo>
                    <a:pt x="53" y="526"/>
                  </a:lnTo>
                  <a:lnTo>
                    <a:pt x="53" y="514"/>
                  </a:lnTo>
                  <a:lnTo>
                    <a:pt x="56" y="512"/>
                  </a:lnTo>
                  <a:lnTo>
                    <a:pt x="58" y="507"/>
                  </a:lnTo>
                  <a:lnTo>
                    <a:pt x="60" y="502"/>
                  </a:lnTo>
                  <a:lnTo>
                    <a:pt x="56" y="493"/>
                  </a:lnTo>
                  <a:lnTo>
                    <a:pt x="44" y="488"/>
                  </a:lnTo>
                  <a:lnTo>
                    <a:pt x="41" y="481"/>
                  </a:lnTo>
                  <a:lnTo>
                    <a:pt x="44" y="469"/>
                  </a:lnTo>
                  <a:lnTo>
                    <a:pt x="63" y="440"/>
                  </a:lnTo>
                  <a:lnTo>
                    <a:pt x="75" y="433"/>
                  </a:lnTo>
                  <a:lnTo>
                    <a:pt x="82" y="425"/>
                  </a:lnTo>
                  <a:lnTo>
                    <a:pt x="82" y="418"/>
                  </a:lnTo>
                  <a:lnTo>
                    <a:pt x="89" y="411"/>
                  </a:lnTo>
                  <a:lnTo>
                    <a:pt x="128" y="353"/>
                  </a:lnTo>
                  <a:lnTo>
                    <a:pt x="125" y="339"/>
                  </a:lnTo>
                  <a:lnTo>
                    <a:pt x="116" y="332"/>
                  </a:lnTo>
                  <a:lnTo>
                    <a:pt x="111" y="332"/>
                  </a:lnTo>
                  <a:lnTo>
                    <a:pt x="104" y="322"/>
                  </a:lnTo>
                  <a:lnTo>
                    <a:pt x="101" y="312"/>
                  </a:lnTo>
                  <a:lnTo>
                    <a:pt x="99" y="298"/>
                  </a:lnTo>
                  <a:lnTo>
                    <a:pt x="104" y="293"/>
                  </a:lnTo>
                  <a:lnTo>
                    <a:pt x="106" y="288"/>
                  </a:lnTo>
                  <a:lnTo>
                    <a:pt x="99" y="279"/>
                  </a:lnTo>
                  <a:lnTo>
                    <a:pt x="99" y="269"/>
                  </a:lnTo>
                  <a:lnTo>
                    <a:pt x="104" y="26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4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76" name="Google Shape;126;p14">
              <a:extLst>
                <a:ext uri="{FF2B5EF4-FFF2-40B4-BE49-F238E27FC236}">
                  <a16:creationId xmlns:a16="http://schemas.microsoft.com/office/drawing/2014/main" id="{0D34F119-3614-764C-A081-169CA2BA9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3705" y="2423601"/>
              <a:ext cx="417162" cy="483248"/>
            </a:xfrm>
            <a:custGeom>
              <a:avLst/>
              <a:gdLst>
                <a:gd name="T0" fmla="*/ 941071 w 581"/>
                <a:gd name="T1" fmla="*/ 1276351 h 673"/>
                <a:gd name="T2" fmla="*/ 1106806 w 581"/>
                <a:gd name="T3" fmla="*/ 123825 h 673"/>
                <a:gd name="T4" fmla="*/ 300990 w 581"/>
                <a:gd name="T5" fmla="*/ 0 h 673"/>
                <a:gd name="T6" fmla="*/ 281940 w 581"/>
                <a:gd name="T7" fmla="*/ 104775 h 673"/>
                <a:gd name="T8" fmla="*/ 251460 w 581"/>
                <a:gd name="T9" fmla="*/ 192405 h 673"/>
                <a:gd name="T10" fmla="*/ 232410 w 581"/>
                <a:gd name="T11" fmla="*/ 192405 h 673"/>
                <a:gd name="T12" fmla="*/ 222885 w 581"/>
                <a:gd name="T13" fmla="*/ 179070 h 673"/>
                <a:gd name="T14" fmla="*/ 222885 w 581"/>
                <a:gd name="T15" fmla="*/ 169545 h 673"/>
                <a:gd name="T16" fmla="*/ 209550 w 581"/>
                <a:gd name="T17" fmla="*/ 156210 h 673"/>
                <a:gd name="T18" fmla="*/ 177165 w 581"/>
                <a:gd name="T19" fmla="*/ 150495 h 673"/>
                <a:gd name="T20" fmla="*/ 154305 w 581"/>
                <a:gd name="T21" fmla="*/ 156210 h 673"/>
                <a:gd name="T22" fmla="*/ 144780 w 581"/>
                <a:gd name="T23" fmla="*/ 163830 h 673"/>
                <a:gd name="T24" fmla="*/ 154305 w 581"/>
                <a:gd name="T25" fmla="*/ 201930 h 673"/>
                <a:gd name="T26" fmla="*/ 144780 w 581"/>
                <a:gd name="T27" fmla="*/ 297180 h 673"/>
                <a:gd name="T28" fmla="*/ 154305 w 581"/>
                <a:gd name="T29" fmla="*/ 316230 h 673"/>
                <a:gd name="T30" fmla="*/ 140970 w 581"/>
                <a:gd name="T31" fmla="*/ 356235 h 673"/>
                <a:gd name="T32" fmla="*/ 131445 w 581"/>
                <a:gd name="T33" fmla="*/ 369570 h 673"/>
                <a:gd name="T34" fmla="*/ 131445 w 581"/>
                <a:gd name="T35" fmla="*/ 379095 h 673"/>
                <a:gd name="T36" fmla="*/ 131445 w 581"/>
                <a:gd name="T37" fmla="*/ 411480 h 673"/>
                <a:gd name="T38" fmla="*/ 131445 w 581"/>
                <a:gd name="T39" fmla="*/ 421005 h 673"/>
                <a:gd name="T40" fmla="*/ 131445 w 581"/>
                <a:gd name="T41" fmla="*/ 430530 h 673"/>
                <a:gd name="T42" fmla="*/ 144780 w 581"/>
                <a:gd name="T43" fmla="*/ 453390 h 673"/>
                <a:gd name="T44" fmla="*/ 144780 w 581"/>
                <a:gd name="T45" fmla="*/ 476250 h 673"/>
                <a:gd name="T46" fmla="*/ 150495 w 581"/>
                <a:gd name="T47" fmla="*/ 489585 h 673"/>
                <a:gd name="T48" fmla="*/ 160020 w 581"/>
                <a:gd name="T49" fmla="*/ 512445 h 673"/>
                <a:gd name="T50" fmla="*/ 167640 w 581"/>
                <a:gd name="T51" fmla="*/ 516255 h 673"/>
                <a:gd name="T52" fmla="*/ 177165 w 581"/>
                <a:gd name="T53" fmla="*/ 531495 h 673"/>
                <a:gd name="T54" fmla="*/ 177165 w 581"/>
                <a:gd name="T55" fmla="*/ 548640 h 673"/>
                <a:gd name="T56" fmla="*/ 177165 w 581"/>
                <a:gd name="T57" fmla="*/ 558165 h 673"/>
                <a:gd name="T58" fmla="*/ 167640 w 581"/>
                <a:gd name="T59" fmla="*/ 554355 h 673"/>
                <a:gd name="T60" fmla="*/ 150495 w 581"/>
                <a:gd name="T61" fmla="*/ 571500 h 673"/>
                <a:gd name="T62" fmla="*/ 127635 w 581"/>
                <a:gd name="T63" fmla="*/ 577215 h 673"/>
                <a:gd name="T64" fmla="*/ 108585 w 581"/>
                <a:gd name="T65" fmla="*/ 600075 h 673"/>
                <a:gd name="T66" fmla="*/ 95250 w 581"/>
                <a:gd name="T67" fmla="*/ 659131 h 673"/>
                <a:gd name="T68" fmla="*/ 62865 w 581"/>
                <a:gd name="T69" fmla="*/ 701041 h 673"/>
                <a:gd name="T70" fmla="*/ 45720 w 581"/>
                <a:gd name="T71" fmla="*/ 701041 h 673"/>
                <a:gd name="T72" fmla="*/ 45720 w 581"/>
                <a:gd name="T73" fmla="*/ 708661 h 673"/>
                <a:gd name="T74" fmla="*/ 49530 w 581"/>
                <a:gd name="T75" fmla="*/ 723901 h 673"/>
                <a:gd name="T76" fmla="*/ 45720 w 581"/>
                <a:gd name="T77" fmla="*/ 737236 h 673"/>
                <a:gd name="T78" fmla="*/ 40005 w 581"/>
                <a:gd name="T79" fmla="*/ 760096 h 673"/>
                <a:gd name="T80" fmla="*/ 45720 w 581"/>
                <a:gd name="T81" fmla="*/ 773431 h 673"/>
                <a:gd name="T82" fmla="*/ 68580 w 581"/>
                <a:gd name="T83" fmla="*/ 792481 h 673"/>
                <a:gd name="T84" fmla="*/ 72390 w 581"/>
                <a:gd name="T85" fmla="*/ 800101 h 673"/>
                <a:gd name="T86" fmla="*/ 62865 w 581"/>
                <a:gd name="T87" fmla="*/ 809626 h 673"/>
                <a:gd name="T88" fmla="*/ 62865 w 581"/>
                <a:gd name="T89" fmla="*/ 822961 h 673"/>
                <a:gd name="T90" fmla="*/ 45720 w 581"/>
                <a:gd name="T91" fmla="*/ 838201 h 673"/>
                <a:gd name="T92" fmla="*/ 40005 w 581"/>
                <a:gd name="T93" fmla="*/ 838201 h 673"/>
                <a:gd name="T94" fmla="*/ 13335 w 581"/>
                <a:gd name="T95" fmla="*/ 832486 h 673"/>
                <a:gd name="T96" fmla="*/ 0 w 581"/>
                <a:gd name="T97" fmla="*/ 878206 h 673"/>
                <a:gd name="T98" fmla="*/ 594361 w 581"/>
                <a:gd name="T99" fmla="*/ 1223011 h 673"/>
                <a:gd name="T100" fmla="*/ 941071 w 581"/>
                <a:gd name="T101" fmla="*/ 1282066 h 673"/>
                <a:gd name="T102" fmla="*/ 941071 w 581"/>
                <a:gd name="T103" fmla="*/ 1276351 h 6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81" h="673" extrusionOk="0">
                  <a:moveTo>
                    <a:pt x="494" y="670"/>
                  </a:moveTo>
                  <a:lnTo>
                    <a:pt x="581" y="65"/>
                  </a:lnTo>
                  <a:lnTo>
                    <a:pt x="158" y="0"/>
                  </a:lnTo>
                  <a:lnTo>
                    <a:pt x="148" y="55"/>
                  </a:lnTo>
                  <a:lnTo>
                    <a:pt x="132" y="101"/>
                  </a:lnTo>
                  <a:lnTo>
                    <a:pt x="122" y="101"/>
                  </a:lnTo>
                  <a:lnTo>
                    <a:pt x="117" y="94"/>
                  </a:lnTo>
                  <a:lnTo>
                    <a:pt x="117" y="89"/>
                  </a:lnTo>
                  <a:lnTo>
                    <a:pt x="110" y="82"/>
                  </a:lnTo>
                  <a:lnTo>
                    <a:pt x="93" y="79"/>
                  </a:lnTo>
                  <a:lnTo>
                    <a:pt x="81" y="82"/>
                  </a:lnTo>
                  <a:lnTo>
                    <a:pt x="76" y="86"/>
                  </a:lnTo>
                  <a:lnTo>
                    <a:pt x="81" y="106"/>
                  </a:lnTo>
                  <a:lnTo>
                    <a:pt x="76" y="156"/>
                  </a:lnTo>
                  <a:lnTo>
                    <a:pt x="81" y="166"/>
                  </a:lnTo>
                  <a:lnTo>
                    <a:pt x="74" y="187"/>
                  </a:lnTo>
                  <a:lnTo>
                    <a:pt x="69" y="194"/>
                  </a:lnTo>
                  <a:lnTo>
                    <a:pt x="69" y="199"/>
                  </a:lnTo>
                  <a:lnTo>
                    <a:pt x="69" y="216"/>
                  </a:lnTo>
                  <a:lnTo>
                    <a:pt x="69" y="221"/>
                  </a:lnTo>
                  <a:lnTo>
                    <a:pt x="69" y="226"/>
                  </a:lnTo>
                  <a:lnTo>
                    <a:pt x="76" y="238"/>
                  </a:lnTo>
                  <a:lnTo>
                    <a:pt x="76" y="250"/>
                  </a:lnTo>
                  <a:lnTo>
                    <a:pt x="79" y="257"/>
                  </a:lnTo>
                  <a:lnTo>
                    <a:pt x="84" y="269"/>
                  </a:lnTo>
                  <a:lnTo>
                    <a:pt x="88" y="271"/>
                  </a:lnTo>
                  <a:lnTo>
                    <a:pt x="93" y="279"/>
                  </a:lnTo>
                  <a:lnTo>
                    <a:pt x="93" y="288"/>
                  </a:lnTo>
                  <a:lnTo>
                    <a:pt x="93" y="293"/>
                  </a:lnTo>
                  <a:lnTo>
                    <a:pt x="88" y="291"/>
                  </a:lnTo>
                  <a:lnTo>
                    <a:pt x="79" y="300"/>
                  </a:lnTo>
                  <a:lnTo>
                    <a:pt x="67" y="303"/>
                  </a:lnTo>
                  <a:lnTo>
                    <a:pt x="57" y="315"/>
                  </a:lnTo>
                  <a:lnTo>
                    <a:pt x="50" y="346"/>
                  </a:lnTo>
                  <a:lnTo>
                    <a:pt x="33" y="368"/>
                  </a:lnTo>
                  <a:lnTo>
                    <a:pt x="24" y="368"/>
                  </a:lnTo>
                  <a:lnTo>
                    <a:pt x="24" y="372"/>
                  </a:lnTo>
                  <a:lnTo>
                    <a:pt x="26" y="380"/>
                  </a:lnTo>
                  <a:lnTo>
                    <a:pt x="24" y="387"/>
                  </a:lnTo>
                  <a:lnTo>
                    <a:pt x="21" y="399"/>
                  </a:lnTo>
                  <a:lnTo>
                    <a:pt x="24" y="406"/>
                  </a:lnTo>
                  <a:lnTo>
                    <a:pt x="36" y="416"/>
                  </a:lnTo>
                  <a:lnTo>
                    <a:pt x="38" y="420"/>
                  </a:lnTo>
                  <a:lnTo>
                    <a:pt x="33" y="425"/>
                  </a:lnTo>
                  <a:lnTo>
                    <a:pt x="33" y="432"/>
                  </a:lnTo>
                  <a:lnTo>
                    <a:pt x="24" y="440"/>
                  </a:lnTo>
                  <a:lnTo>
                    <a:pt x="21" y="440"/>
                  </a:lnTo>
                  <a:lnTo>
                    <a:pt x="7" y="437"/>
                  </a:lnTo>
                  <a:lnTo>
                    <a:pt x="0" y="461"/>
                  </a:lnTo>
                  <a:lnTo>
                    <a:pt x="312" y="642"/>
                  </a:lnTo>
                  <a:lnTo>
                    <a:pt x="494" y="673"/>
                  </a:lnTo>
                  <a:lnTo>
                    <a:pt x="494" y="670"/>
                  </a:lnTo>
                  <a:close/>
                </a:path>
              </a:pathLst>
            </a:custGeom>
            <a:solidFill>
              <a:srgbClr val="F4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77" name="Google Shape;127;p14">
              <a:extLst>
                <a:ext uri="{FF2B5EF4-FFF2-40B4-BE49-F238E27FC236}">
                  <a16:creationId xmlns:a16="http://schemas.microsoft.com/office/drawing/2014/main" id="{3693639E-70A8-1B47-AA9A-1FC9658E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945" y="1967639"/>
              <a:ext cx="389159" cy="598854"/>
            </a:xfrm>
            <a:custGeom>
              <a:avLst/>
              <a:gdLst>
                <a:gd name="T0" fmla="*/ 150495 w 542"/>
                <a:gd name="T1" fmla="*/ 0 h 834"/>
                <a:gd name="T2" fmla="*/ 0 w 542"/>
                <a:gd name="T3" fmla="*/ 605790 h 834"/>
                <a:gd name="T4" fmla="*/ 666750 w 542"/>
                <a:gd name="T5" fmla="*/ 1588770 h 834"/>
                <a:gd name="T6" fmla="*/ 666750 w 542"/>
                <a:gd name="T7" fmla="*/ 1579245 h 834"/>
                <a:gd name="T8" fmla="*/ 676275 w 542"/>
                <a:gd name="T9" fmla="*/ 1565910 h 834"/>
                <a:gd name="T10" fmla="*/ 689610 w 542"/>
                <a:gd name="T11" fmla="*/ 1525905 h 834"/>
                <a:gd name="T12" fmla="*/ 680085 w 542"/>
                <a:gd name="T13" fmla="*/ 1506855 h 834"/>
                <a:gd name="T14" fmla="*/ 689610 w 542"/>
                <a:gd name="T15" fmla="*/ 1411605 h 834"/>
                <a:gd name="T16" fmla="*/ 680085 w 542"/>
                <a:gd name="T17" fmla="*/ 1373505 h 834"/>
                <a:gd name="T18" fmla="*/ 689610 w 542"/>
                <a:gd name="T19" fmla="*/ 1365885 h 834"/>
                <a:gd name="T20" fmla="*/ 712470 w 542"/>
                <a:gd name="T21" fmla="*/ 1360170 h 834"/>
                <a:gd name="T22" fmla="*/ 744855 w 542"/>
                <a:gd name="T23" fmla="*/ 1365885 h 834"/>
                <a:gd name="T24" fmla="*/ 758190 w 542"/>
                <a:gd name="T25" fmla="*/ 1379220 h 834"/>
                <a:gd name="T26" fmla="*/ 758190 w 542"/>
                <a:gd name="T27" fmla="*/ 1388745 h 834"/>
                <a:gd name="T28" fmla="*/ 767715 w 542"/>
                <a:gd name="T29" fmla="*/ 1402080 h 834"/>
                <a:gd name="T30" fmla="*/ 786765 w 542"/>
                <a:gd name="T31" fmla="*/ 1402080 h 834"/>
                <a:gd name="T32" fmla="*/ 817245 w 542"/>
                <a:gd name="T33" fmla="*/ 1314450 h 834"/>
                <a:gd name="T34" fmla="*/ 836295 w 542"/>
                <a:gd name="T35" fmla="*/ 1209675 h 834"/>
                <a:gd name="T36" fmla="*/ 1032510 w 542"/>
                <a:gd name="T37" fmla="*/ 198120 h 834"/>
                <a:gd name="T38" fmla="*/ 588645 w 542"/>
                <a:gd name="T39" fmla="*/ 100965 h 834"/>
                <a:gd name="T40" fmla="*/ 150495 w 542"/>
                <a:gd name="T41" fmla="*/ 0 h 8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42" h="834" extrusionOk="0">
                  <a:moveTo>
                    <a:pt x="79" y="0"/>
                  </a:moveTo>
                  <a:lnTo>
                    <a:pt x="0" y="318"/>
                  </a:lnTo>
                  <a:lnTo>
                    <a:pt x="350" y="834"/>
                  </a:lnTo>
                  <a:lnTo>
                    <a:pt x="350" y="829"/>
                  </a:lnTo>
                  <a:lnTo>
                    <a:pt x="355" y="822"/>
                  </a:lnTo>
                  <a:lnTo>
                    <a:pt x="362" y="801"/>
                  </a:lnTo>
                  <a:lnTo>
                    <a:pt x="357" y="791"/>
                  </a:lnTo>
                  <a:lnTo>
                    <a:pt x="362" y="741"/>
                  </a:lnTo>
                  <a:lnTo>
                    <a:pt x="357" y="721"/>
                  </a:lnTo>
                  <a:lnTo>
                    <a:pt x="362" y="717"/>
                  </a:lnTo>
                  <a:lnTo>
                    <a:pt x="374" y="714"/>
                  </a:lnTo>
                  <a:lnTo>
                    <a:pt x="391" y="717"/>
                  </a:lnTo>
                  <a:lnTo>
                    <a:pt x="398" y="724"/>
                  </a:lnTo>
                  <a:lnTo>
                    <a:pt x="398" y="729"/>
                  </a:lnTo>
                  <a:lnTo>
                    <a:pt x="403" y="736"/>
                  </a:lnTo>
                  <a:lnTo>
                    <a:pt x="413" y="736"/>
                  </a:lnTo>
                  <a:lnTo>
                    <a:pt x="429" y="690"/>
                  </a:lnTo>
                  <a:lnTo>
                    <a:pt x="439" y="635"/>
                  </a:lnTo>
                  <a:lnTo>
                    <a:pt x="542" y="104"/>
                  </a:lnTo>
                  <a:lnTo>
                    <a:pt x="309" y="53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78" name="Google Shape;128;p14">
              <a:extLst>
                <a:ext uri="{FF2B5EF4-FFF2-40B4-BE49-F238E27FC236}">
                  <a16:creationId xmlns:a16="http://schemas.microsoft.com/office/drawing/2014/main" id="{8D2F65DE-D832-7B47-B131-E7FD3F27F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453" y="1408996"/>
              <a:ext cx="404956" cy="297991"/>
            </a:xfrm>
            <a:custGeom>
              <a:avLst/>
              <a:gdLst>
                <a:gd name="T0" fmla="*/ 965835 w 564"/>
                <a:gd name="T1" fmla="*/ 754379 h 415"/>
                <a:gd name="T2" fmla="*/ 960120 w 564"/>
                <a:gd name="T3" fmla="*/ 790574 h 415"/>
                <a:gd name="T4" fmla="*/ 653415 w 564"/>
                <a:gd name="T5" fmla="*/ 731519 h 415"/>
                <a:gd name="T6" fmla="*/ 626745 w 564"/>
                <a:gd name="T7" fmla="*/ 727709 h 415"/>
                <a:gd name="T8" fmla="*/ 594360 w 564"/>
                <a:gd name="T9" fmla="*/ 721994 h 415"/>
                <a:gd name="T10" fmla="*/ 567690 w 564"/>
                <a:gd name="T11" fmla="*/ 727709 h 415"/>
                <a:gd name="T12" fmla="*/ 525780 w 564"/>
                <a:gd name="T13" fmla="*/ 721994 h 415"/>
                <a:gd name="T14" fmla="*/ 489585 w 564"/>
                <a:gd name="T15" fmla="*/ 731519 h 415"/>
                <a:gd name="T16" fmla="*/ 443865 w 564"/>
                <a:gd name="T17" fmla="*/ 721994 h 415"/>
                <a:gd name="T18" fmla="*/ 356235 w 564"/>
                <a:gd name="T19" fmla="*/ 721994 h 415"/>
                <a:gd name="T20" fmla="*/ 293370 w 564"/>
                <a:gd name="T21" fmla="*/ 691514 h 415"/>
                <a:gd name="T22" fmla="*/ 232410 w 564"/>
                <a:gd name="T23" fmla="*/ 691514 h 415"/>
                <a:gd name="T24" fmla="*/ 140970 w 564"/>
                <a:gd name="T25" fmla="*/ 662939 h 415"/>
                <a:gd name="T26" fmla="*/ 137160 w 564"/>
                <a:gd name="T27" fmla="*/ 594359 h 415"/>
                <a:gd name="T28" fmla="*/ 137160 w 564"/>
                <a:gd name="T29" fmla="*/ 552449 h 415"/>
                <a:gd name="T30" fmla="*/ 81915 w 564"/>
                <a:gd name="T31" fmla="*/ 529589 h 415"/>
                <a:gd name="T32" fmla="*/ 64770 w 564"/>
                <a:gd name="T33" fmla="*/ 512444 h 415"/>
                <a:gd name="T34" fmla="*/ 36195 w 564"/>
                <a:gd name="T35" fmla="*/ 493394 h 415"/>
                <a:gd name="T36" fmla="*/ 3810 w 564"/>
                <a:gd name="T37" fmla="*/ 480059 h 415"/>
                <a:gd name="T38" fmla="*/ 0 w 564"/>
                <a:gd name="T39" fmla="*/ 466724 h 415"/>
                <a:gd name="T40" fmla="*/ 9525 w 564"/>
                <a:gd name="T41" fmla="*/ 434339 h 415"/>
                <a:gd name="T42" fmla="*/ 9525 w 564"/>
                <a:gd name="T43" fmla="*/ 415289 h 415"/>
                <a:gd name="T44" fmla="*/ 19050 w 564"/>
                <a:gd name="T45" fmla="*/ 415289 h 415"/>
                <a:gd name="T46" fmla="*/ 19050 w 564"/>
                <a:gd name="T47" fmla="*/ 438149 h 415"/>
                <a:gd name="T48" fmla="*/ 19050 w 564"/>
                <a:gd name="T49" fmla="*/ 453389 h 415"/>
                <a:gd name="T50" fmla="*/ 36195 w 564"/>
                <a:gd name="T51" fmla="*/ 424814 h 415"/>
                <a:gd name="T52" fmla="*/ 45720 w 564"/>
                <a:gd name="T53" fmla="*/ 405764 h 415"/>
                <a:gd name="T54" fmla="*/ 26670 w 564"/>
                <a:gd name="T55" fmla="*/ 392430 h 415"/>
                <a:gd name="T56" fmla="*/ 26670 w 564"/>
                <a:gd name="T57" fmla="*/ 356235 h 415"/>
                <a:gd name="T58" fmla="*/ 45720 w 564"/>
                <a:gd name="T59" fmla="*/ 356235 h 415"/>
                <a:gd name="T60" fmla="*/ 49530 w 564"/>
                <a:gd name="T61" fmla="*/ 337185 h 415"/>
                <a:gd name="T62" fmla="*/ 45720 w 564"/>
                <a:gd name="T63" fmla="*/ 329565 h 415"/>
                <a:gd name="T64" fmla="*/ 32385 w 564"/>
                <a:gd name="T65" fmla="*/ 320040 h 415"/>
                <a:gd name="T66" fmla="*/ 36195 w 564"/>
                <a:gd name="T67" fmla="*/ 278130 h 415"/>
                <a:gd name="T68" fmla="*/ 32385 w 564"/>
                <a:gd name="T69" fmla="*/ 241935 h 415"/>
                <a:gd name="T70" fmla="*/ 41910 w 564"/>
                <a:gd name="T71" fmla="*/ 182880 h 415"/>
                <a:gd name="T72" fmla="*/ 22860 w 564"/>
                <a:gd name="T73" fmla="*/ 91440 h 415"/>
                <a:gd name="T74" fmla="*/ 36195 w 564"/>
                <a:gd name="T75" fmla="*/ 40005 h 415"/>
                <a:gd name="T76" fmla="*/ 186690 w 564"/>
                <a:gd name="T77" fmla="*/ 137160 h 415"/>
                <a:gd name="T78" fmla="*/ 251460 w 564"/>
                <a:gd name="T79" fmla="*/ 163830 h 415"/>
                <a:gd name="T80" fmla="*/ 283845 w 564"/>
                <a:gd name="T81" fmla="*/ 169545 h 415"/>
                <a:gd name="T82" fmla="*/ 293370 w 564"/>
                <a:gd name="T83" fmla="*/ 232410 h 415"/>
                <a:gd name="T84" fmla="*/ 274320 w 564"/>
                <a:gd name="T85" fmla="*/ 255270 h 415"/>
                <a:gd name="T86" fmla="*/ 270510 w 564"/>
                <a:gd name="T87" fmla="*/ 297180 h 415"/>
                <a:gd name="T88" fmla="*/ 270510 w 564"/>
                <a:gd name="T89" fmla="*/ 314325 h 415"/>
                <a:gd name="T90" fmla="*/ 260985 w 564"/>
                <a:gd name="T91" fmla="*/ 329565 h 415"/>
                <a:gd name="T92" fmla="*/ 293370 w 564"/>
                <a:gd name="T93" fmla="*/ 329565 h 415"/>
                <a:gd name="T94" fmla="*/ 310515 w 564"/>
                <a:gd name="T95" fmla="*/ 274320 h 415"/>
                <a:gd name="T96" fmla="*/ 346710 w 564"/>
                <a:gd name="T97" fmla="*/ 228600 h 415"/>
                <a:gd name="T98" fmla="*/ 339090 w 564"/>
                <a:gd name="T99" fmla="*/ 173355 h 415"/>
                <a:gd name="T100" fmla="*/ 316230 w 564"/>
                <a:gd name="T101" fmla="*/ 108585 h 415"/>
                <a:gd name="T102" fmla="*/ 333375 w 564"/>
                <a:gd name="T103" fmla="*/ 108585 h 415"/>
                <a:gd name="T104" fmla="*/ 342900 w 564"/>
                <a:gd name="T105" fmla="*/ 53340 h 415"/>
                <a:gd name="T106" fmla="*/ 323850 w 564"/>
                <a:gd name="T107" fmla="*/ 36195 h 415"/>
                <a:gd name="T108" fmla="*/ 539115 w 564"/>
                <a:gd name="T109" fmla="*/ 59055 h 415"/>
                <a:gd name="T110" fmla="*/ 1074420 w 564"/>
                <a:gd name="T111" fmla="*/ 196215 h 415"/>
                <a:gd name="T112" fmla="*/ 956310 w 564"/>
                <a:gd name="T113" fmla="*/ 708659 h 415"/>
                <a:gd name="T114" fmla="*/ 969645 w 564"/>
                <a:gd name="T115" fmla="*/ 744854 h 41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64" h="415" extrusionOk="0">
                  <a:moveTo>
                    <a:pt x="509" y="391"/>
                  </a:moveTo>
                  <a:lnTo>
                    <a:pt x="507" y="396"/>
                  </a:lnTo>
                  <a:lnTo>
                    <a:pt x="502" y="401"/>
                  </a:lnTo>
                  <a:lnTo>
                    <a:pt x="504" y="415"/>
                  </a:lnTo>
                  <a:lnTo>
                    <a:pt x="355" y="379"/>
                  </a:lnTo>
                  <a:lnTo>
                    <a:pt x="343" y="384"/>
                  </a:lnTo>
                  <a:lnTo>
                    <a:pt x="336" y="384"/>
                  </a:lnTo>
                  <a:lnTo>
                    <a:pt x="329" y="382"/>
                  </a:lnTo>
                  <a:lnTo>
                    <a:pt x="319" y="382"/>
                  </a:lnTo>
                  <a:lnTo>
                    <a:pt x="312" y="379"/>
                  </a:lnTo>
                  <a:lnTo>
                    <a:pt x="305" y="379"/>
                  </a:lnTo>
                  <a:lnTo>
                    <a:pt x="298" y="382"/>
                  </a:lnTo>
                  <a:lnTo>
                    <a:pt x="286" y="379"/>
                  </a:lnTo>
                  <a:lnTo>
                    <a:pt x="276" y="379"/>
                  </a:lnTo>
                  <a:lnTo>
                    <a:pt x="266" y="384"/>
                  </a:lnTo>
                  <a:lnTo>
                    <a:pt x="257" y="384"/>
                  </a:lnTo>
                  <a:lnTo>
                    <a:pt x="238" y="382"/>
                  </a:lnTo>
                  <a:lnTo>
                    <a:pt x="233" y="379"/>
                  </a:lnTo>
                  <a:lnTo>
                    <a:pt x="223" y="375"/>
                  </a:lnTo>
                  <a:lnTo>
                    <a:pt x="187" y="379"/>
                  </a:lnTo>
                  <a:lnTo>
                    <a:pt x="182" y="370"/>
                  </a:lnTo>
                  <a:lnTo>
                    <a:pt x="154" y="363"/>
                  </a:lnTo>
                  <a:lnTo>
                    <a:pt x="139" y="360"/>
                  </a:lnTo>
                  <a:lnTo>
                    <a:pt x="122" y="363"/>
                  </a:lnTo>
                  <a:lnTo>
                    <a:pt x="96" y="360"/>
                  </a:lnTo>
                  <a:lnTo>
                    <a:pt x="74" y="348"/>
                  </a:lnTo>
                  <a:lnTo>
                    <a:pt x="70" y="341"/>
                  </a:lnTo>
                  <a:lnTo>
                    <a:pt x="72" y="312"/>
                  </a:lnTo>
                  <a:lnTo>
                    <a:pt x="74" y="307"/>
                  </a:lnTo>
                  <a:lnTo>
                    <a:pt x="72" y="290"/>
                  </a:lnTo>
                  <a:lnTo>
                    <a:pt x="55" y="278"/>
                  </a:lnTo>
                  <a:lnTo>
                    <a:pt x="43" y="278"/>
                  </a:lnTo>
                  <a:lnTo>
                    <a:pt x="41" y="274"/>
                  </a:lnTo>
                  <a:lnTo>
                    <a:pt x="34" y="269"/>
                  </a:lnTo>
                  <a:lnTo>
                    <a:pt x="22" y="262"/>
                  </a:lnTo>
                  <a:lnTo>
                    <a:pt x="19" y="259"/>
                  </a:lnTo>
                  <a:lnTo>
                    <a:pt x="7" y="252"/>
                  </a:lnTo>
                  <a:lnTo>
                    <a:pt x="2" y="252"/>
                  </a:lnTo>
                  <a:lnTo>
                    <a:pt x="0" y="250"/>
                  </a:lnTo>
                  <a:lnTo>
                    <a:pt x="0" y="245"/>
                  </a:lnTo>
                  <a:lnTo>
                    <a:pt x="2" y="233"/>
                  </a:lnTo>
                  <a:lnTo>
                    <a:pt x="5" y="228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7" y="218"/>
                  </a:lnTo>
                  <a:lnTo>
                    <a:pt x="10" y="218"/>
                  </a:lnTo>
                  <a:lnTo>
                    <a:pt x="10" y="226"/>
                  </a:lnTo>
                  <a:lnTo>
                    <a:pt x="10" y="230"/>
                  </a:lnTo>
                  <a:lnTo>
                    <a:pt x="10" y="233"/>
                  </a:lnTo>
                  <a:lnTo>
                    <a:pt x="10" y="238"/>
                  </a:lnTo>
                  <a:lnTo>
                    <a:pt x="19" y="228"/>
                  </a:lnTo>
                  <a:lnTo>
                    <a:pt x="19" y="223"/>
                  </a:lnTo>
                  <a:lnTo>
                    <a:pt x="19" y="218"/>
                  </a:lnTo>
                  <a:lnTo>
                    <a:pt x="24" y="213"/>
                  </a:lnTo>
                  <a:lnTo>
                    <a:pt x="19" y="206"/>
                  </a:lnTo>
                  <a:lnTo>
                    <a:pt x="14" y="206"/>
                  </a:lnTo>
                  <a:lnTo>
                    <a:pt x="12" y="189"/>
                  </a:lnTo>
                  <a:lnTo>
                    <a:pt x="14" y="187"/>
                  </a:lnTo>
                  <a:lnTo>
                    <a:pt x="22" y="189"/>
                  </a:lnTo>
                  <a:lnTo>
                    <a:pt x="24" y="187"/>
                  </a:lnTo>
                  <a:lnTo>
                    <a:pt x="34" y="185"/>
                  </a:lnTo>
                  <a:lnTo>
                    <a:pt x="26" y="177"/>
                  </a:lnTo>
                  <a:lnTo>
                    <a:pt x="26" y="175"/>
                  </a:lnTo>
                  <a:lnTo>
                    <a:pt x="24" y="173"/>
                  </a:lnTo>
                  <a:lnTo>
                    <a:pt x="17" y="177"/>
                  </a:lnTo>
                  <a:lnTo>
                    <a:pt x="17" y="168"/>
                  </a:lnTo>
                  <a:lnTo>
                    <a:pt x="17" y="161"/>
                  </a:lnTo>
                  <a:lnTo>
                    <a:pt x="19" y="146"/>
                  </a:lnTo>
                  <a:lnTo>
                    <a:pt x="17" y="137"/>
                  </a:lnTo>
                  <a:lnTo>
                    <a:pt x="17" y="127"/>
                  </a:lnTo>
                  <a:lnTo>
                    <a:pt x="19" y="105"/>
                  </a:lnTo>
                  <a:lnTo>
                    <a:pt x="22" y="96"/>
                  </a:lnTo>
                  <a:lnTo>
                    <a:pt x="12" y="67"/>
                  </a:lnTo>
                  <a:lnTo>
                    <a:pt x="12" y="48"/>
                  </a:lnTo>
                  <a:lnTo>
                    <a:pt x="14" y="36"/>
                  </a:lnTo>
                  <a:lnTo>
                    <a:pt x="19" y="21"/>
                  </a:lnTo>
                  <a:lnTo>
                    <a:pt x="72" y="57"/>
                  </a:lnTo>
                  <a:lnTo>
                    <a:pt x="98" y="72"/>
                  </a:lnTo>
                  <a:lnTo>
                    <a:pt x="120" y="79"/>
                  </a:lnTo>
                  <a:lnTo>
                    <a:pt x="132" y="86"/>
                  </a:lnTo>
                  <a:lnTo>
                    <a:pt x="144" y="86"/>
                  </a:lnTo>
                  <a:lnTo>
                    <a:pt x="149" y="89"/>
                  </a:lnTo>
                  <a:lnTo>
                    <a:pt x="151" y="96"/>
                  </a:lnTo>
                  <a:lnTo>
                    <a:pt x="154" y="122"/>
                  </a:lnTo>
                  <a:lnTo>
                    <a:pt x="151" y="129"/>
                  </a:lnTo>
                  <a:lnTo>
                    <a:pt x="144" y="134"/>
                  </a:lnTo>
                  <a:lnTo>
                    <a:pt x="142" y="146"/>
                  </a:lnTo>
                  <a:lnTo>
                    <a:pt x="142" y="156"/>
                  </a:lnTo>
                  <a:lnTo>
                    <a:pt x="142" y="161"/>
                  </a:lnTo>
                  <a:lnTo>
                    <a:pt x="142" y="165"/>
                  </a:lnTo>
                  <a:lnTo>
                    <a:pt x="137" y="170"/>
                  </a:lnTo>
                  <a:lnTo>
                    <a:pt x="137" y="173"/>
                  </a:lnTo>
                  <a:lnTo>
                    <a:pt x="144" y="177"/>
                  </a:lnTo>
                  <a:lnTo>
                    <a:pt x="154" y="173"/>
                  </a:lnTo>
                  <a:lnTo>
                    <a:pt x="161" y="149"/>
                  </a:lnTo>
                  <a:lnTo>
                    <a:pt x="163" y="144"/>
                  </a:lnTo>
                  <a:lnTo>
                    <a:pt x="168" y="134"/>
                  </a:lnTo>
                  <a:lnTo>
                    <a:pt x="182" y="120"/>
                  </a:lnTo>
                  <a:lnTo>
                    <a:pt x="182" y="113"/>
                  </a:lnTo>
                  <a:lnTo>
                    <a:pt x="178" y="91"/>
                  </a:lnTo>
                  <a:lnTo>
                    <a:pt x="166" y="62"/>
                  </a:lnTo>
                  <a:lnTo>
                    <a:pt x="166" y="57"/>
                  </a:lnTo>
                  <a:lnTo>
                    <a:pt x="168" y="55"/>
                  </a:lnTo>
                  <a:lnTo>
                    <a:pt x="175" y="57"/>
                  </a:lnTo>
                  <a:lnTo>
                    <a:pt x="182" y="45"/>
                  </a:lnTo>
                  <a:lnTo>
                    <a:pt x="180" y="28"/>
                  </a:lnTo>
                  <a:lnTo>
                    <a:pt x="170" y="28"/>
                  </a:lnTo>
                  <a:lnTo>
                    <a:pt x="170" y="19"/>
                  </a:lnTo>
                  <a:lnTo>
                    <a:pt x="170" y="0"/>
                  </a:lnTo>
                  <a:lnTo>
                    <a:pt x="283" y="31"/>
                  </a:lnTo>
                  <a:lnTo>
                    <a:pt x="389" y="60"/>
                  </a:lnTo>
                  <a:lnTo>
                    <a:pt x="564" y="103"/>
                  </a:lnTo>
                  <a:lnTo>
                    <a:pt x="507" y="367"/>
                  </a:lnTo>
                  <a:lnTo>
                    <a:pt x="502" y="372"/>
                  </a:lnTo>
                  <a:lnTo>
                    <a:pt x="502" y="382"/>
                  </a:lnTo>
                  <a:lnTo>
                    <a:pt x="509" y="391"/>
                  </a:lnTo>
                  <a:close/>
                </a:path>
              </a:pathLst>
            </a:custGeom>
            <a:solidFill>
              <a:srgbClr val="FFCD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79" name="Google Shape;129;p14">
              <a:extLst>
                <a:ext uri="{FF2B5EF4-FFF2-40B4-BE49-F238E27FC236}">
                  <a16:creationId xmlns:a16="http://schemas.microsoft.com/office/drawing/2014/main" id="{0F1DB58A-7696-3645-AA07-5ECEEAC67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953" y="1905887"/>
              <a:ext cx="487527" cy="833656"/>
            </a:xfrm>
            <a:custGeom>
              <a:avLst/>
              <a:gdLst>
                <a:gd name="T0" fmla="*/ 1276351 w 679"/>
                <a:gd name="T1" fmla="*/ 1885949 h 1161"/>
                <a:gd name="T2" fmla="*/ 1261111 w 679"/>
                <a:gd name="T3" fmla="*/ 1826894 h 1161"/>
                <a:gd name="T4" fmla="*/ 1247776 w 679"/>
                <a:gd name="T5" fmla="*/ 1784984 h 1161"/>
                <a:gd name="T6" fmla="*/ 731521 w 679"/>
                <a:gd name="T7" fmla="*/ 163830 h 1161"/>
                <a:gd name="T8" fmla="*/ 108585 w 679"/>
                <a:gd name="T9" fmla="*/ 36195 h 1161"/>
                <a:gd name="T10" fmla="*/ 99060 w 679"/>
                <a:gd name="T11" fmla="*/ 140970 h 1161"/>
                <a:gd name="T12" fmla="*/ 81915 w 679"/>
                <a:gd name="T13" fmla="*/ 192405 h 1161"/>
                <a:gd name="T14" fmla="*/ 3810 w 679"/>
                <a:gd name="T15" fmla="*/ 310515 h 1161"/>
                <a:gd name="T16" fmla="*/ 7620 w 679"/>
                <a:gd name="T17" fmla="*/ 361950 h 1161"/>
                <a:gd name="T18" fmla="*/ 26670 w 679"/>
                <a:gd name="T19" fmla="*/ 392430 h 1161"/>
                <a:gd name="T20" fmla="*/ 45720 w 679"/>
                <a:gd name="T21" fmla="*/ 493395 h 1161"/>
                <a:gd name="T22" fmla="*/ 22860 w 679"/>
                <a:gd name="T23" fmla="*/ 577215 h 1161"/>
                <a:gd name="T24" fmla="*/ 36195 w 679"/>
                <a:gd name="T25" fmla="*/ 676275 h 1161"/>
                <a:gd name="T26" fmla="*/ 81915 w 679"/>
                <a:gd name="T27" fmla="*/ 815340 h 1161"/>
                <a:gd name="T28" fmla="*/ 118110 w 679"/>
                <a:gd name="T29" fmla="*/ 878205 h 1161"/>
                <a:gd name="T30" fmla="*/ 144780 w 679"/>
                <a:gd name="T31" fmla="*/ 864870 h 1161"/>
                <a:gd name="T32" fmla="*/ 163830 w 679"/>
                <a:gd name="T33" fmla="*/ 878205 h 1161"/>
                <a:gd name="T34" fmla="*/ 177165 w 679"/>
                <a:gd name="T35" fmla="*/ 956310 h 1161"/>
                <a:gd name="T36" fmla="*/ 144780 w 679"/>
                <a:gd name="T37" fmla="*/ 937260 h 1161"/>
                <a:gd name="T38" fmla="*/ 131445 w 679"/>
                <a:gd name="T39" fmla="*/ 901065 h 1161"/>
                <a:gd name="T40" fmla="*/ 121920 w 679"/>
                <a:gd name="T41" fmla="*/ 956310 h 1161"/>
                <a:gd name="T42" fmla="*/ 127635 w 679"/>
                <a:gd name="T43" fmla="*/ 1057275 h 1161"/>
                <a:gd name="T44" fmla="*/ 186690 w 679"/>
                <a:gd name="T45" fmla="*/ 1102995 h 1161"/>
                <a:gd name="T46" fmla="*/ 160020 w 679"/>
                <a:gd name="T47" fmla="*/ 1162049 h 1161"/>
                <a:gd name="T48" fmla="*/ 182880 w 679"/>
                <a:gd name="T49" fmla="*/ 1272539 h 1161"/>
                <a:gd name="T50" fmla="*/ 196215 w 679"/>
                <a:gd name="T51" fmla="*/ 1337309 h 1161"/>
                <a:gd name="T52" fmla="*/ 264795 w 679"/>
                <a:gd name="T53" fmla="*/ 1459229 h 1161"/>
                <a:gd name="T54" fmla="*/ 255270 w 679"/>
                <a:gd name="T55" fmla="*/ 1487804 h 1161"/>
                <a:gd name="T56" fmla="*/ 278130 w 679"/>
                <a:gd name="T57" fmla="*/ 1533524 h 1161"/>
                <a:gd name="T58" fmla="*/ 255270 w 679"/>
                <a:gd name="T59" fmla="*/ 1605914 h 1161"/>
                <a:gd name="T60" fmla="*/ 300990 w 679"/>
                <a:gd name="T61" fmla="*/ 1661159 h 1161"/>
                <a:gd name="T62" fmla="*/ 424815 w 679"/>
                <a:gd name="T63" fmla="*/ 1697354 h 1161"/>
                <a:gd name="T64" fmla="*/ 497205 w 679"/>
                <a:gd name="T65" fmla="*/ 1790699 h 1161"/>
                <a:gd name="T66" fmla="*/ 575310 w 679"/>
                <a:gd name="T67" fmla="*/ 1821179 h 1161"/>
                <a:gd name="T68" fmla="*/ 575310 w 679"/>
                <a:gd name="T69" fmla="*/ 1863089 h 1161"/>
                <a:gd name="T70" fmla="*/ 649606 w 679"/>
                <a:gd name="T71" fmla="*/ 1912619 h 1161"/>
                <a:gd name="T72" fmla="*/ 721996 w 679"/>
                <a:gd name="T73" fmla="*/ 2032634 h 1161"/>
                <a:gd name="T74" fmla="*/ 725806 w 679"/>
                <a:gd name="T75" fmla="*/ 2124074 h 1161"/>
                <a:gd name="T76" fmla="*/ 731521 w 679"/>
                <a:gd name="T77" fmla="*/ 2127884 h 1161"/>
                <a:gd name="T78" fmla="*/ 735331 w 679"/>
                <a:gd name="T79" fmla="*/ 2165984 h 1161"/>
                <a:gd name="T80" fmla="*/ 1162051 w 679"/>
                <a:gd name="T81" fmla="*/ 2211704 h 1161"/>
                <a:gd name="T82" fmla="*/ 1188721 w 679"/>
                <a:gd name="T83" fmla="*/ 2173604 h 1161"/>
                <a:gd name="T84" fmla="*/ 1156336 w 679"/>
                <a:gd name="T85" fmla="*/ 2133599 h 1161"/>
                <a:gd name="T86" fmla="*/ 1162051 w 679"/>
                <a:gd name="T87" fmla="*/ 2082164 h 1161"/>
                <a:gd name="T88" fmla="*/ 1211581 w 679"/>
                <a:gd name="T89" fmla="*/ 2032634 h 1161"/>
                <a:gd name="T90" fmla="*/ 1266826 w 679"/>
                <a:gd name="T91" fmla="*/ 1945004 h 1161"/>
                <a:gd name="T92" fmla="*/ 1293496 w 679"/>
                <a:gd name="T93" fmla="*/ 1922144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79" h="1161" extrusionOk="0">
                  <a:moveTo>
                    <a:pt x="679" y="1000"/>
                  </a:moveTo>
                  <a:lnTo>
                    <a:pt x="674" y="992"/>
                  </a:lnTo>
                  <a:lnTo>
                    <a:pt x="670" y="990"/>
                  </a:lnTo>
                  <a:lnTo>
                    <a:pt x="665" y="978"/>
                  </a:lnTo>
                  <a:lnTo>
                    <a:pt x="662" y="971"/>
                  </a:lnTo>
                  <a:lnTo>
                    <a:pt x="662" y="959"/>
                  </a:lnTo>
                  <a:lnTo>
                    <a:pt x="655" y="947"/>
                  </a:lnTo>
                  <a:lnTo>
                    <a:pt x="655" y="942"/>
                  </a:lnTo>
                  <a:lnTo>
                    <a:pt x="655" y="937"/>
                  </a:lnTo>
                  <a:lnTo>
                    <a:pt x="655" y="920"/>
                  </a:lnTo>
                  <a:lnTo>
                    <a:pt x="305" y="404"/>
                  </a:lnTo>
                  <a:lnTo>
                    <a:pt x="384" y="86"/>
                  </a:lnTo>
                  <a:lnTo>
                    <a:pt x="67" y="0"/>
                  </a:lnTo>
                  <a:lnTo>
                    <a:pt x="62" y="5"/>
                  </a:lnTo>
                  <a:lnTo>
                    <a:pt x="57" y="19"/>
                  </a:lnTo>
                  <a:lnTo>
                    <a:pt x="62" y="33"/>
                  </a:lnTo>
                  <a:lnTo>
                    <a:pt x="60" y="62"/>
                  </a:lnTo>
                  <a:lnTo>
                    <a:pt x="52" y="74"/>
                  </a:lnTo>
                  <a:lnTo>
                    <a:pt x="45" y="81"/>
                  </a:lnTo>
                  <a:lnTo>
                    <a:pt x="43" y="94"/>
                  </a:lnTo>
                  <a:lnTo>
                    <a:pt x="43" y="101"/>
                  </a:lnTo>
                  <a:lnTo>
                    <a:pt x="12" y="134"/>
                  </a:lnTo>
                  <a:lnTo>
                    <a:pt x="2" y="151"/>
                  </a:lnTo>
                  <a:lnTo>
                    <a:pt x="2" y="163"/>
                  </a:lnTo>
                  <a:lnTo>
                    <a:pt x="0" y="168"/>
                  </a:lnTo>
                  <a:lnTo>
                    <a:pt x="2" y="180"/>
                  </a:lnTo>
                  <a:lnTo>
                    <a:pt x="4" y="190"/>
                  </a:lnTo>
                  <a:lnTo>
                    <a:pt x="9" y="194"/>
                  </a:lnTo>
                  <a:lnTo>
                    <a:pt x="12" y="202"/>
                  </a:lnTo>
                  <a:lnTo>
                    <a:pt x="14" y="206"/>
                  </a:lnTo>
                  <a:lnTo>
                    <a:pt x="24" y="231"/>
                  </a:lnTo>
                  <a:lnTo>
                    <a:pt x="26" y="252"/>
                  </a:lnTo>
                  <a:lnTo>
                    <a:pt x="24" y="259"/>
                  </a:lnTo>
                  <a:lnTo>
                    <a:pt x="16" y="269"/>
                  </a:lnTo>
                  <a:lnTo>
                    <a:pt x="9" y="293"/>
                  </a:lnTo>
                  <a:lnTo>
                    <a:pt x="12" y="303"/>
                  </a:lnTo>
                  <a:lnTo>
                    <a:pt x="14" y="312"/>
                  </a:lnTo>
                  <a:lnTo>
                    <a:pt x="7" y="322"/>
                  </a:lnTo>
                  <a:lnTo>
                    <a:pt x="19" y="355"/>
                  </a:lnTo>
                  <a:lnTo>
                    <a:pt x="26" y="370"/>
                  </a:lnTo>
                  <a:lnTo>
                    <a:pt x="43" y="389"/>
                  </a:lnTo>
                  <a:lnTo>
                    <a:pt x="43" y="428"/>
                  </a:lnTo>
                  <a:lnTo>
                    <a:pt x="36" y="440"/>
                  </a:lnTo>
                  <a:lnTo>
                    <a:pt x="48" y="444"/>
                  </a:lnTo>
                  <a:lnTo>
                    <a:pt x="62" y="461"/>
                  </a:lnTo>
                  <a:lnTo>
                    <a:pt x="74" y="466"/>
                  </a:lnTo>
                  <a:lnTo>
                    <a:pt x="76" y="461"/>
                  </a:lnTo>
                  <a:lnTo>
                    <a:pt x="76" y="454"/>
                  </a:lnTo>
                  <a:lnTo>
                    <a:pt x="86" y="447"/>
                  </a:lnTo>
                  <a:lnTo>
                    <a:pt x="88" y="447"/>
                  </a:lnTo>
                  <a:lnTo>
                    <a:pt x="86" y="461"/>
                  </a:lnTo>
                  <a:lnTo>
                    <a:pt x="88" y="473"/>
                  </a:lnTo>
                  <a:lnTo>
                    <a:pt x="93" y="492"/>
                  </a:lnTo>
                  <a:lnTo>
                    <a:pt x="93" y="502"/>
                  </a:lnTo>
                  <a:lnTo>
                    <a:pt x="91" y="507"/>
                  </a:lnTo>
                  <a:lnTo>
                    <a:pt x="79" y="497"/>
                  </a:lnTo>
                  <a:lnTo>
                    <a:pt x="76" y="492"/>
                  </a:lnTo>
                  <a:lnTo>
                    <a:pt x="76" y="478"/>
                  </a:lnTo>
                  <a:lnTo>
                    <a:pt x="74" y="473"/>
                  </a:lnTo>
                  <a:lnTo>
                    <a:pt x="69" y="473"/>
                  </a:lnTo>
                  <a:lnTo>
                    <a:pt x="67" y="490"/>
                  </a:lnTo>
                  <a:lnTo>
                    <a:pt x="62" y="492"/>
                  </a:lnTo>
                  <a:lnTo>
                    <a:pt x="64" y="502"/>
                  </a:lnTo>
                  <a:lnTo>
                    <a:pt x="62" y="507"/>
                  </a:lnTo>
                  <a:lnTo>
                    <a:pt x="62" y="543"/>
                  </a:lnTo>
                  <a:lnTo>
                    <a:pt x="67" y="555"/>
                  </a:lnTo>
                  <a:lnTo>
                    <a:pt x="79" y="567"/>
                  </a:lnTo>
                  <a:lnTo>
                    <a:pt x="93" y="574"/>
                  </a:lnTo>
                  <a:lnTo>
                    <a:pt x="98" y="579"/>
                  </a:lnTo>
                  <a:lnTo>
                    <a:pt x="98" y="598"/>
                  </a:lnTo>
                  <a:lnTo>
                    <a:pt x="88" y="608"/>
                  </a:lnTo>
                  <a:lnTo>
                    <a:pt x="84" y="610"/>
                  </a:lnTo>
                  <a:lnTo>
                    <a:pt x="79" y="615"/>
                  </a:lnTo>
                  <a:lnTo>
                    <a:pt x="76" y="641"/>
                  </a:lnTo>
                  <a:lnTo>
                    <a:pt x="96" y="668"/>
                  </a:lnTo>
                  <a:lnTo>
                    <a:pt x="96" y="678"/>
                  </a:lnTo>
                  <a:lnTo>
                    <a:pt x="100" y="687"/>
                  </a:lnTo>
                  <a:lnTo>
                    <a:pt x="103" y="702"/>
                  </a:lnTo>
                  <a:lnTo>
                    <a:pt x="129" y="747"/>
                  </a:lnTo>
                  <a:lnTo>
                    <a:pt x="139" y="754"/>
                  </a:lnTo>
                  <a:lnTo>
                    <a:pt x="139" y="766"/>
                  </a:lnTo>
                  <a:lnTo>
                    <a:pt x="136" y="766"/>
                  </a:lnTo>
                  <a:lnTo>
                    <a:pt x="134" y="769"/>
                  </a:lnTo>
                  <a:lnTo>
                    <a:pt x="134" y="781"/>
                  </a:lnTo>
                  <a:lnTo>
                    <a:pt x="144" y="786"/>
                  </a:lnTo>
                  <a:lnTo>
                    <a:pt x="148" y="800"/>
                  </a:lnTo>
                  <a:lnTo>
                    <a:pt x="146" y="805"/>
                  </a:lnTo>
                  <a:lnTo>
                    <a:pt x="144" y="817"/>
                  </a:lnTo>
                  <a:lnTo>
                    <a:pt x="139" y="836"/>
                  </a:lnTo>
                  <a:lnTo>
                    <a:pt x="134" y="843"/>
                  </a:lnTo>
                  <a:lnTo>
                    <a:pt x="134" y="851"/>
                  </a:lnTo>
                  <a:lnTo>
                    <a:pt x="144" y="860"/>
                  </a:lnTo>
                  <a:lnTo>
                    <a:pt x="158" y="872"/>
                  </a:lnTo>
                  <a:lnTo>
                    <a:pt x="172" y="872"/>
                  </a:lnTo>
                  <a:lnTo>
                    <a:pt x="211" y="889"/>
                  </a:lnTo>
                  <a:lnTo>
                    <a:pt x="223" y="891"/>
                  </a:lnTo>
                  <a:lnTo>
                    <a:pt x="237" y="903"/>
                  </a:lnTo>
                  <a:lnTo>
                    <a:pt x="247" y="925"/>
                  </a:lnTo>
                  <a:lnTo>
                    <a:pt x="261" y="940"/>
                  </a:lnTo>
                  <a:lnTo>
                    <a:pt x="273" y="944"/>
                  </a:lnTo>
                  <a:lnTo>
                    <a:pt x="295" y="947"/>
                  </a:lnTo>
                  <a:lnTo>
                    <a:pt x="302" y="956"/>
                  </a:lnTo>
                  <a:lnTo>
                    <a:pt x="302" y="961"/>
                  </a:lnTo>
                  <a:lnTo>
                    <a:pt x="305" y="968"/>
                  </a:lnTo>
                  <a:lnTo>
                    <a:pt x="302" y="978"/>
                  </a:lnTo>
                  <a:lnTo>
                    <a:pt x="307" y="985"/>
                  </a:lnTo>
                  <a:lnTo>
                    <a:pt x="321" y="985"/>
                  </a:lnTo>
                  <a:lnTo>
                    <a:pt x="341" y="1004"/>
                  </a:lnTo>
                  <a:lnTo>
                    <a:pt x="350" y="1019"/>
                  </a:lnTo>
                  <a:lnTo>
                    <a:pt x="360" y="1028"/>
                  </a:lnTo>
                  <a:lnTo>
                    <a:pt x="379" y="1067"/>
                  </a:lnTo>
                  <a:lnTo>
                    <a:pt x="379" y="1101"/>
                  </a:lnTo>
                  <a:lnTo>
                    <a:pt x="379" y="1105"/>
                  </a:lnTo>
                  <a:lnTo>
                    <a:pt x="381" y="1115"/>
                  </a:lnTo>
                  <a:lnTo>
                    <a:pt x="384" y="1115"/>
                  </a:lnTo>
                  <a:lnTo>
                    <a:pt x="386" y="1117"/>
                  </a:lnTo>
                  <a:lnTo>
                    <a:pt x="384" y="1117"/>
                  </a:lnTo>
                  <a:lnTo>
                    <a:pt x="381" y="1125"/>
                  </a:lnTo>
                  <a:lnTo>
                    <a:pt x="384" y="1134"/>
                  </a:lnTo>
                  <a:lnTo>
                    <a:pt x="386" y="1137"/>
                  </a:lnTo>
                  <a:lnTo>
                    <a:pt x="593" y="1158"/>
                  </a:lnTo>
                  <a:lnTo>
                    <a:pt x="607" y="1161"/>
                  </a:lnTo>
                  <a:lnTo>
                    <a:pt x="610" y="1161"/>
                  </a:lnTo>
                  <a:lnTo>
                    <a:pt x="619" y="1153"/>
                  </a:lnTo>
                  <a:lnTo>
                    <a:pt x="619" y="1146"/>
                  </a:lnTo>
                  <a:lnTo>
                    <a:pt x="624" y="1141"/>
                  </a:lnTo>
                  <a:lnTo>
                    <a:pt x="622" y="1137"/>
                  </a:lnTo>
                  <a:lnTo>
                    <a:pt x="610" y="1127"/>
                  </a:lnTo>
                  <a:lnTo>
                    <a:pt x="607" y="1120"/>
                  </a:lnTo>
                  <a:lnTo>
                    <a:pt x="610" y="1108"/>
                  </a:lnTo>
                  <a:lnTo>
                    <a:pt x="612" y="1101"/>
                  </a:lnTo>
                  <a:lnTo>
                    <a:pt x="610" y="1093"/>
                  </a:lnTo>
                  <a:lnTo>
                    <a:pt x="610" y="1089"/>
                  </a:lnTo>
                  <a:lnTo>
                    <a:pt x="619" y="1089"/>
                  </a:lnTo>
                  <a:lnTo>
                    <a:pt x="636" y="1067"/>
                  </a:lnTo>
                  <a:lnTo>
                    <a:pt x="643" y="1036"/>
                  </a:lnTo>
                  <a:lnTo>
                    <a:pt x="653" y="1024"/>
                  </a:lnTo>
                  <a:lnTo>
                    <a:pt x="665" y="1021"/>
                  </a:lnTo>
                  <a:lnTo>
                    <a:pt x="674" y="1012"/>
                  </a:lnTo>
                  <a:lnTo>
                    <a:pt x="679" y="1014"/>
                  </a:lnTo>
                  <a:lnTo>
                    <a:pt x="679" y="1009"/>
                  </a:lnTo>
                  <a:lnTo>
                    <a:pt x="679" y="1000"/>
                  </a:lnTo>
                  <a:close/>
                </a:path>
              </a:pathLst>
            </a:custGeom>
            <a:solidFill>
              <a:srgbClr val="FF9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80" name="Google Shape;130;p14">
              <a:extLst>
                <a:ext uri="{FF2B5EF4-FFF2-40B4-BE49-F238E27FC236}">
                  <a16:creationId xmlns:a16="http://schemas.microsoft.com/office/drawing/2014/main" id="{7B61F7AE-6B7F-8844-8921-A669B6FE0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880" y="1597125"/>
              <a:ext cx="491834" cy="408570"/>
            </a:xfrm>
            <a:custGeom>
              <a:avLst/>
              <a:gdLst>
                <a:gd name="T0" fmla="*/ 1167764 w 685"/>
                <a:gd name="T1" fmla="*/ 672464 h 569"/>
                <a:gd name="T2" fmla="*/ 1162049 w 685"/>
                <a:gd name="T3" fmla="*/ 699134 h 569"/>
                <a:gd name="T4" fmla="*/ 1061084 w 685"/>
                <a:gd name="T5" fmla="*/ 1083944 h 569"/>
                <a:gd name="T6" fmla="*/ 19050 w 685"/>
                <a:gd name="T7" fmla="*/ 819149 h 569"/>
                <a:gd name="T8" fmla="*/ 0 w 685"/>
                <a:gd name="T9" fmla="*/ 763904 h 569"/>
                <a:gd name="T10" fmla="*/ 9525 w 685"/>
                <a:gd name="T11" fmla="*/ 727709 h 569"/>
                <a:gd name="T12" fmla="*/ 13335 w 685"/>
                <a:gd name="T13" fmla="*/ 630554 h 569"/>
                <a:gd name="T14" fmla="*/ 36195 w 685"/>
                <a:gd name="T15" fmla="*/ 613409 h 569"/>
                <a:gd name="T16" fmla="*/ 51435 w 685"/>
                <a:gd name="T17" fmla="*/ 581024 h 569"/>
                <a:gd name="T18" fmla="*/ 64770 w 685"/>
                <a:gd name="T19" fmla="*/ 544829 h 569"/>
                <a:gd name="T20" fmla="*/ 110490 w 685"/>
                <a:gd name="T21" fmla="*/ 493395 h 569"/>
                <a:gd name="T22" fmla="*/ 160020 w 685"/>
                <a:gd name="T23" fmla="*/ 388620 h 569"/>
                <a:gd name="T24" fmla="*/ 224790 w 685"/>
                <a:gd name="T25" fmla="*/ 228600 h 569"/>
                <a:gd name="T26" fmla="*/ 280035 w 685"/>
                <a:gd name="T27" fmla="*/ 68580 h 569"/>
                <a:gd name="T28" fmla="*/ 293370 w 685"/>
                <a:gd name="T29" fmla="*/ 13335 h 569"/>
                <a:gd name="T30" fmla="*/ 306705 w 685"/>
                <a:gd name="T31" fmla="*/ 0 h 569"/>
                <a:gd name="T32" fmla="*/ 335280 w 685"/>
                <a:gd name="T33" fmla="*/ 0 h 569"/>
                <a:gd name="T34" fmla="*/ 371475 w 685"/>
                <a:gd name="T35" fmla="*/ 22860 h 569"/>
                <a:gd name="T36" fmla="*/ 398145 w 685"/>
                <a:gd name="T37" fmla="*/ 30480 h 569"/>
                <a:gd name="T38" fmla="*/ 434340 w 685"/>
                <a:gd name="T39" fmla="*/ 85725 h 569"/>
                <a:gd name="T40" fmla="*/ 426720 w 685"/>
                <a:gd name="T41" fmla="*/ 150495 h 569"/>
                <a:gd name="T42" fmla="*/ 476250 w 685"/>
                <a:gd name="T43" fmla="*/ 186690 h 569"/>
                <a:gd name="T44" fmla="*/ 558165 w 685"/>
                <a:gd name="T45" fmla="*/ 186690 h 569"/>
                <a:gd name="T46" fmla="*/ 640080 w 685"/>
                <a:gd name="T47" fmla="*/ 205740 h 569"/>
                <a:gd name="T48" fmla="*/ 718184 w 685"/>
                <a:gd name="T49" fmla="*/ 215265 h 569"/>
                <a:gd name="T50" fmla="*/ 746759 w 685"/>
                <a:gd name="T51" fmla="*/ 228600 h 569"/>
                <a:gd name="T52" fmla="*/ 800099 w 685"/>
                <a:gd name="T53" fmla="*/ 232410 h 569"/>
                <a:gd name="T54" fmla="*/ 838199 w 685"/>
                <a:gd name="T55" fmla="*/ 222885 h 569"/>
                <a:gd name="T56" fmla="*/ 874394 w 685"/>
                <a:gd name="T57" fmla="*/ 222885 h 569"/>
                <a:gd name="T58" fmla="*/ 901064 w 685"/>
                <a:gd name="T59" fmla="*/ 228600 h 569"/>
                <a:gd name="T60" fmla="*/ 933449 w 685"/>
                <a:gd name="T61" fmla="*/ 232410 h 569"/>
                <a:gd name="T62" fmla="*/ 969644 w 685"/>
                <a:gd name="T63" fmla="*/ 222885 h 569"/>
                <a:gd name="T64" fmla="*/ 1259204 w 685"/>
                <a:gd name="T65" fmla="*/ 310515 h 569"/>
                <a:gd name="T66" fmla="*/ 1282064 w 685"/>
                <a:gd name="T67" fmla="*/ 329565 h 569"/>
                <a:gd name="T68" fmla="*/ 1304924 w 685"/>
                <a:gd name="T69" fmla="*/ 369570 h 569"/>
                <a:gd name="T70" fmla="*/ 1217294 w 685"/>
                <a:gd name="T71" fmla="*/ 493395 h 569"/>
                <a:gd name="T72" fmla="*/ 1203959 w 685"/>
                <a:gd name="T73" fmla="*/ 521970 h 569"/>
                <a:gd name="T74" fmla="*/ 1144904 w 685"/>
                <a:gd name="T75" fmla="*/ 590549 h 569"/>
                <a:gd name="T76" fmla="*/ 1144904 w 685"/>
                <a:gd name="T77" fmla="*/ 626744 h 569"/>
                <a:gd name="T78" fmla="*/ 1171574 w 685"/>
                <a:gd name="T79" fmla="*/ 662939 h 56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85" h="569" extrusionOk="0">
                  <a:moveTo>
                    <a:pt x="615" y="348"/>
                  </a:moveTo>
                  <a:lnTo>
                    <a:pt x="613" y="353"/>
                  </a:lnTo>
                  <a:lnTo>
                    <a:pt x="610" y="355"/>
                  </a:lnTo>
                  <a:lnTo>
                    <a:pt x="610" y="367"/>
                  </a:lnTo>
                  <a:lnTo>
                    <a:pt x="598" y="379"/>
                  </a:lnTo>
                  <a:lnTo>
                    <a:pt x="557" y="569"/>
                  </a:lnTo>
                  <a:lnTo>
                    <a:pt x="327" y="516"/>
                  </a:lnTo>
                  <a:lnTo>
                    <a:pt x="10" y="430"/>
                  </a:lnTo>
                  <a:lnTo>
                    <a:pt x="5" y="425"/>
                  </a:lnTo>
                  <a:lnTo>
                    <a:pt x="0" y="401"/>
                  </a:lnTo>
                  <a:lnTo>
                    <a:pt x="5" y="391"/>
                  </a:lnTo>
                  <a:lnTo>
                    <a:pt x="5" y="382"/>
                  </a:lnTo>
                  <a:lnTo>
                    <a:pt x="10" y="365"/>
                  </a:lnTo>
                  <a:lnTo>
                    <a:pt x="7" y="331"/>
                  </a:lnTo>
                  <a:lnTo>
                    <a:pt x="12" y="324"/>
                  </a:lnTo>
                  <a:lnTo>
                    <a:pt x="19" y="322"/>
                  </a:lnTo>
                  <a:lnTo>
                    <a:pt x="24" y="314"/>
                  </a:lnTo>
                  <a:lnTo>
                    <a:pt x="27" y="305"/>
                  </a:lnTo>
                  <a:lnTo>
                    <a:pt x="31" y="300"/>
                  </a:lnTo>
                  <a:lnTo>
                    <a:pt x="34" y="286"/>
                  </a:lnTo>
                  <a:lnTo>
                    <a:pt x="36" y="283"/>
                  </a:lnTo>
                  <a:lnTo>
                    <a:pt x="58" y="259"/>
                  </a:lnTo>
                  <a:lnTo>
                    <a:pt x="67" y="238"/>
                  </a:lnTo>
                  <a:lnTo>
                    <a:pt x="84" y="204"/>
                  </a:lnTo>
                  <a:lnTo>
                    <a:pt x="103" y="144"/>
                  </a:lnTo>
                  <a:lnTo>
                    <a:pt x="118" y="120"/>
                  </a:lnTo>
                  <a:lnTo>
                    <a:pt x="130" y="81"/>
                  </a:lnTo>
                  <a:lnTo>
                    <a:pt x="147" y="36"/>
                  </a:lnTo>
                  <a:lnTo>
                    <a:pt x="152" y="19"/>
                  </a:lnTo>
                  <a:lnTo>
                    <a:pt x="154" y="7"/>
                  </a:lnTo>
                  <a:lnTo>
                    <a:pt x="154" y="2"/>
                  </a:lnTo>
                  <a:lnTo>
                    <a:pt x="161" y="0"/>
                  </a:lnTo>
                  <a:lnTo>
                    <a:pt x="171" y="2"/>
                  </a:lnTo>
                  <a:lnTo>
                    <a:pt x="176" y="0"/>
                  </a:lnTo>
                  <a:lnTo>
                    <a:pt x="188" y="7"/>
                  </a:lnTo>
                  <a:lnTo>
                    <a:pt x="195" y="12"/>
                  </a:lnTo>
                  <a:lnTo>
                    <a:pt x="197" y="16"/>
                  </a:lnTo>
                  <a:lnTo>
                    <a:pt x="209" y="16"/>
                  </a:lnTo>
                  <a:lnTo>
                    <a:pt x="226" y="28"/>
                  </a:lnTo>
                  <a:lnTo>
                    <a:pt x="228" y="45"/>
                  </a:lnTo>
                  <a:lnTo>
                    <a:pt x="226" y="50"/>
                  </a:lnTo>
                  <a:lnTo>
                    <a:pt x="224" y="79"/>
                  </a:lnTo>
                  <a:lnTo>
                    <a:pt x="228" y="86"/>
                  </a:lnTo>
                  <a:lnTo>
                    <a:pt x="250" y="98"/>
                  </a:lnTo>
                  <a:lnTo>
                    <a:pt x="276" y="101"/>
                  </a:lnTo>
                  <a:lnTo>
                    <a:pt x="293" y="98"/>
                  </a:lnTo>
                  <a:lnTo>
                    <a:pt x="308" y="101"/>
                  </a:lnTo>
                  <a:lnTo>
                    <a:pt x="336" y="108"/>
                  </a:lnTo>
                  <a:lnTo>
                    <a:pt x="341" y="117"/>
                  </a:lnTo>
                  <a:lnTo>
                    <a:pt x="377" y="113"/>
                  </a:lnTo>
                  <a:lnTo>
                    <a:pt x="387" y="117"/>
                  </a:lnTo>
                  <a:lnTo>
                    <a:pt x="392" y="120"/>
                  </a:lnTo>
                  <a:lnTo>
                    <a:pt x="411" y="122"/>
                  </a:lnTo>
                  <a:lnTo>
                    <a:pt x="420" y="122"/>
                  </a:lnTo>
                  <a:lnTo>
                    <a:pt x="430" y="117"/>
                  </a:lnTo>
                  <a:lnTo>
                    <a:pt x="440" y="117"/>
                  </a:lnTo>
                  <a:lnTo>
                    <a:pt x="452" y="120"/>
                  </a:lnTo>
                  <a:lnTo>
                    <a:pt x="459" y="117"/>
                  </a:lnTo>
                  <a:lnTo>
                    <a:pt x="466" y="117"/>
                  </a:lnTo>
                  <a:lnTo>
                    <a:pt x="473" y="120"/>
                  </a:lnTo>
                  <a:lnTo>
                    <a:pt x="483" y="120"/>
                  </a:lnTo>
                  <a:lnTo>
                    <a:pt x="490" y="122"/>
                  </a:lnTo>
                  <a:lnTo>
                    <a:pt x="497" y="122"/>
                  </a:lnTo>
                  <a:lnTo>
                    <a:pt x="509" y="117"/>
                  </a:lnTo>
                  <a:lnTo>
                    <a:pt x="658" y="153"/>
                  </a:lnTo>
                  <a:lnTo>
                    <a:pt x="661" y="163"/>
                  </a:lnTo>
                  <a:lnTo>
                    <a:pt x="668" y="173"/>
                  </a:lnTo>
                  <a:lnTo>
                    <a:pt x="673" y="173"/>
                  </a:lnTo>
                  <a:lnTo>
                    <a:pt x="682" y="180"/>
                  </a:lnTo>
                  <a:lnTo>
                    <a:pt x="685" y="194"/>
                  </a:lnTo>
                  <a:lnTo>
                    <a:pt x="646" y="252"/>
                  </a:lnTo>
                  <a:lnTo>
                    <a:pt x="639" y="259"/>
                  </a:lnTo>
                  <a:lnTo>
                    <a:pt x="639" y="266"/>
                  </a:lnTo>
                  <a:lnTo>
                    <a:pt x="632" y="274"/>
                  </a:lnTo>
                  <a:lnTo>
                    <a:pt x="620" y="281"/>
                  </a:lnTo>
                  <a:lnTo>
                    <a:pt x="601" y="310"/>
                  </a:lnTo>
                  <a:lnTo>
                    <a:pt x="598" y="322"/>
                  </a:lnTo>
                  <a:lnTo>
                    <a:pt x="601" y="329"/>
                  </a:lnTo>
                  <a:lnTo>
                    <a:pt x="613" y="334"/>
                  </a:lnTo>
                  <a:lnTo>
                    <a:pt x="615" y="348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81" name="Google Shape;131;p14">
              <a:extLst>
                <a:ext uri="{FF2B5EF4-FFF2-40B4-BE49-F238E27FC236}">
                  <a16:creationId xmlns:a16="http://schemas.microsoft.com/office/drawing/2014/main" id="{5BA7C577-2238-1048-ACFD-5F53B0C35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880" y="1597125"/>
              <a:ext cx="491834" cy="408570"/>
            </a:xfrm>
            <a:custGeom>
              <a:avLst/>
              <a:gdLst>
                <a:gd name="T0" fmla="*/ 1167764 w 685"/>
                <a:gd name="T1" fmla="*/ 672464 h 569"/>
                <a:gd name="T2" fmla="*/ 1162049 w 685"/>
                <a:gd name="T3" fmla="*/ 699134 h 569"/>
                <a:gd name="T4" fmla="*/ 1061084 w 685"/>
                <a:gd name="T5" fmla="*/ 1083944 h 569"/>
                <a:gd name="T6" fmla="*/ 19050 w 685"/>
                <a:gd name="T7" fmla="*/ 819149 h 569"/>
                <a:gd name="T8" fmla="*/ 0 w 685"/>
                <a:gd name="T9" fmla="*/ 763904 h 569"/>
                <a:gd name="T10" fmla="*/ 9525 w 685"/>
                <a:gd name="T11" fmla="*/ 727709 h 569"/>
                <a:gd name="T12" fmla="*/ 13335 w 685"/>
                <a:gd name="T13" fmla="*/ 630554 h 569"/>
                <a:gd name="T14" fmla="*/ 36195 w 685"/>
                <a:gd name="T15" fmla="*/ 613409 h 569"/>
                <a:gd name="T16" fmla="*/ 51435 w 685"/>
                <a:gd name="T17" fmla="*/ 581024 h 569"/>
                <a:gd name="T18" fmla="*/ 64770 w 685"/>
                <a:gd name="T19" fmla="*/ 544829 h 569"/>
                <a:gd name="T20" fmla="*/ 110490 w 685"/>
                <a:gd name="T21" fmla="*/ 493395 h 569"/>
                <a:gd name="T22" fmla="*/ 160020 w 685"/>
                <a:gd name="T23" fmla="*/ 388620 h 569"/>
                <a:gd name="T24" fmla="*/ 224790 w 685"/>
                <a:gd name="T25" fmla="*/ 228600 h 569"/>
                <a:gd name="T26" fmla="*/ 280035 w 685"/>
                <a:gd name="T27" fmla="*/ 68580 h 569"/>
                <a:gd name="T28" fmla="*/ 293370 w 685"/>
                <a:gd name="T29" fmla="*/ 13335 h 569"/>
                <a:gd name="T30" fmla="*/ 306705 w 685"/>
                <a:gd name="T31" fmla="*/ 0 h 569"/>
                <a:gd name="T32" fmla="*/ 335280 w 685"/>
                <a:gd name="T33" fmla="*/ 0 h 569"/>
                <a:gd name="T34" fmla="*/ 371475 w 685"/>
                <a:gd name="T35" fmla="*/ 22860 h 569"/>
                <a:gd name="T36" fmla="*/ 398145 w 685"/>
                <a:gd name="T37" fmla="*/ 30480 h 569"/>
                <a:gd name="T38" fmla="*/ 434340 w 685"/>
                <a:gd name="T39" fmla="*/ 85725 h 569"/>
                <a:gd name="T40" fmla="*/ 426720 w 685"/>
                <a:gd name="T41" fmla="*/ 150495 h 569"/>
                <a:gd name="T42" fmla="*/ 476250 w 685"/>
                <a:gd name="T43" fmla="*/ 186690 h 569"/>
                <a:gd name="T44" fmla="*/ 558165 w 685"/>
                <a:gd name="T45" fmla="*/ 186690 h 569"/>
                <a:gd name="T46" fmla="*/ 640080 w 685"/>
                <a:gd name="T47" fmla="*/ 205740 h 569"/>
                <a:gd name="T48" fmla="*/ 718184 w 685"/>
                <a:gd name="T49" fmla="*/ 215265 h 569"/>
                <a:gd name="T50" fmla="*/ 746759 w 685"/>
                <a:gd name="T51" fmla="*/ 228600 h 569"/>
                <a:gd name="T52" fmla="*/ 800099 w 685"/>
                <a:gd name="T53" fmla="*/ 232410 h 569"/>
                <a:gd name="T54" fmla="*/ 838199 w 685"/>
                <a:gd name="T55" fmla="*/ 222885 h 569"/>
                <a:gd name="T56" fmla="*/ 874394 w 685"/>
                <a:gd name="T57" fmla="*/ 222885 h 569"/>
                <a:gd name="T58" fmla="*/ 901064 w 685"/>
                <a:gd name="T59" fmla="*/ 228600 h 569"/>
                <a:gd name="T60" fmla="*/ 933449 w 685"/>
                <a:gd name="T61" fmla="*/ 232410 h 569"/>
                <a:gd name="T62" fmla="*/ 969644 w 685"/>
                <a:gd name="T63" fmla="*/ 222885 h 569"/>
                <a:gd name="T64" fmla="*/ 1259204 w 685"/>
                <a:gd name="T65" fmla="*/ 310515 h 569"/>
                <a:gd name="T66" fmla="*/ 1282064 w 685"/>
                <a:gd name="T67" fmla="*/ 329565 h 569"/>
                <a:gd name="T68" fmla="*/ 1304924 w 685"/>
                <a:gd name="T69" fmla="*/ 369570 h 569"/>
                <a:gd name="T70" fmla="*/ 1217294 w 685"/>
                <a:gd name="T71" fmla="*/ 493395 h 569"/>
                <a:gd name="T72" fmla="*/ 1203959 w 685"/>
                <a:gd name="T73" fmla="*/ 521970 h 569"/>
                <a:gd name="T74" fmla="*/ 1144904 w 685"/>
                <a:gd name="T75" fmla="*/ 590549 h 569"/>
                <a:gd name="T76" fmla="*/ 1144904 w 685"/>
                <a:gd name="T77" fmla="*/ 626744 h 5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85" h="569" extrusionOk="0">
                  <a:moveTo>
                    <a:pt x="615" y="348"/>
                  </a:moveTo>
                  <a:lnTo>
                    <a:pt x="613" y="353"/>
                  </a:lnTo>
                  <a:lnTo>
                    <a:pt x="610" y="355"/>
                  </a:lnTo>
                  <a:lnTo>
                    <a:pt x="610" y="367"/>
                  </a:lnTo>
                  <a:lnTo>
                    <a:pt x="598" y="379"/>
                  </a:lnTo>
                  <a:lnTo>
                    <a:pt x="557" y="569"/>
                  </a:lnTo>
                  <a:lnTo>
                    <a:pt x="327" y="516"/>
                  </a:lnTo>
                  <a:lnTo>
                    <a:pt x="10" y="430"/>
                  </a:lnTo>
                  <a:lnTo>
                    <a:pt x="5" y="425"/>
                  </a:lnTo>
                  <a:lnTo>
                    <a:pt x="0" y="401"/>
                  </a:lnTo>
                  <a:lnTo>
                    <a:pt x="5" y="391"/>
                  </a:lnTo>
                  <a:lnTo>
                    <a:pt x="5" y="382"/>
                  </a:lnTo>
                  <a:lnTo>
                    <a:pt x="10" y="365"/>
                  </a:lnTo>
                  <a:lnTo>
                    <a:pt x="7" y="331"/>
                  </a:lnTo>
                  <a:lnTo>
                    <a:pt x="12" y="324"/>
                  </a:lnTo>
                  <a:lnTo>
                    <a:pt x="19" y="322"/>
                  </a:lnTo>
                  <a:lnTo>
                    <a:pt x="24" y="314"/>
                  </a:lnTo>
                  <a:lnTo>
                    <a:pt x="27" y="305"/>
                  </a:lnTo>
                  <a:lnTo>
                    <a:pt x="31" y="300"/>
                  </a:lnTo>
                  <a:lnTo>
                    <a:pt x="34" y="286"/>
                  </a:lnTo>
                  <a:lnTo>
                    <a:pt x="36" y="283"/>
                  </a:lnTo>
                  <a:lnTo>
                    <a:pt x="58" y="259"/>
                  </a:lnTo>
                  <a:lnTo>
                    <a:pt x="67" y="238"/>
                  </a:lnTo>
                  <a:lnTo>
                    <a:pt x="84" y="204"/>
                  </a:lnTo>
                  <a:lnTo>
                    <a:pt x="103" y="144"/>
                  </a:lnTo>
                  <a:lnTo>
                    <a:pt x="118" y="120"/>
                  </a:lnTo>
                  <a:lnTo>
                    <a:pt x="130" y="81"/>
                  </a:lnTo>
                  <a:lnTo>
                    <a:pt x="147" y="36"/>
                  </a:lnTo>
                  <a:lnTo>
                    <a:pt x="152" y="19"/>
                  </a:lnTo>
                  <a:lnTo>
                    <a:pt x="154" y="7"/>
                  </a:lnTo>
                  <a:lnTo>
                    <a:pt x="154" y="2"/>
                  </a:lnTo>
                  <a:lnTo>
                    <a:pt x="161" y="0"/>
                  </a:lnTo>
                  <a:lnTo>
                    <a:pt x="171" y="2"/>
                  </a:lnTo>
                  <a:lnTo>
                    <a:pt x="176" y="0"/>
                  </a:lnTo>
                  <a:lnTo>
                    <a:pt x="188" y="7"/>
                  </a:lnTo>
                  <a:lnTo>
                    <a:pt x="195" y="12"/>
                  </a:lnTo>
                  <a:lnTo>
                    <a:pt x="197" y="16"/>
                  </a:lnTo>
                  <a:lnTo>
                    <a:pt x="209" y="16"/>
                  </a:lnTo>
                  <a:lnTo>
                    <a:pt x="226" y="28"/>
                  </a:lnTo>
                  <a:lnTo>
                    <a:pt x="228" y="45"/>
                  </a:lnTo>
                  <a:lnTo>
                    <a:pt x="226" y="50"/>
                  </a:lnTo>
                  <a:lnTo>
                    <a:pt x="224" y="79"/>
                  </a:lnTo>
                  <a:lnTo>
                    <a:pt x="228" y="86"/>
                  </a:lnTo>
                  <a:lnTo>
                    <a:pt x="250" y="98"/>
                  </a:lnTo>
                  <a:lnTo>
                    <a:pt x="276" y="101"/>
                  </a:lnTo>
                  <a:lnTo>
                    <a:pt x="293" y="98"/>
                  </a:lnTo>
                  <a:lnTo>
                    <a:pt x="308" y="101"/>
                  </a:lnTo>
                  <a:lnTo>
                    <a:pt x="336" y="108"/>
                  </a:lnTo>
                  <a:lnTo>
                    <a:pt x="341" y="117"/>
                  </a:lnTo>
                  <a:lnTo>
                    <a:pt x="377" y="113"/>
                  </a:lnTo>
                  <a:lnTo>
                    <a:pt x="387" y="117"/>
                  </a:lnTo>
                  <a:lnTo>
                    <a:pt x="392" y="120"/>
                  </a:lnTo>
                  <a:lnTo>
                    <a:pt x="411" y="122"/>
                  </a:lnTo>
                  <a:lnTo>
                    <a:pt x="420" y="122"/>
                  </a:lnTo>
                  <a:lnTo>
                    <a:pt x="430" y="117"/>
                  </a:lnTo>
                  <a:lnTo>
                    <a:pt x="440" y="117"/>
                  </a:lnTo>
                  <a:lnTo>
                    <a:pt x="452" y="120"/>
                  </a:lnTo>
                  <a:lnTo>
                    <a:pt x="459" y="117"/>
                  </a:lnTo>
                  <a:lnTo>
                    <a:pt x="466" y="117"/>
                  </a:lnTo>
                  <a:lnTo>
                    <a:pt x="473" y="120"/>
                  </a:lnTo>
                  <a:lnTo>
                    <a:pt x="483" y="120"/>
                  </a:lnTo>
                  <a:lnTo>
                    <a:pt x="490" y="122"/>
                  </a:lnTo>
                  <a:lnTo>
                    <a:pt x="497" y="122"/>
                  </a:lnTo>
                  <a:lnTo>
                    <a:pt x="509" y="117"/>
                  </a:lnTo>
                  <a:lnTo>
                    <a:pt x="658" y="153"/>
                  </a:lnTo>
                  <a:lnTo>
                    <a:pt x="661" y="163"/>
                  </a:lnTo>
                  <a:lnTo>
                    <a:pt x="668" y="173"/>
                  </a:lnTo>
                  <a:lnTo>
                    <a:pt x="673" y="173"/>
                  </a:lnTo>
                  <a:lnTo>
                    <a:pt x="682" y="180"/>
                  </a:lnTo>
                  <a:lnTo>
                    <a:pt x="685" y="194"/>
                  </a:lnTo>
                  <a:lnTo>
                    <a:pt x="646" y="252"/>
                  </a:lnTo>
                  <a:lnTo>
                    <a:pt x="639" y="259"/>
                  </a:lnTo>
                  <a:lnTo>
                    <a:pt x="639" y="266"/>
                  </a:lnTo>
                  <a:lnTo>
                    <a:pt x="632" y="274"/>
                  </a:lnTo>
                  <a:lnTo>
                    <a:pt x="620" y="281"/>
                  </a:lnTo>
                  <a:lnTo>
                    <a:pt x="601" y="310"/>
                  </a:lnTo>
                  <a:lnTo>
                    <a:pt x="598" y="322"/>
                  </a:lnTo>
                  <a:lnTo>
                    <a:pt x="601" y="329"/>
                  </a:lnTo>
                  <a:lnTo>
                    <a:pt x="613" y="3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82" name="Google Shape;132;p14">
              <a:extLst>
                <a:ext uri="{FF2B5EF4-FFF2-40B4-BE49-F238E27FC236}">
                  <a16:creationId xmlns:a16="http://schemas.microsoft.com/office/drawing/2014/main" id="{2FE846BD-71C1-634D-A5FC-6CE88F857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4194" y="2320202"/>
              <a:ext cx="448036" cy="229058"/>
            </a:xfrm>
            <a:custGeom>
              <a:avLst/>
              <a:gdLst>
                <a:gd name="T0" fmla="*/ 236220 w 624"/>
                <a:gd name="T1" fmla="*/ 590551 h 319"/>
                <a:gd name="T2" fmla="*/ 228600 w 624"/>
                <a:gd name="T3" fmla="*/ 558166 h 319"/>
                <a:gd name="T4" fmla="*/ 268605 w 624"/>
                <a:gd name="T5" fmla="*/ 561976 h 319"/>
                <a:gd name="T6" fmla="*/ 954405 w 624"/>
                <a:gd name="T7" fmla="*/ 489586 h 319"/>
                <a:gd name="T8" fmla="*/ 1024890 w 624"/>
                <a:gd name="T9" fmla="*/ 453391 h 319"/>
                <a:gd name="T10" fmla="*/ 1061085 w 624"/>
                <a:gd name="T11" fmla="*/ 415291 h 319"/>
                <a:gd name="T12" fmla="*/ 1064895 w 624"/>
                <a:gd name="T13" fmla="*/ 392431 h 319"/>
                <a:gd name="T14" fmla="*/ 1083945 w 624"/>
                <a:gd name="T15" fmla="*/ 365761 h 319"/>
                <a:gd name="T16" fmla="*/ 1184910 w 624"/>
                <a:gd name="T17" fmla="*/ 278130 h 319"/>
                <a:gd name="T18" fmla="*/ 1175385 w 624"/>
                <a:gd name="T19" fmla="*/ 264795 h 319"/>
                <a:gd name="T20" fmla="*/ 1162050 w 624"/>
                <a:gd name="T21" fmla="*/ 255270 h 319"/>
                <a:gd name="T22" fmla="*/ 1139190 w 624"/>
                <a:gd name="T23" fmla="*/ 241935 h 319"/>
                <a:gd name="T24" fmla="*/ 1129665 w 624"/>
                <a:gd name="T25" fmla="*/ 238125 h 319"/>
                <a:gd name="T26" fmla="*/ 1074420 w 624"/>
                <a:gd name="T27" fmla="*/ 163830 h 319"/>
                <a:gd name="T28" fmla="*/ 1070610 w 624"/>
                <a:gd name="T29" fmla="*/ 140970 h 319"/>
                <a:gd name="T30" fmla="*/ 1064895 w 624"/>
                <a:gd name="T31" fmla="*/ 95250 h 319"/>
                <a:gd name="T32" fmla="*/ 1042035 w 624"/>
                <a:gd name="T33" fmla="*/ 76200 h 319"/>
                <a:gd name="T34" fmla="*/ 1009650 w 624"/>
                <a:gd name="T35" fmla="*/ 49530 h 319"/>
                <a:gd name="T36" fmla="*/ 982980 w 624"/>
                <a:gd name="T37" fmla="*/ 49530 h 319"/>
                <a:gd name="T38" fmla="*/ 963930 w 624"/>
                <a:gd name="T39" fmla="*/ 62865 h 319"/>
                <a:gd name="T40" fmla="*/ 937260 w 624"/>
                <a:gd name="T41" fmla="*/ 72390 h 319"/>
                <a:gd name="T42" fmla="*/ 901065 w 624"/>
                <a:gd name="T43" fmla="*/ 62865 h 319"/>
                <a:gd name="T44" fmla="*/ 855345 w 624"/>
                <a:gd name="T45" fmla="*/ 59055 h 319"/>
                <a:gd name="T46" fmla="*/ 794385 w 624"/>
                <a:gd name="T47" fmla="*/ 49530 h 319"/>
                <a:gd name="T48" fmla="*/ 754380 w 624"/>
                <a:gd name="T49" fmla="*/ 0 h 319"/>
                <a:gd name="T50" fmla="*/ 725805 w 624"/>
                <a:gd name="T51" fmla="*/ 7620 h 319"/>
                <a:gd name="T52" fmla="*/ 695325 w 624"/>
                <a:gd name="T53" fmla="*/ 0 h 319"/>
                <a:gd name="T54" fmla="*/ 689610 w 624"/>
                <a:gd name="T55" fmla="*/ 26670 h 319"/>
                <a:gd name="T56" fmla="*/ 695325 w 624"/>
                <a:gd name="T57" fmla="*/ 72390 h 319"/>
                <a:gd name="T58" fmla="*/ 653415 w 624"/>
                <a:gd name="T59" fmla="*/ 95250 h 319"/>
                <a:gd name="T60" fmla="*/ 611505 w 624"/>
                <a:gd name="T61" fmla="*/ 99060 h 319"/>
                <a:gd name="T62" fmla="*/ 548640 w 624"/>
                <a:gd name="T63" fmla="*/ 209550 h 319"/>
                <a:gd name="T64" fmla="*/ 497205 w 624"/>
                <a:gd name="T65" fmla="*/ 251460 h 319"/>
                <a:gd name="T66" fmla="*/ 470535 w 624"/>
                <a:gd name="T67" fmla="*/ 228600 h 319"/>
                <a:gd name="T68" fmla="*/ 447675 w 624"/>
                <a:gd name="T69" fmla="*/ 283845 h 319"/>
                <a:gd name="T70" fmla="*/ 421005 w 624"/>
                <a:gd name="T71" fmla="*/ 283845 h 319"/>
                <a:gd name="T72" fmla="*/ 379095 w 624"/>
                <a:gd name="T73" fmla="*/ 278130 h 319"/>
                <a:gd name="T74" fmla="*/ 360045 w 624"/>
                <a:gd name="T75" fmla="*/ 310516 h 319"/>
                <a:gd name="T76" fmla="*/ 304800 w 624"/>
                <a:gd name="T77" fmla="*/ 287655 h 319"/>
                <a:gd name="T78" fmla="*/ 236220 w 624"/>
                <a:gd name="T79" fmla="*/ 297180 h 319"/>
                <a:gd name="T80" fmla="*/ 236220 w 624"/>
                <a:gd name="T81" fmla="*/ 320041 h 319"/>
                <a:gd name="T82" fmla="*/ 209550 w 624"/>
                <a:gd name="T83" fmla="*/ 323851 h 319"/>
                <a:gd name="T84" fmla="*/ 205740 w 624"/>
                <a:gd name="T85" fmla="*/ 333376 h 319"/>
                <a:gd name="T86" fmla="*/ 196215 w 624"/>
                <a:gd name="T87" fmla="*/ 356236 h 319"/>
                <a:gd name="T88" fmla="*/ 213360 w 624"/>
                <a:gd name="T89" fmla="*/ 382906 h 319"/>
                <a:gd name="T90" fmla="*/ 160020 w 624"/>
                <a:gd name="T91" fmla="*/ 401956 h 319"/>
                <a:gd name="T92" fmla="*/ 150495 w 624"/>
                <a:gd name="T93" fmla="*/ 430531 h 319"/>
                <a:gd name="T94" fmla="*/ 137160 w 624"/>
                <a:gd name="T95" fmla="*/ 480061 h 319"/>
                <a:gd name="T96" fmla="*/ 95250 w 624"/>
                <a:gd name="T97" fmla="*/ 457201 h 319"/>
                <a:gd name="T98" fmla="*/ 49530 w 624"/>
                <a:gd name="T99" fmla="*/ 461011 h 319"/>
                <a:gd name="T100" fmla="*/ 45720 w 624"/>
                <a:gd name="T101" fmla="*/ 502921 h 319"/>
                <a:gd name="T102" fmla="*/ 59055 w 624"/>
                <a:gd name="T103" fmla="*/ 512446 h 319"/>
                <a:gd name="T104" fmla="*/ 45720 w 624"/>
                <a:gd name="T105" fmla="*/ 581026 h 319"/>
                <a:gd name="T106" fmla="*/ 30480 w 624"/>
                <a:gd name="T107" fmla="*/ 584836 h 319"/>
                <a:gd name="T108" fmla="*/ 0 w 624"/>
                <a:gd name="T109" fmla="*/ 607696 h 3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624" h="319" extrusionOk="0">
                  <a:moveTo>
                    <a:pt x="0" y="319"/>
                  </a:moveTo>
                  <a:lnTo>
                    <a:pt x="124" y="310"/>
                  </a:lnTo>
                  <a:lnTo>
                    <a:pt x="124" y="298"/>
                  </a:lnTo>
                  <a:lnTo>
                    <a:pt x="120" y="293"/>
                  </a:lnTo>
                  <a:lnTo>
                    <a:pt x="134" y="290"/>
                  </a:lnTo>
                  <a:lnTo>
                    <a:pt x="141" y="295"/>
                  </a:lnTo>
                  <a:lnTo>
                    <a:pt x="492" y="262"/>
                  </a:lnTo>
                  <a:lnTo>
                    <a:pt x="501" y="257"/>
                  </a:lnTo>
                  <a:lnTo>
                    <a:pt x="506" y="252"/>
                  </a:lnTo>
                  <a:lnTo>
                    <a:pt x="538" y="238"/>
                  </a:lnTo>
                  <a:lnTo>
                    <a:pt x="540" y="230"/>
                  </a:lnTo>
                  <a:lnTo>
                    <a:pt x="557" y="218"/>
                  </a:lnTo>
                  <a:lnTo>
                    <a:pt x="557" y="211"/>
                  </a:lnTo>
                  <a:lnTo>
                    <a:pt x="559" y="206"/>
                  </a:lnTo>
                  <a:lnTo>
                    <a:pt x="569" y="201"/>
                  </a:lnTo>
                  <a:lnTo>
                    <a:pt x="569" y="192"/>
                  </a:lnTo>
                  <a:lnTo>
                    <a:pt x="578" y="185"/>
                  </a:lnTo>
                  <a:lnTo>
                    <a:pt x="622" y="146"/>
                  </a:lnTo>
                  <a:lnTo>
                    <a:pt x="624" y="139"/>
                  </a:lnTo>
                  <a:lnTo>
                    <a:pt x="617" y="139"/>
                  </a:lnTo>
                  <a:lnTo>
                    <a:pt x="612" y="134"/>
                  </a:lnTo>
                  <a:lnTo>
                    <a:pt x="610" y="134"/>
                  </a:lnTo>
                  <a:lnTo>
                    <a:pt x="607" y="132"/>
                  </a:lnTo>
                  <a:lnTo>
                    <a:pt x="598" y="127"/>
                  </a:lnTo>
                  <a:lnTo>
                    <a:pt x="595" y="127"/>
                  </a:lnTo>
                  <a:lnTo>
                    <a:pt x="593" y="125"/>
                  </a:lnTo>
                  <a:lnTo>
                    <a:pt x="581" y="108"/>
                  </a:lnTo>
                  <a:lnTo>
                    <a:pt x="564" y="86"/>
                  </a:lnTo>
                  <a:lnTo>
                    <a:pt x="562" y="81"/>
                  </a:lnTo>
                  <a:lnTo>
                    <a:pt x="562" y="74"/>
                  </a:lnTo>
                  <a:lnTo>
                    <a:pt x="562" y="64"/>
                  </a:lnTo>
                  <a:lnTo>
                    <a:pt x="559" y="50"/>
                  </a:lnTo>
                  <a:lnTo>
                    <a:pt x="557" y="48"/>
                  </a:lnTo>
                  <a:lnTo>
                    <a:pt x="547" y="40"/>
                  </a:lnTo>
                  <a:lnTo>
                    <a:pt x="538" y="38"/>
                  </a:lnTo>
                  <a:lnTo>
                    <a:pt x="530" y="26"/>
                  </a:lnTo>
                  <a:lnTo>
                    <a:pt x="526" y="19"/>
                  </a:lnTo>
                  <a:lnTo>
                    <a:pt x="516" y="26"/>
                  </a:lnTo>
                  <a:lnTo>
                    <a:pt x="513" y="31"/>
                  </a:lnTo>
                  <a:lnTo>
                    <a:pt x="506" y="33"/>
                  </a:lnTo>
                  <a:lnTo>
                    <a:pt x="506" y="36"/>
                  </a:lnTo>
                  <a:lnTo>
                    <a:pt x="492" y="38"/>
                  </a:lnTo>
                  <a:lnTo>
                    <a:pt x="477" y="33"/>
                  </a:lnTo>
                  <a:lnTo>
                    <a:pt x="473" y="33"/>
                  </a:lnTo>
                  <a:lnTo>
                    <a:pt x="465" y="43"/>
                  </a:lnTo>
                  <a:lnTo>
                    <a:pt x="449" y="31"/>
                  </a:lnTo>
                  <a:lnTo>
                    <a:pt x="429" y="31"/>
                  </a:lnTo>
                  <a:lnTo>
                    <a:pt x="417" y="26"/>
                  </a:lnTo>
                  <a:lnTo>
                    <a:pt x="413" y="12"/>
                  </a:lnTo>
                  <a:lnTo>
                    <a:pt x="396" y="0"/>
                  </a:lnTo>
                  <a:lnTo>
                    <a:pt x="386" y="4"/>
                  </a:lnTo>
                  <a:lnTo>
                    <a:pt x="381" y="4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62" y="7"/>
                  </a:lnTo>
                  <a:lnTo>
                    <a:pt x="362" y="14"/>
                  </a:lnTo>
                  <a:lnTo>
                    <a:pt x="367" y="31"/>
                  </a:lnTo>
                  <a:lnTo>
                    <a:pt x="365" y="38"/>
                  </a:lnTo>
                  <a:lnTo>
                    <a:pt x="355" y="40"/>
                  </a:lnTo>
                  <a:lnTo>
                    <a:pt x="343" y="50"/>
                  </a:lnTo>
                  <a:lnTo>
                    <a:pt x="329" y="48"/>
                  </a:lnTo>
                  <a:lnTo>
                    <a:pt x="321" y="52"/>
                  </a:lnTo>
                  <a:lnTo>
                    <a:pt x="321" y="67"/>
                  </a:lnTo>
                  <a:lnTo>
                    <a:pt x="288" y="110"/>
                  </a:lnTo>
                  <a:lnTo>
                    <a:pt x="283" y="132"/>
                  </a:lnTo>
                  <a:lnTo>
                    <a:pt x="261" y="132"/>
                  </a:lnTo>
                  <a:lnTo>
                    <a:pt x="252" y="120"/>
                  </a:lnTo>
                  <a:lnTo>
                    <a:pt x="247" y="120"/>
                  </a:lnTo>
                  <a:lnTo>
                    <a:pt x="242" y="127"/>
                  </a:lnTo>
                  <a:lnTo>
                    <a:pt x="235" y="149"/>
                  </a:lnTo>
                  <a:lnTo>
                    <a:pt x="228" y="153"/>
                  </a:lnTo>
                  <a:lnTo>
                    <a:pt x="221" y="149"/>
                  </a:lnTo>
                  <a:lnTo>
                    <a:pt x="213" y="141"/>
                  </a:lnTo>
                  <a:lnTo>
                    <a:pt x="199" y="146"/>
                  </a:lnTo>
                  <a:lnTo>
                    <a:pt x="194" y="163"/>
                  </a:lnTo>
                  <a:lnTo>
                    <a:pt x="189" y="163"/>
                  </a:lnTo>
                  <a:lnTo>
                    <a:pt x="187" y="161"/>
                  </a:lnTo>
                  <a:lnTo>
                    <a:pt x="160" y="151"/>
                  </a:lnTo>
                  <a:lnTo>
                    <a:pt x="141" y="158"/>
                  </a:lnTo>
                  <a:lnTo>
                    <a:pt x="124" y="156"/>
                  </a:lnTo>
                  <a:lnTo>
                    <a:pt x="122" y="163"/>
                  </a:lnTo>
                  <a:lnTo>
                    <a:pt x="124" y="168"/>
                  </a:lnTo>
                  <a:lnTo>
                    <a:pt x="117" y="170"/>
                  </a:lnTo>
                  <a:lnTo>
                    <a:pt x="110" y="170"/>
                  </a:lnTo>
                  <a:lnTo>
                    <a:pt x="112" y="170"/>
                  </a:lnTo>
                  <a:lnTo>
                    <a:pt x="108" y="175"/>
                  </a:lnTo>
                  <a:lnTo>
                    <a:pt x="108" y="185"/>
                  </a:lnTo>
                  <a:lnTo>
                    <a:pt x="103" y="187"/>
                  </a:lnTo>
                  <a:lnTo>
                    <a:pt x="103" y="189"/>
                  </a:lnTo>
                  <a:lnTo>
                    <a:pt x="112" y="201"/>
                  </a:lnTo>
                  <a:lnTo>
                    <a:pt x="110" y="204"/>
                  </a:lnTo>
                  <a:lnTo>
                    <a:pt x="84" y="211"/>
                  </a:lnTo>
                  <a:lnTo>
                    <a:pt x="76" y="214"/>
                  </a:lnTo>
                  <a:lnTo>
                    <a:pt x="79" y="226"/>
                  </a:lnTo>
                  <a:lnTo>
                    <a:pt x="84" y="247"/>
                  </a:lnTo>
                  <a:lnTo>
                    <a:pt x="72" y="252"/>
                  </a:lnTo>
                  <a:lnTo>
                    <a:pt x="62" y="245"/>
                  </a:lnTo>
                  <a:lnTo>
                    <a:pt x="50" y="240"/>
                  </a:lnTo>
                  <a:lnTo>
                    <a:pt x="36" y="238"/>
                  </a:lnTo>
                  <a:lnTo>
                    <a:pt x="26" y="242"/>
                  </a:lnTo>
                  <a:lnTo>
                    <a:pt x="21" y="262"/>
                  </a:lnTo>
                  <a:lnTo>
                    <a:pt x="24" y="264"/>
                  </a:lnTo>
                  <a:lnTo>
                    <a:pt x="26" y="264"/>
                  </a:lnTo>
                  <a:lnTo>
                    <a:pt x="31" y="269"/>
                  </a:lnTo>
                  <a:lnTo>
                    <a:pt x="33" y="278"/>
                  </a:lnTo>
                  <a:lnTo>
                    <a:pt x="24" y="305"/>
                  </a:lnTo>
                  <a:lnTo>
                    <a:pt x="19" y="310"/>
                  </a:lnTo>
                  <a:lnTo>
                    <a:pt x="16" y="307"/>
                  </a:lnTo>
                  <a:lnTo>
                    <a:pt x="4" y="312"/>
                  </a:lnTo>
                  <a:lnTo>
                    <a:pt x="0" y="319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83" name="Google Shape;133;p14">
              <a:extLst>
                <a:ext uri="{FF2B5EF4-FFF2-40B4-BE49-F238E27FC236}">
                  <a16:creationId xmlns:a16="http://schemas.microsoft.com/office/drawing/2014/main" id="{8942A4CA-FA05-3B49-AE12-7B500AFD2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474" y="1512395"/>
              <a:ext cx="224018" cy="359025"/>
            </a:xfrm>
            <a:custGeom>
              <a:avLst/>
              <a:gdLst>
                <a:gd name="T0" fmla="*/ 114300 w 312"/>
                <a:gd name="T1" fmla="*/ 855345 h 500"/>
                <a:gd name="T2" fmla="*/ 114300 w 312"/>
                <a:gd name="T3" fmla="*/ 878205 h 500"/>
                <a:gd name="T4" fmla="*/ 144780 w 312"/>
                <a:gd name="T5" fmla="*/ 906780 h 500"/>
                <a:gd name="T6" fmla="*/ 154305 w 312"/>
                <a:gd name="T7" fmla="*/ 920115 h 500"/>
                <a:gd name="T8" fmla="*/ 173355 w 312"/>
                <a:gd name="T9" fmla="*/ 952500 h 500"/>
                <a:gd name="T10" fmla="*/ 177165 w 312"/>
                <a:gd name="T11" fmla="*/ 923925 h 500"/>
                <a:gd name="T12" fmla="*/ 196215 w 312"/>
                <a:gd name="T13" fmla="*/ 874395 h 500"/>
                <a:gd name="T14" fmla="*/ 219075 w 312"/>
                <a:gd name="T15" fmla="*/ 822960 h 500"/>
                <a:gd name="T16" fmla="*/ 209550 w 312"/>
                <a:gd name="T17" fmla="*/ 809625 h 500"/>
                <a:gd name="T18" fmla="*/ 241935 w 312"/>
                <a:gd name="T19" fmla="*/ 750570 h 500"/>
                <a:gd name="T20" fmla="*/ 255270 w 312"/>
                <a:gd name="T21" fmla="*/ 773430 h 500"/>
                <a:gd name="T22" fmla="*/ 264795 w 312"/>
                <a:gd name="T23" fmla="*/ 773430 h 500"/>
                <a:gd name="T24" fmla="*/ 268605 w 312"/>
                <a:gd name="T25" fmla="*/ 746760 h 500"/>
                <a:gd name="T26" fmla="*/ 310515 w 312"/>
                <a:gd name="T27" fmla="*/ 727710 h 500"/>
                <a:gd name="T28" fmla="*/ 314325 w 312"/>
                <a:gd name="T29" fmla="*/ 708660 h 500"/>
                <a:gd name="T30" fmla="*/ 337185 w 312"/>
                <a:gd name="T31" fmla="*/ 704850 h 500"/>
                <a:gd name="T32" fmla="*/ 352425 w 312"/>
                <a:gd name="T33" fmla="*/ 672465 h 500"/>
                <a:gd name="T34" fmla="*/ 365760 w 312"/>
                <a:gd name="T35" fmla="*/ 630555 h 500"/>
                <a:gd name="T36" fmla="*/ 375285 w 312"/>
                <a:gd name="T37" fmla="*/ 617220 h 500"/>
                <a:gd name="T38" fmla="*/ 405765 w 312"/>
                <a:gd name="T39" fmla="*/ 617220 h 500"/>
                <a:gd name="T40" fmla="*/ 421005 w 312"/>
                <a:gd name="T41" fmla="*/ 584835 h 500"/>
                <a:gd name="T42" fmla="*/ 438150 w 312"/>
                <a:gd name="T43" fmla="*/ 561975 h 500"/>
                <a:gd name="T44" fmla="*/ 480060 w 312"/>
                <a:gd name="T45" fmla="*/ 581025 h 500"/>
                <a:gd name="T46" fmla="*/ 520065 w 312"/>
                <a:gd name="T47" fmla="*/ 531495 h 500"/>
                <a:gd name="T48" fmla="*/ 558165 w 312"/>
                <a:gd name="T49" fmla="*/ 489585 h 500"/>
                <a:gd name="T50" fmla="*/ 571500 w 312"/>
                <a:gd name="T51" fmla="*/ 485775 h 500"/>
                <a:gd name="T52" fmla="*/ 594360 w 312"/>
                <a:gd name="T53" fmla="*/ 457200 h 500"/>
                <a:gd name="T54" fmla="*/ 575310 w 312"/>
                <a:gd name="T55" fmla="*/ 440055 h 500"/>
                <a:gd name="T56" fmla="*/ 565785 w 312"/>
                <a:gd name="T57" fmla="*/ 440055 h 500"/>
                <a:gd name="T58" fmla="*/ 575310 w 312"/>
                <a:gd name="T59" fmla="*/ 421005 h 500"/>
                <a:gd name="T60" fmla="*/ 565785 w 312"/>
                <a:gd name="T61" fmla="*/ 384810 h 500"/>
                <a:gd name="T62" fmla="*/ 539115 w 312"/>
                <a:gd name="T63" fmla="*/ 379095 h 500"/>
                <a:gd name="T64" fmla="*/ 520065 w 312"/>
                <a:gd name="T65" fmla="*/ 388620 h 500"/>
                <a:gd name="T66" fmla="*/ 493395 w 312"/>
                <a:gd name="T67" fmla="*/ 329565 h 500"/>
                <a:gd name="T68" fmla="*/ 497205 w 312"/>
                <a:gd name="T69" fmla="*/ 316230 h 500"/>
                <a:gd name="T70" fmla="*/ 480060 w 312"/>
                <a:gd name="T71" fmla="*/ 310515 h 500"/>
                <a:gd name="T72" fmla="*/ 457200 w 312"/>
                <a:gd name="T73" fmla="*/ 306705 h 500"/>
                <a:gd name="T74" fmla="*/ 434340 w 312"/>
                <a:gd name="T75" fmla="*/ 300990 h 500"/>
                <a:gd name="T76" fmla="*/ 424815 w 312"/>
                <a:gd name="T77" fmla="*/ 260985 h 500"/>
                <a:gd name="T78" fmla="*/ 291465 w 312"/>
                <a:gd name="T79" fmla="*/ 0 h 500"/>
                <a:gd name="T80" fmla="*/ 259080 w 312"/>
                <a:gd name="T81" fmla="*/ 0 h 500"/>
                <a:gd name="T82" fmla="*/ 251460 w 312"/>
                <a:gd name="T83" fmla="*/ 17145 h 500"/>
                <a:gd name="T84" fmla="*/ 219075 w 312"/>
                <a:gd name="T85" fmla="*/ 32385 h 500"/>
                <a:gd name="T86" fmla="*/ 177165 w 312"/>
                <a:gd name="T87" fmla="*/ 59055 h 500"/>
                <a:gd name="T88" fmla="*/ 167640 w 312"/>
                <a:gd name="T89" fmla="*/ 22860 h 500"/>
                <a:gd name="T90" fmla="*/ 150495 w 312"/>
                <a:gd name="T91" fmla="*/ 13335 h 500"/>
                <a:gd name="T92" fmla="*/ 76200 w 312"/>
                <a:gd name="T93" fmla="*/ 196215 h 500"/>
                <a:gd name="T94" fmla="*/ 81915 w 312"/>
                <a:gd name="T95" fmla="*/ 232410 h 500"/>
                <a:gd name="T96" fmla="*/ 76200 w 312"/>
                <a:gd name="T97" fmla="*/ 264795 h 500"/>
                <a:gd name="T98" fmla="*/ 62865 w 312"/>
                <a:gd name="T99" fmla="*/ 287655 h 500"/>
                <a:gd name="T100" fmla="*/ 72390 w 312"/>
                <a:gd name="T101" fmla="*/ 384810 h 500"/>
                <a:gd name="T102" fmla="*/ 45720 w 312"/>
                <a:gd name="T103" fmla="*/ 434340 h 500"/>
                <a:gd name="T104" fmla="*/ 53340 w 312"/>
                <a:gd name="T105" fmla="*/ 470535 h 500"/>
                <a:gd name="T106" fmla="*/ 36195 w 312"/>
                <a:gd name="T107" fmla="*/ 476250 h 500"/>
                <a:gd name="T108" fmla="*/ 36195 w 312"/>
                <a:gd name="T109" fmla="*/ 502920 h 500"/>
                <a:gd name="T110" fmla="*/ 13335 w 312"/>
                <a:gd name="T111" fmla="*/ 499110 h 5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12" h="500" extrusionOk="0">
                  <a:moveTo>
                    <a:pt x="0" y="269"/>
                  </a:moveTo>
                  <a:lnTo>
                    <a:pt x="60" y="449"/>
                  </a:lnTo>
                  <a:lnTo>
                    <a:pt x="62" y="452"/>
                  </a:lnTo>
                  <a:lnTo>
                    <a:pt x="60" y="461"/>
                  </a:lnTo>
                  <a:lnTo>
                    <a:pt x="62" y="464"/>
                  </a:lnTo>
                  <a:lnTo>
                    <a:pt x="76" y="476"/>
                  </a:lnTo>
                  <a:lnTo>
                    <a:pt x="79" y="476"/>
                  </a:lnTo>
                  <a:lnTo>
                    <a:pt x="81" y="483"/>
                  </a:lnTo>
                  <a:lnTo>
                    <a:pt x="81" y="485"/>
                  </a:lnTo>
                  <a:lnTo>
                    <a:pt x="91" y="500"/>
                  </a:lnTo>
                  <a:lnTo>
                    <a:pt x="91" y="497"/>
                  </a:lnTo>
                  <a:lnTo>
                    <a:pt x="93" y="485"/>
                  </a:lnTo>
                  <a:lnTo>
                    <a:pt x="96" y="473"/>
                  </a:lnTo>
                  <a:lnTo>
                    <a:pt x="103" y="459"/>
                  </a:lnTo>
                  <a:lnTo>
                    <a:pt x="105" y="440"/>
                  </a:lnTo>
                  <a:lnTo>
                    <a:pt x="115" y="432"/>
                  </a:lnTo>
                  <a:lnTo>
                    <a:pt x="115" y="428"/>
                  </a:lnTo>
                  <a:lnTo>
                    <a:pt x="110" y="425"/>
                  </a:lnTo>
                  <a:lnTo>
                    <a:pt x="108" y="413"/>
                  </a:lnTo>
                  <a:lnTo>
                    <a:pt x="127" y="394"/>
                  </a:lnTo>
                  <a:lnTo>
                    <a:pt x="129" y="396"/>
                  </a:lnTo>
                  <a:lnTo>
                    <a:pt x="134" y="406"/>
                  </a:lnTo>
                  <a:lnTo>
                    <a:pt x="136" y="408"/>
                  </a:lnTo>
                  <a:lnTo>
                    <a:pt x="139" y="406"/>
                  </a:lnTo>
                  <a:lnTo>
                    <a:pt x="139" y="396"/>
                  </a:lnTo>
                  <a:lnTo>
                    <a:pt x="141" y="392"/>
                  </a:lnTo>
                  <a:lnTo>
                    <a:pt x="156" y="389"/>
                  </a:lnTo>
                  <a:lnTo>
                    <a:pt x="163" y="382"/>
                  </a:lnTo>
                  <a:lnTo>
                    <a:pt x="163" y="375"/>
                  </a:lnTo>
                  <a:lnTo>
                    <a:pt x="165" y="372"/>
                  </a:lnTo>
                  <a:lnTo>
                    <a:pt x="172" y="372"/>
                  </a:lnTo>
                  <a:lnTo>
                    <a:pt x="177" y="370"/>
                  </a:lnTo>
                  <a:lnTo>
                    <a:pt x="180" y="365"/>
                  </a:lnTo>
                  <a:lnTo>
                    <a:pt x="185" y="353"/>
                  </a:lnTo>
                  <a:lnTo>
                    <a:pt x="182" y="341"/>
                  </a:lnTo>
                  <a:lnTo>
                    <a:pt x="192" y="331"/>
                  </a:lnTo>
                  <a:lnTo>
                    <a:pt x="192" y="324"/>
                  </a:lnTo>
                  <a:lnTo>
                    <a:pt x="197" y="324"/>
                  </a:lnTo>
                  <a:lnTo>
                    <a:pt x="209" y="327"/>
                  </a:lnTo>
                  <a:lnTo>
                    <a:pt x="213" y="324"/>
                  </a:lnTo>
                  <a:lnTo>
                    <a:pt x="216" y="317"/>
                  </a:lnTo>
                  <a:lnTo>
                    <a:pt x="221" y="307"/>
                  </a:lnTo>
                  <a:lnTo>
                    <a:pt x="225" y="307"/>
                  </a:lnTo>
                  <a:lnTo>
                    <a:pt x="230" y="295"/>
                  </a:lnTo>
                  <a:lnTo>
                    <a:pt x="242" y="295"/>
                  </a:lnTo>
                  <a:lnTo>
                    <a:pt x="252" y="305"/>
                  </a:lnTo>
                  <a:lnTo>
                    <a:pt x="264" y="283"/>
                  </a:lnTo>
                  <a:lnTo>
                    <a:pt x="273" y="279"/>
                  </a:lnTo>
                  <a:lnTo>
                    <a:pt x="288" y="264"/>
                  </a:lnTo>
                  <a:lnTo>
                    <a:pt x="293" y="257"/>
                  </a:lnTo>
                  <a:lnTo>
                    <a:pt x="295" y="255"/>
                  </a:lnTo>
                  <a:lnTo>
                    <a:pt x="300" y="255"/>
                  </a:lnTo>
                  <a:lnTo>
                    <a:pt x="307" y="250"/>
                  </a:lnTo>
                  <a:lnTo>
                    <a:pt x="312" y="240"/>
                  </a:lnTo>
                  <a:lnTo>
                    <a:pt x="309" y="235"/>
                  </a:lnTo>
                  <a:lnTo>
                    <a:pt x="302" y="231"/>
                  </a:lnTo>
                  <a:lnTo>
                    <a:pt x="302" y="233"/>
                  </a:lnTo>
                  <a:lnTo>
                    <a:pt x="297" y="231"/>
                  </a:lnTo>
                  <a:lnTo>
                    <a:pt x="300" y="223"/>
                  </a:lnTo>
                  <a:lnTo>
                    <a:pt x="302" y="221"/>
                  </a:lnTo>
                  <a:lnTo>
                    <a:pt x="302" y="216"/>
                  </a:lnTo>
                  <a:lnTo>
                    <a:pt x="297" y="202"/>
                  </a:lnTo>
                  <a:lnTo>
                    <a:pt x="288" y="197"/>
                  </a:lnTo>
                  <a:lnTo>
                    <a:pt x="283" y="199"/>
                  </a:lnTo>
                  <a:lnTo>
                    <a:pt x="281" y="202"/>
                  </a:lnTo>
                  <a:lnTo>
                    <a:pt x="273" y="204"/>
                  </a:lnTo>
                  <a:lnTo>
                    <a:pt x="266" y="202"/>
                  </a:lnTo>
                  <a:lnTo>
                    <a:pt x="259" y="173"/>
                  </a:lnTo>
                  <a:lnTo>
                    <a:pt x="261" y="170"/>
                  </a:lnTo>
                  <a:lnTo>
                    <a:pt x="261" y="166"/>
                  </a:lnTo>
                  <a:lnTo>
                    <a:pt x="259" y="163"/>
                  </a:lnTo>
                  <a:lnTo>
                    <a:pt x="252" y="163"/>
                  </a:lnTo>
                  <a:lnTo>
                    <a:pt x="249" y="166"/>
                  </a:lnTo>
                  <a:lnTo>
                    <a:pt x="240" y="161"/>
                  </a:lnTo>
                  <a:lnTo>
                    <a:pt x="233" y="161"/>
                  </a:lnTo>
                  <a:lnTo>
                    <a:pt x="228" y="158"/>
                  </a:lnTo>
                  <a:lnTo>
                    <a:pt x="223" y="142"/>
                  </a:lnTo>
                  <a:lnTo>
                    <a:pt x="223" y="137"/>
                  </a:lnTo>
                  <a:lnTo>
                    <a:pt x="187" y="21"/>
                  </a:lnTo>
                  <a:lnTo>
                    <a:pt x="153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34" y="5"/>
                  </a:lnTo>
                  <a:lnTo>
                    <a:pt x="132" y="9"/>
                  </a:lnTo>
                  <a:lnTo>
                    <a:pt x="127" y="9"/>
                  </a:lnTo>
                  <a:lnTo>
                    <a:pt x="115" y="17"/>
                  </a:lnTo>
                  <a:lnTo>
                    <a:pt x="98" y="29"/>
                  </a:lnTo>
                  <a:lnTo>
                    <a:pt x="93" y="31"/>
                  </a:lnTo>
                  <a:lnTo>
                    <a:pt x="86" y="24"/>
                  </a:lnTo>
                  <a:lnTo>
                    <a:pt x="88" y="12"/>
                  </a:lnTo>
                  <a:lnTo>
                    <a:pt x="86" y="7"/>
                  </a:lnTo>
                  <a:lnTo>
                    <a:pt x="79" y="7"/>
                  </a:lnTo>
                  <a:lnTo>
                    <a:pt x="67" y="12"/>
                  </a:lnTo>
                  <a:lnTo>
                    <a:pt x="40" y="103"/>
                  </a:lnTo>
                  <a:lnTo>
                    <a:pt x="38" y="115"/>
                  </a:lnTo>
                  <a:lnTo>
                    <a:pt x="43" y="122"/>
                  </a:lnTo>
                  <a:lnTo>
                    <a:pt x="45" y="132"/>
                  </a:lnTo>
                  <a:lnTo>
                    <a:pt x="40" y="139"/>
                  </a:lnTo>
                  <a:lnTo>
                    <a:pt x="38" y="144"/>
                  </a:lnTo>
                  <a:lnTo>
                    <a:pt x="33" y="151"/>
                  </a:lnTo>
                  <a:lnTo>
                    <a:pt x="43" y="190"/>
                  </a:lnTo>
                  <a:lnTo>
                    <a:pt x="38" y="202"/>
                  </a:lnTo>
                  <a:lnTo>
                    <a:pt x="38" y="211"/>
                  </a:lnTo>
                  <a:lnTo>
                    <a:pt x="24" y="228"/>
                  </a:lnTo>
                  <a:lnTo>
                    <a:pt x="24" y="235"/>
                  </a:lnTo>
                  <a:lnTo>
                    <a:pt x="28" y="247"/>
                  </a:lnTo>
                  <a:lnTo>
                    <a:pt x="26" y="250"/>
                  </a:lnTo>
                  <a:lnTo>
                    <a:pt x="19" y="250"/>
                  </a:lnTo>
                  <a:lnTo>
                    <a:pt x="21" y="259"/>
                  </a:lnTo>
                  <a:lnTo>
                    <a:pt x="19" y="264"/>
                  </a:lnTo>
                  <a:lnTo>
                    <a:pt x="14" y="264"/>
                  </a:lnTo>
                  <a:lnTo>
                    <a:pt x="7" y="262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6B4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84" name="Google Shape;134;p14">
              <a:extLst>
                <a:ext uri="{FF2B5EF4-FFF2-40B4-BE49-F238E27FC236}">
                  <a16:creationId xmlns:a16="http://schemas.microsoft.com/office/drawing/2014/main" id="{648E785A-668E-AF48-8691-562CC410C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667" y="2007850"/>
              <a:ext cx="358286" cy="231212"/>
            </a:xfrm>
            <a:custGeom>
              <a:avLst/>
              <a:gdLst>
                <a:gd name="T0" fmla="*/ 238125 w 499"/>
                <a:gd name="T1" fmla="*/ 581025 h 322"/>
                <a:gd name="T2" fmla="*/ 662941 w 499"/>
                <a:gd name="T3" fmla="*/ 499110 h 322"/>
                <a:gd name="T4" fmla="*/ 800101 w 499"/>
                <a:gd name="T5" fmla="*/ 476250 h 322"/>
                <a:gd name="T6" fmla="*/ 800101 w 499"/>
                <a:gd name="T7" fmla="*/ 470535 h 322"/>
                <a:gd name="T8" fmla="*/ 809626 w 499"/>
                <a:gd name="T9" fmla="*/ 470535 h 322"/>
                <a:gd name="T10" fmla="*/ 809626 w 499"/>
                <a:gd name="T11" fmla="*/ 457200 h 322"/>
                <a:gd name="T12" fmla="*/ 822961 w 499"/>
                <a:gd name="T13" fmla="*/ 443865 h 322"/>
                <a:gd name="T14" fmla="*/ 842011 w 499"/>
                <a:gd name="T15" fmla="*/ 438150 h 322"/>
                <a:gd name="T16" fmla="*/ 855346 w 499"/>
                <a:gd name="T17" fmla="*/ 443865 h 322"/>
                <a:gd name="T18" fmla="*/ 891541 w 499"/>
                <a:gd name="T19" fmla="*/ 415290 h 322"/>
                <a:gd name="T20" fmla="*/ 895351 w 499"/>
                <a:gd name="T21" fmla="*/ 392430 h 322"/>
                <a:gd name="T22" fmla="*/ 923926 w 499"/>
                <a:gd name="T23" fmla="*/ 369570 h 322"/>
                <a:gd name="T24" fmla="*/ 946786 w 499"/>
                <a:gd name="T25" fmla="*/ 356235 h 322"/>
                <a:gd name="T26" fmla="*/ 950596 w 499"/>
                <a:gd name="T27" fmla="*/ 352425 h 322"/>
                <a:gd name="T28" fmla="*/ 927736 w 499"/>
                <a:gd name="T29" fmla="*/ 333375 h 322"/>
                <a:gd name="T30" fmla="*/ 918211 w 499"/>
                <a:gd name="T31" fmla="*/ 323850 h 322"/>
                <a:gd name="T32" fmla="*/ 904876 w 499"/>
                <a:gd name="T33" fmla="*/ 320040 h 322"/>
                <a:gd name="T34" fmla="*/ 901066 w 499"/>
                <a:gd name="T35" fmla="*/ 314325 h 322"/>
                <a:gd name="T36" fmla="*/ 887731 w 499"/>
                <a:gd name="T37" fmla="*/ 306705 h 322"/>
                <a:gd name="T38" fmla="*/ 878206 w 499"/>
                <a:gd name="T39" fmla="*/ 283845 h 322"/>
                <a:gd name="T40" fmla="*/ 859156 w 499"/>
                <a:gd name="T41" fmla="*/ 283845 h 322"/>
                <a:gd name="T42" fmla="*/ 855346 w 499"/>
                <a:gd name="T43" fmla="*/ 278130 h 322"/>
                <a:gd name="T44" fmla="*/ 855346 w 499"/>
                <a:gd name="T45" fmla="*/ 241935 h 322"/>
                <a:gd name="T46" fmla="*/ 864871 w 499"/>
                <a:gd name="T47" fmla="*/ 232410 h 322"/>
                <a:gd name="T48" fmla="*/ 859156 w 499"/>
                <a:gd name="T49" fmla="*/ 215265 h 322"/>
                <a:gd name="T50" fmla="*/ 849631 w 499"/>
                <a:gd name="T51" fmla="*/ 200025 h 322"/>
                <a:gd name="T52" fmla="*/ 849631 w 499"/>
                <a:gd name="T53" fmla="*/ 196215 h 322"/>
                <a:gd name="T54" fmla="*/ 849631 w 499"/>
                <a:gd name="T55" fmla="*/ 186690 h 322"/>
                <a:gd name="T56" fmla="*/ 868681 w 499"/>
                <a:gd name="T57" fmla="*/ 169545 h 322"/>
                <a:gd name="T58" fmla="*/ 878206 w 499"/>
                <a:gd name="T59" fmla="*/ 140970 h 322"/>
                <a:gd name="T60" fmla="*/ 878206 w 499"/>
                <a:gd name="T61" fmla="*/ 131445 h 322"/>
                <a:gd name="T62" fmla="*/ 887731 w 499"/>
                <a:gd name="T63" fmla="*/ 114300 h 322"/>
                <a:gd name="T64" fmla="*/ 895351 w 499"/>
                <a:gd name="T65" fmla="*/ 108585 h 322"/>
                <a:gd name="T66" fmla="*/ 882016 w 499"/>
                <a:gd name="T67" fmla="*/ 99060 h 322"/>
                <a:gd name="T68" fmla="*/ 845821 w 499"/>
                <a:gd name="T69" fmla="*/ 95250 h 322"/>
                <a:gd name="T70" fmla="*/ 842011 w 499"/>
                <a:gd name="T71" fmla="*/ 91440 h 322"/>
                <a:gd name="T72" fmla="*/ 836296 w 499"/>
                <a:gd name="T73" fmla="*/ 85725 h 322"/>
                <a:gd name="T74" fmla="*/ 832486 w 499"/>
                <a:gd name="T75" fmla="*/ 68580 h 322"/>
                <a:gd name="T76" fmla="*/ 809626 w 499"/>
                <a:gd name="T77" fmla="*/ 30480 h 322"/>
                <a:gd name="T78" fmla="*/ 800101 w 499"/>
                <a:gd name="T79" fmla="*/ 26670 h 322"/>
                <a:gd name="T80" fmla="*/ 796291 w 499"/>
                <a:gd name="T81" fmla="*/ 22860 h 322"/>
                <a:gd name="T82" fmla="*/ 790576 w 499"/>
                <a:gd name="T83" fmla="*/ 22860 h 322"/>
                <a:gd name="T84" fmla="*/ 786766 w 499"/>
                <a:gd name="T85" fmla="*/ 17145 h 322"/>
                <a:gd name="T86" fmla="*/ 781051 w 499"/>
                <a:gd name="T87" fmla="*/ 7620 h 322"/>
                <a:gd name="T88" fmla="*/ 767716 w 499"/>
                <a:gd name="T89" fmla="*/ 0 h 322"/>
                <a:gd name="T90" fmla="*/ 114300 w 499"/>
                <a:gd name="T91" fmla="*/ 131445 h 322"/>
                <a:gd name="T92" fmla="*/ 100965 w 499"/>
                <a:gd name="T93" fmla="*/ 76200 h 322"/>
                <a:gd name="T94" fmla="*/ 68580 w 499"/>
                <a:gd name="T95" fmla="*/ 108585 h 322"/>
                <a:gd name="T96" fmla="*/ 59055 w 499"/>
                <a:gd name="T97" fmla="*/ 114300 h 322"/>
                <a:gd name="T98" fmla="*/ 55245 w 499"/>
                <a:gd name="T99" fmla="*/ 108585 h 322"/>
                <a:gd name="T100" fmla="*/ 49530 w 499"/>
                <a:gd name="T101" fmla="*/ 108585 h 322"/>
                <a:gd name="T102" fmla="*/ 40005 w 499"/>
                <a:gd name="T103" fmla="*/ 127635 h 322"/>
                <a:gd name="T104" fmla="*/ 13335 w 499"/>
                <a:gd name="T105" fmla="*/ 154305 h 322"/>
                <a:gd name="T106" fmla="*/ 0 w 499"/>
                <a:gd name="T107" fmla="*/ 163830 h 322"/>
                <a:gd name="T108" fmla="*/ 49530 w 499"/>
                <a:gd name="T109" fmla="*/ 430530 h 322"/>
                <a:gd name="T110" fmla="*/ 78105 w 499"/>
                <a:gd name="T111" fmla="*/ 613410 h 322"/>
                <a:gd name="T112" fmla="*/ 238125 w 499"/>
                <a:gd name="T113" fmla="*/ 581025 h 32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99" h="322" extrusionOk="0">
                  <a:moveTo>
                    <a:pt x="125" y="305"/>
                  </a:moveTo>
                  <a:lnTo>
                    <a:pt x="348" y="262"/>
                  </a:lnTo>
                  <a:lnTo>
                    <a:pt x="420" y="250"/>
                  </a:lnTo>
                  <a:lnTo>
                    <a:pt x="420" y="247"/>
                  </a:lnTo>
                  <a:lnTo>
                    <a:pt x="425" y="247"/>
                  </a:lnTo>
                  <a:lnTo>
                    <a:pt x="425" y="240"/>
                  </a:lnTo>
                  <a:lnTo>
                    <a:pt x="432" y="233"/>
                  </a:lnTo>
                  <a:lnTo>
                    <a:pt x="442" y="230"/>
                  </a:lnTo>
                  <a:lnTo>
                    <a:pt x="449" y="233"/>
                  </a:lnTo>
                  <a:lnTo>
                    <a:pt x="468" y="218"/>
                  </a:lnTo>
                  <a:lnTo>
                    <a:pt x="470" y="206"/>
                  </a:lnTo>
                  <a:lnTo>
                    <a:pt x="485" y="194"/>
                  </a:lnTo>
                  <a:lnTo>
                    <a:pt x="497" y="187"/>
                  </a:lnTo>
                  <a:lnTo>
                    <a:pt x="499" y="185"/>
                  </a:lnTo>
                  <a:lnTo>
                    <a:pt x="487" y="175"/>
                  </a:lnTo>
                  <a:lnTo>
                    <a:pt x="482" y="170"/>
                  </a:lnTo>
                  <a:lnTo>
                    <a:pt x="475" y="168"/>
                  </a:lnTo>
                  <a:lnTo>
                    <a:pt x="473" y="165"/>
                  </a:lnTo>
                  <a:lnTo>
                    <a:pt x="466" y="161"/>
                  </a:lnTo>
                  <a:lnTo>
                    <a:pt x="461" y="149"/>
                  </a:lnTo>
                  <a:lnTo>
                    <a:pt x="451" y="149"/>
                  </a:lnTo>
                  <a:lnTo>
                    <a:pt x="449" y="146"/>
                  </a:lnTo>
                  <a:lnTo>
                    <a:pt x="449" y="127"/>
                  </a:lnTo>
                  <a:lnTo>
                    <a:pt x="454" y="122"/>
                  </a:lnTo>
                  <a:lnTo>
                    <a:pt x="451" y="113"/>
                  </a:lnTo>
                  <a:lnTo>
                    <a:pt x="446" y="105"/>
                  </a:lnTo>
                  <a:lnTo>
                    <a:pt x="446" y="103"/>
                  </a:lnTo>
                  <a:lnTo>
                    <a:pt x="446" y="98"/>
                  </a:lnTo>
                  <a:lnTo>
                    <a:pt x="456" y="89"/>
                  </a:lnTo>
                  <a:lnTo>
                    <a:pt x="461" y="74"/>
                  </a:lnTo>
                  <a:lnTo>
                    <a:pt x="461" y="69"/>
                  </a:lnTo>
                  <a:lnTo>
                    <a:pt x="466" y="60"/>
                  </a:lnTo>
                  <a:lnTo>
                    <a:pt x="470" y="57"/>
                  </a:lnTo>
                  <a:lnTo>
                    <a:pt x="463" y="52"/>
                  </a:lnTo>
                  <a:lnTo>
                    <a:pt x="444" y="50"/>
                  </a:lnTo>
                  <a:lnTo>
                    <a:pt x="442" y="48"/>
                  </a:lnTo>
                  <a:lnTo>
                    <a:pt x="439" y="45"/>
                  </a:lnTo>
                  <a:lnTo>
                    <a:pt x="437" y="36"/>
                  </a:lnTo>
                  <a:lnTo>
                    <a:pt x="425" y="16"/>
                  </a:lnTo>
                  <a:lnTo>
                    <a:pt x="420" y="14"/>
                  </a:lnTo>
                  <a:lnTo>
                    <a:pt x="418" y="12"/>
                  </a:lnTo>
                  <a:lnTo>
                    <a:pt x="415" y="12"/>
                  </a:lnTo>
                  <a:lnTo>
                    <a:pt x="413" y="9"/>
                  </a:lnTo>
                  <a:lnTo>
                    <a:pt x="410" y="4"/>
                  </a:lnTo>
                  <a:lnTo>
                    <a:pt x="403" y="0"/>
                  </a:lnTo>
                  <a:lnTo>
                    <a:pt x="60" y="69"/>
                  </a:lnTo>
                  <a:lnTo>
                    <a:pt x="53" y="40"/>
                  </a:lnTo>
                  <a:lnTo>
                    <a:pt x="36" y="57"/>
                  </a:lnTo>
                  <a:lnTo>
                    <a:pt x="31" y="60"/>
                  </a:lnTo>
                  <a:lnTo>
                    <a:pt x="29" y="57"/>
                  </a:lnTo>
                  <a:lnTo>
                    <a:pt x="26" y="57"/>
                  </a:lnTo>
                  <a:lnTo>
                    <a:pt x="21" y="67"/>
                  </a:lnTo>
                  <a:lnTo>
                    <a:pt x="7" y="81"/>
                  </a:lnTo>
                  <a:lnTo>
                    <a:pt x="0" y="86"/>
                  </a:lnTo>
                  <a:lnTo>
                    <a:pt x="26" y="226"/>
                  </a:lnTo>
                  <a:lnTo>
                    <a:pt x="41" y="322"/>
                  </a:lnTo>
                  <a:lnTo>
                    <a:pt x="125" y="305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85" name="Google Shape;135;p14">
              <a:extLst>
                <a:ext uri="{FF2B5EF4-FFF2-40B4-BE49-F238E27FC236}">
                  <a16:creationId xmlns:a16="http://schemas.microsoft.com/office/drawing/2014/main" id="{07E6BA5A-1A38-6F43-A269-346F60E9C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4819" y="1805360"/>
              <a:ext cx="237660" cy="326713"/>
            </a:xfrm>
            <a:custGeom>
              <a:avLst/>
              <a:gdLst>
                <a:gd name="T0" fmla="*/ 314325 w 331"/>
                <a:gd name="T1" fmla="*/ 824864 h 455"/>
                <a:gd name="T2" fmla="*/ 512444 w 331"/>
                <a:gd name="T3" fmla="*/ 805814 h 455"/>
                <a:gd name="T4" fmla="*/ 539114 w 331"/>
                <a:gd name="T5" fmla="*/ 752474 h 455"/>
                <a:gd name="T6" fmla="*/ 548639 w 331"/>
                <a:gd name="T7" fmla="*/ 706754 h 455"/>
                <a:gd name="T8" fmla="*/ 581024 w 331"/>
                <a:gd name="T9" fmla="*/ 659129 h 455"/>
                <a:gd name="T10" fmla="*/ 584834 w 331"/>
                <a:gd name="T11" fmla="*/ 628649 h 455"/>
                <a:gd name="T12" fmla="*/ 603884 w 331"/>
                <a:gd name="T13" fmla="*/ 600074 h 455"/>
                <a:gd name="T14" fmla="*/ 611504 w 331"/>
                <a:gd name="T15" fmla="*/ 613409 h 455"/>
                <a:gd name="T16" fmla="*/ 626744 w 331"/>
                <a:gd name="T17" fmla="*/ 605789 h 455"/>
                <a:gd name="T18" fmla="*/ 626744 w 331"/>
                <a:gd name="T19" fmla="*/ 563879 h 455"/>
                <a:gd name="T20" fmla="*/ 617219 w 331"/>
                <a:gd name="T21" fmla="*/ 504824 h 455"/>
                <a:gd name="T22" fmla="*/ 565784 w 331"/>
                <a:gd name="T23" fmla="*/ 339090 h 455"/>
                <a:gd name="T24" fmla="*/ 506729 w 331"/>
                <a:gd name="T25" fmla="*/ 335280 h 455"/>
                <a:gd name="T26" fmla="*/ 434339 w 331"/>
                <a:gd name="T27" fmla="*/ 436244 h 455"/>
                <a:gd name="T28" fmla="*/ 421004 w 331"/>
                <a:gd name="T29" fmla="*/ 430530 h 455"/>
                <a:gd name="T30" fmla="*/ 398144 w 331"/>
                <a:gd name="T31" fmla="*/ 417195 h 455"/>
                <a:gd name="T32" fmla="*/ 392429 w 331"/>
                <a:gd name="T33" fmla="*/ 367665 h 455"/>
                <a:gd name="T34" fmla="*/ 428624 w 331"/>
                <a:gd name="T35" fmla="*/ 335280 h 455"/>
                <a:gd name="T36" fmla="*/ 438149 w 331"/>
                <a:gd name="T37" fmla="*/ 312420 h 455"/>
                <a:gd name="T38" fmla="*/ 451484 w 331"/>
                <a:gd name="T39" fmla="*/ 289560 h 455"/>
                <a:gd name="T40" fmla="*/ 466724 w 331"/>
                <a:gd name="T41" fmla="*/ 211455 h 455"/>
                <a:gd name="T42" fmla="*/ 447674 w 331"/>
                <a:gd name="T43" fmla="*/ 175260 h 455"/>
                <a:gd name="T44" fmla="*/ 424814 w 331"/>
                <a:gd name="T45" fmla="*/ 142875 h 455"/>
                <a:gd name="T46" fmla="*/ 447674 w 331"/>
                <a:gd name="T47" fmla="*/ 123825 h 455"/>
                <a:gd name="T48" fmla="*/ 428624 w 331"/>
                <a:gd name="T49" fmla="*/ 83820 h 455"/>
                <a:gd name="T50" fmla="*/ 360044 w 331"/>
                <a:gd name="T51" fmla="*/ 51435 h 455"/>
                <a:gd name="T52" fmla="*/ 310515 w 331"/>
                <a:gd name="T53" fmla="*/ 32385 h 455"/>
                <a:gd name="T54" fmla="*/ 251460 w 331"/>
                <a:gd name="T55" fmla="*/ 15240 h 455"/>
                <a:gd name="T56" fmla="*/ 215265 w 331"/>
                <a:gd name="T57" fmla="*/ 9525 h 455"/>
                <a:gd name="T58" fmla="*/ 182880 w 331"/>
                <a:gd name="T59" fmla="*/ 45720 h 455"/>
                <a:gd name="T60" fmla="*/ 186690 w 331"/>
                <a:gd name="T61" fmla="*/ 78105 h 455"/>
                <a:gd name="T62" fmla="*/ 196215 w 331"/>
                <a:gd name="T63" fmla="*/ 87630 h 455"/>
                <a:gd name="T64" fmla="*/ 177165 w 331"/>
                <a:gd name="T65" fmla="*/ 97155 h 455"/>
                <a:gd name="T66" fmla="*/ 154305 w 331"/>
                <a:gd name="T67" fmla="*/ 120015 h 455"/>
                <a:gd name="T68" fmla="*/ 150495 w 331"/>
                <a:gd name="T69" fmla="*/ 160020 h 455"/>
                <a:gd name="T70" fmla="*/ 140970 w 331"/>
                <a:gd name="T71" fmla="*/ 207645 h 455"/>
                <a:gd name="T72" fmla="*/ 118110 w 331"/>
                <a:gd name="T73" fmla="*/ 198120 h 455"/>
                <a:gd name="T74" fmla="*/ 118110 w 331"/>
                <a:gd name="T75" fmla="*/ 156210 h 455"/>
                <a:gd name="T76" fmla="*/ 118110 w 331"/>
                <a:gd name="T77" fmla="*/ 142875 h 455"/>
                <a:gd name="T78" fmla="*/ 104775 w 331"/>
                <a:gd name="T79" fmla="*/ 160020 h 455"/>
                <a:gd name="T80" fmla="*/ 91440 w 331"/>
                <a:gd name="T81" fmla="*/ 192405 h 455"/>
                <a:gd name="T82" fmla="*/ 62865 w 331"/>
                <a:gd name="T83" fmla="*/ 207645 h 455"/>
                <a:gd name="T84" fmla="*/ 53340 w 331"/>
                <a:gd name="T85" fmla="*/ 234315 h 455"/>
                <a:gd name="T86" fmla="*/ 36195 w 331"/>
                <a:gd name="T87" fmla="*/ 283845 h 455"/>
                <a:gd name="T88" fmla="*/ 30480 w 331"/>
                <a:gd name="T89" fmla="*/ 344805 h 455"/>
                <a:gd name="T90" fmla="*/ 7620 w 331"/>
                <a:gd name="T91" fmla="*/ 384810 h 455"/>
                <a:gd name="T92" fmla="*/ 22860 w 331"/>
                <a:gd name="T93" fmla="*/ 449579 h 455"/>
                <a:gd name="T94" fmla="*/ 26670 w 331"/>
                <a:gd name="T95" fmla="*/ 499109 h 455"/>
                <a:gd name="T96" fmla="*/ 78105 w 331"/>
                <a:gd name="T97" fmla="*/ 609599 h 455"/>
                <a:gd name="T98" fmla="*/ 85725 w 331"/>
                <a:gd name="T99" fmla="*/ 659129 h 455"/>
                <a:gd name="T100" fmla="*/ 81915 w 331"/>
                <a:gd name="T101" fmla="*/ 674369 h 455"/>
                <a:gd name="T102" fmla="*/ 68580 w 331"/>
                <a:gd name="T103" fmla="*/ 746759 h 455"/>
                <a:gd name="T104" fmla="*/ 30480 w 331"/>
                <a:gd name="T105" fmla="*/ 838199 h 455"/>
                <a:gd name="T106" fmla="*/ 0 w 331"/>
                <a:gd name="T107" fmla="*/ 866774 h 4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31" h="455" extrusionOk="0">
                  <a:moveTo>
                    <a:pt x="0" y="455"/>
                  </a:moveTo>
                  <a:lnTo>
                    <a:pt x="165" y="433"/>
                  </a:lnTo>
                  <a:lnTo>
                    <a:pt x="165" y="438"/>
                  </a:lnTo>
                  <a:lnTo>
                    <a:pt x="269" y="423"/>
                  </a:lnTo>
                  <a:lnTo>
                    <a:pt x="271" y="419"/>
                  </a:lnTo>
                  <a:lnTo>
                    <a:pt x="283" y="395"/>
                  </a:lnTo>
                  <a:lnTo>
                    <a:pt x="288" y="387"/>
                  </a:lnTo>
                  <a:lnTo>
                    <a:pt x="288" y="371"/>
                  </a:lnTo>
                  <a:lnTo>
                    <a:pt x="293" y="356"/>
                  </a:lnTo>
                  <a:lnTo>
                    <a:pt x="305" y="346"/>
                  </a:lnTo>
                  <a:lnTo>
                    <a:pt x="305" y="332"/>
                  </a:lnTo>
                  <a:lnTo>
                    <a:pt x="307" y="330"/>
                  </a:lnTo>
                  <a:lnTo>
                    <a:pt x="307" y="322"/>
                  </a:lnTo>
                  <a:lnTo>
                    <a:pt x="317" y="315"/>
                  </a:lnTo>
                  <a:lnTo>
                    <a:pt x="319" y="322"/>
                  </a:lnTo>
                  <a:lnTo>
                    <a:pt x="321" y="322"/>
                  </a:lnTo>
                  <a:lnTo>
                    <a:pt x="326" y="320"/>
                  </a:lnTo>
                  <a:lnTo>
                    <a:pt x="329" y="318"/>
                  </a:lnTo>
                  <a:lnTo>
                    <a:pt x="331" y="310"/>
                  </a:lnTo>
                  <a:lnTo>
                    <a:pt x="329" y="296"/>
                  </a:lnTo>
                  <a:lnTo>
                    <a:pt x="331" y="277"/>
                  </a:lnTo>
                  <a:lnTo>
                    <a:pt x="324" y="265"/>
                  </a:lnTo>
                  <a:lnTo>
                    <a:pt x="321" y="238"/>
                  </a:lnTo>
                  <a:lnTo>
                    <a:pt x="297" y="178"/>
                  </a:lnTo>
                  <a:lnTo>
                    <a:pt x="273" y="171"/>
                  </a:lnTo>
                  <a:lnTo>
                    <a:pt x="266" y="176"/>
                  </a:lnTo>
                  <a:lnTo>
                    <a:pt x="254" y="188"/>
                  </a:lnTo>
                  <a:lnTo>
                    <a:pt x="228" y="229"/>
                  </a:lnTo>
                  <a:lnTo>
                    <a:pt x="223" y="229"/>
                  </a:lnTo>
                  <a:lnTo>
                    <a:pt x="221" y="226"/>
                  </a:lnTo>
                  <a:lnTo>
                    <a:pt x="211" y="221"/>
                  </a:lnTo>
                  <a:lnTo>
                    <a:pt x="209" y="219"/>
                  </a:lnTo>
                  <a:lnTo>
                    <a:pt x="204" y="209"/>
                  </a:lnTo>
                  <a:lnTo>
                    <a:pt x="206" y="193"/>
                  </a:lnTo>
                  <a:lnTo>
                    <a:pt x="211" y="185"/>
                  </a:lnTo>
                  <a:lnTo>
                    <a:pt x="225" y="176"/>
                  </a:lnTo>
                  <a:lnTo>
                    <a:pt x="228" y="169"/>
                  </a:lnTo>
                  <a:lnTo>
                    <a:pt x="230" y="164"/>
                  </a:lnTo>
                  <a:lnTo>
                    <a:pt x="230" y="157"/>
                  </a:lnTo>
                  <a:lnTo>
                    <a:pt x="237" y="152"/>
                  </a:lnTo>
                  <a:lnTo>
                    <a:pt x="245" y="140"/>
                  </a:lnTo>
                  <a:lnTo>
                    <a:pt x="245" y="111"/>
                  </a:lnTo>
                  <a:lnTo>
                    <a:pt x="240" y="99"/>
                  </a:lnTo>
                  <a:lnTo>
                    <a:pt x="235" y="92"/>
                  </a:lnTo>
                  <a:lnTo>
                    <a:pt x="228" y="82"/>
                  </a:lnTo>
                  <a:lnTo>
                    <a:pt x="223" y="75"/>
                  </a:lnTo>
                  <a:lnTo>
                    <a:pt x="225" y="70"/>
                  </a:lnTo>
                  <a:lnTo>
                    <a:pt x="235" y="65"/>
                  </a:lnTo>
                  <a:lnTo>
                    <a:pt x="237" y="63"/>
                  </a:lnTo>
                  <a:lnTo>
                    <a:pt x="225" y="44"/>
                  </a:lnTo>
                  <a:lnTo>
                    <a:pt x="216" y="39"/>
                  </a:lnTo>
                  <a:lnTo>
                    <a:pt x="189" y="27"/>
                  </a:lnTo>
                  <a:lnTo>
                    <a:pt x="168" y="24"/>
                  </a:lnTo>
                  <a:lnTo>
                    <a:pt x="163" y="17"/>
                  </a:lnTo>
                  <a:lnTo>
                    <a:pt x="146" y="12"/>
                  </a:lnTo>
                  <a:lnTo>
                    <a:pt x="132" y="8"/>
                  </a:lnTo>
                  <a:lnTo>
                    <a:pt x="120" y="0"/>
                  </a:lnTo>
                  <a:lnTo>
                    <a:pt x="113" y="5"/>
                  </a:lnTo>
                  <a:lnTo>
                    <a:pt x="105" y="10"/>
                  </a:lnTo>
                  <a:lnTo>
                    <a:pt x="96" y="24"/>
                  </a:lnTo>
                  <a:lnTo>
                    <a:pt x="96" y="36"/>
                  </a:lnTo>
                  <a:lnTo>
                    <a:pt x="98" y="41"/>
                  </a:lnTo>
                  <a:lnTo>
                    <a:pt x="101" y="41"/>
                  </a:lnTo>
                  <a:lnTo>
                    <a:pt x="103" y="46"/>
                  </a:lnTo>
                  <a:lnTo>
                    <a:pt x="101" y="48"/>
                  </a:lnTo>
                  <a:lnTo>
                    <a:pt x="93" y="51"/>
                  </a:lnTo>
                  <a:lnTo>
                    <a:pt x="89" y="56"/>
                  </a:lnTo>
                  <a:lnTo>
                    <a:pt x="81" y="63"/>
                  </a:lnTo>
                  <a:lnTo>
                    <a:pt x="77" y="72"/>
                  </a:lnTo>
                  <a:lnTo>
                    <a:pt x="79" y="84"/>
                  </a:lnTo>
                  <a:lnTo>
                    <a:pt x="79" y="97"/>
                  </a:lnTo>
                  <a:lnTo>
                    <a:pt x="74" y="109"/>
                  </a:lnTo>
                  <a:lnTo>
                    <a:pt x="65" y="113"/>
                  </a:lnTo>
                  <a:lnTo>
                    <a:pt x="62" y="104"/>
                  </a:lnTo>
                  <a:lnTo>
                    <a:pt x="67" y="94"/>
                  </a:lnTo>
                  <a:lnTo>
                    <a:pt x="62" y="82"/>
                  </a:lnTo>
                  <a:lnTo>
                    <a:pt x="65" y="77"/>
                  </a:lnTo>
                  <a:lnTo>
                    <a:pt x="62" y="75"/>
                  </a:lnTo>
                  <a:lnTo>
                    <a:pt x="60" y="77"/>
                  </a:lnTo>
                  <a:lnTo>
                    <a:pt x="55" y="84"/>
                  </a:lnTo>
                  <a:lnTo>
                    <a:pt x="53" y="94"/>
                  </a:lnTo>
                  <a:lnTo>
                    <a:pt x="48" y="101"/>
                  </a:lnTo>
                  <a:lnTo>
                    <a:pt x="43" y="101"/>
                  </a:lnTo>
                  <a:lnTo>
                    <a:pt x="33" y="109"/>
                  </a:lnTo>
                  <a:lnTo>
                    <a:pt x="28" y="118"/>
                  </a:lnTo>
                  <a:lnTo>
                    <a:pt x="28" y="123"/>
                  </a:lnTo>
                  <a:lnTo>
                    <a:pt x="19" y="133"/>
                  </a:lnTo>
                  <a:lnTo>
                    <a:pt x="19" y="149"/>
                  </a:lnTo>
                  <a:lnTo>
                    <a:pt x="19" y="169"/>
                  </a:lnTo>
                  <a:lnTo>
                    <a:pt x="16" y="181"/>
                  </a:lnTo>
                  <a:lnTo>
                    <a:pt x="9" y="195"/>
                  </a:lnTo>
                  <a:lnTo>
                    <a:pt x="4" y="202"/>
                  </a:lnTo>
                  <a:lnTo>
                    <a:pt x="4" y="212"/>
                  </a:lnTo>
                  <a:lnTo>
                    <a:pt x="12" y="236"/>
                  </a:lnTo>
                  <a:lnTo>
                    <a:pt x="9" y="250"/>
                  </a:lnTo>
                  <a:lnTo>
                    <a:pt x="14" y="262"/>
                  </a:lnTo>
                  <a:lnTo>
                    <a:pt x="28" y="294"/>
                  </a:lnTo>
                  <a:lnTo>
                    <a:pt x="41" y="320"/>
                  </a:lnTo>
                  <a:lnTo>
                    <a:pt x="41" y="342"/>
                  </a:lnTo>
                  <a:lnTo>
                    <a:pt x="45" y="346"/>
                  </a:lnTo>
                  <a:lnTo>
                    <a:pt x="45" y="351"/>
                  </a:lnTo>
                  <a:lnTo>
                    <a:pt x="43" y="354"/>
                  </a:lnTo>
                  <a:lnTo>
                    <a:pt x="41" y="375"/>
                  </a:lnTo>
                  <a:lnTo>
                    <a:pt x="36" y="392"/>
                  </a:lnTo>
                  <a:lnTo>
                    <a:pt x="28" y="409"/>
                  </a:lnTo>
                  <a:lnTo>
                    <a:pt x="16" y="440"/>
                  </a:lnTo>
                  <a:lnTo>
                    <a:pt x="4" y="450"/>
                  </a:lnTo>
                  <a:lnTo>
                    <a:pt x="0" y="455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86" name="Google Shape;136;p14">
              <a:extLst>
                <a:ext uri="{FF2B5EF4-FFF2-40B4-BE49-F238E27FC236}">
                  <a16:creationId xmlns:a16="http://schemas.microsoft.com/office/drawing/2014/main" id="{66633363-3BF8-8C4D-A95C-7EF2537D8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2237" y="1695498"/>
              <a:ext cx="370491" cy="182385"/>
            </a:xfrm>
            <a:custGeom>
              <a:avLst/>
              <a:gdLst>
                <a:gd name="T0" fmla="*/ 40005 w 516"/>
                <a:gd name="T1" fmla="*/ 186690 h 254"/>
                <a:gd name="T2" fmla="*/ 91440 w 516"/>
                <a:gd name="T3" fmla="*/ 150495 h 254"/>
                <a:gd name="T4" fmla="*/ 228600 w 516"/>
                <a:gd name="T5" fmla="*/ 62865 h 254"/>
                <a:gd name="T6" fmla="*/ 306705 w 516"/>
                <a:gd name="T7" fmla="*/ 3810 h 254"/>
                <a:gd name="T8" fmla="*/ 361950 w 516"/>
                <a:gd name="T9" fmla="*/ 3810 h 254"/>
                <a:gd name="T10" fmla="*/ 323850 w 516"/>
                <a:gd name="T11" fmla="*/ 40005 h 254"/>
                <a:gd name="T12" fmla="*/ 270510 w 516"/>
                <a:gd name="T13" fmla="*/ 99060 h 254"/>
                <a:gd name="T14" fmla="*/ 274320 w 516"/>
                <a:gd name="T15" fmla="*/ 137160 h 254"/>
                <a:gd name="T16" fmla="*/ 329565 w 516"/>
                <a:gd name="T17" fmla="*/ 114300 h 254"/>
                <a:gd name="T18" fmla="*/ 466725 w 516"/>
                <a:gd name="T19" fmla="*/ 182880 h 254"/>
                <a:gd name="T20" fmla="*/ 506730 w 516"/>
                <a:gd name="T21" fmla="*/ 192405 h 254"/>
                <a:gd name="T22" fmla="*/ 525780 w 516"/>
                <a:gd name="T23" fmla="*/ 200025 h 254"/>
                <a:gd name="T24" fmla="*/ 575310 w 516"/>
                <a:gd name="T25" fmla="*/ 154305 h 254"/>
                <a:gd name="T26" fmla="*/ 754380 w 516"/>
                <a:gd name="T27" fmla="*/ 95250 h 254"/>
                <a:gd name="T28" fmla="*/ 750570 w 516"/>
                <a:gd name="T29" fmla="*/ 131445 h 254"/>
                <a:gd name="T30" fmla="*/ 782955 w 516"/>
                <a:gd name="T31" fmla="*/ 163830 h 254"/>
                <a:gd name="T32" fmla="*/ 855345 w 516"/>
                <a:gd name="T33" fmla="*/ 154305 h 254"/>
                <a:gd name="T34" fmla="*/ 901065 w 516"/>
                <a:gd name="T35" fmla="*/ 209550 h 254"/>
                <a:gd name="T36" fmla="*/ 973455 w 516"/>
                <a:gd name="T37" fmla="*/ 219075 h 254"/>
                <a:gd name="T38" fmla="*/ 969645 w 516"/>
                <a:gd name="T39" fmla="*/ 251460 h 254"/>
                <a:gd name="T40" fmla="*/ 937260 w 516"/>
                <a:gd name="T41" fmla="*/ 241935 h 254"/>
                <a:gd name="T42" fmla="*/ 897255 w 516"/>
                <a:gd name="T43" fmla="*/ 251460 h 254"/>
                <a:gd name="T44" fmla="*/ 828675 w 516"/>
                <a:gd name="T45" fmla="*/ 251460 h 254"/>
                <a:gd name="T46" fmla="*/ 819150 w 516"/>
                <a:gd name="T47" fmla="*/ 283845 h 254"/>
                <a:gd name="T48" fmla="*/ 737235 w 516"/>
                <a:gd name="T49" fmla="*/ 251460 h 254"/>
                <a:gd name="T50" fmla="*/ 672465 w 516"/>
                <a:gd name="T51" fmla="*/ 274320 h 254"/>
                <a:gd name="T52" fmla="*/ 643890 w 516"/>
                <a:gd name="T53" fmla="*/ 291465 h 254"/>
                <a:gd name="T54" fmla="*/ 594360 w 516"/>
                <a:gd name="T55" fmla="*/ 291465 h 254"/>
                <a:gd name="T56" fmla="*/ 544830 w 516"/>
                <a:gd name="T57" fmla="*/ 360045 h 254"/>
                <a:gd name="T58" fmla="*/ 548640 w 516"/>
                <a:gd name="T59" fmla="*/ 323850 h 254"/>
                <a:gd name="T60" fmla="*/ 516255 w 516"/>
                <a:gd name="T61" fmla="*/ 337185 h 254"/>
                <a:gd name="T62" fmla="*/ 493395 w 516"/>
                <a:gd name="T63" fmla="*/ 314325 h 254"/>
                <a:gd name="T64" fmla="*/ 466725 w 516"/>
                <a:gd name="T65" fmla="*/ 375285 h 254"/>
                <a:gd name="T66" fmla="*/ 430530 w 516"/>
                <a:gd name="T67" fmla="*/ 451485 h 254"/>
                <a:gd name="T68" fmla="*/ 401955 w 516"/>
                <a:gd name="T69" fmla="*/ 470535 h 254"/>
                <a:gd name="T70" fmla="*/ 407670 w 516"/>
                <a:gd name="T71" fmla="*/ 428625 h 254"/>
                <a:gd name="T72" fmla="*/ 375285 w 516"/>
                <a:gd name="T73" fmla="*/ 428625 h 254"/>
                <a:gd name="T74" fmla="*/ 352425 w 516"/>
                <a:gd name="T75" fmla="*/ 342900 h 254"/>
                <a:gd name="T76" fmla="*/ 333375 w 516"/>
                <a:gd name="T77" fmla="*/ 329565 h 254"/>
                <a:gd name="T78" fmla="*/ 274320 w 516"/>
                <a:gd name="T79" fmla="*/ 306705 h 254"/>
                <a:gd name="T80" fmla="*/ 251460 w 516"/>
                <a:gd name="T81" fmla="*/ 306705 h 254"/>
                <a:gd name="T82" fmla="*/ 186690 w 516"/>
                <a:gd name="T83" fmla="*/ 283845 h 254"/>
                <a:gd name="T84" fmla="*/ 36195 w 516"/>
                <a:gd name="T85" fmla="*/ 228600 h 254"/>
                <a:gd name="T86" fmla="*/ 0 w 516"/>
                <a:gd name="T87" fmla="*/ 205740 h 2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16" h="254" extrusionOk="0">
                  <a:moveTo>
                    <a:pt x="0" y="108"/>
                  </a:moveTo>
                  <a:lnTo>
                    <a:pt x="14" y="103"/>
                  </a:lnTo>
                  <a:lnTo>
                    <a:pt x="21" y="98"/>
                  </a:lnTo>
                  <a:lnTo>
                    <a:pt x="38" y="88"/>
                  </a:lnTo>
                  <a:lnTo>
                    <a:pt x="41" y="81"/>
                  </a:lnTo>
                  <a:lnTo>
                    <a:pt x="48" y="79"/>
                  </a:lnTo>
                  <a:lnTo>
                    <a:pt x="77" y="69"/>
                  </a:lnTo>
                  <a:lnTo>
                    <a:pt x="96" y="57"/>
                  </a:lnTo>
                  <a:lnTo>
                    <a:pt x="120" y="33"/>
                  </a:lnTo>
                  <a:lnTo>
                    <a:pt x="127" y="31"/>
                  </a:lnTo>
                  <a:lnTo>
                    <a:pt x="146" y="9"/>
                  </a:lnTo>
                  <a:lnTo>
                    <a:pt x="161" y="2"/>
                  </a:lnTo>
                  <a:lnTo>
                    <a:pt x="182" y="0"/>
                  </a:lnTo>
                  <a:lnTo>
                    <a:pt x="190" y="0"/>
                  </a:lnTo>
                  <a:lnTo>
                    <a:pt x="190" y="2"/>
                  </a:lnTo>
                  <a:lnTo>
                    <a:pt x="178" y="12"/>
                  </a:lnTo>
                  <a:lnTo>
                    <a:pt x="175" y="12"/>
                  </a:lnTo>
                  <a:lnTo>
                    <a:pt x="170" y="21"/>
                  </a:lnTo>
                  <a:lnTo>
                    <a:pt x="154" y="40"/>
                  </a:lnTo>
                  <a:lnTo>
                    <a:pt x="146" y="48"/>
                  </a:lnTo>
                  <a:lnTo>
                    <a:pt x="142" y="52"/>
                  </a:lnTo>
                  <a:lnTo>
                    <a:pt x="139" y="67"/>
                  </a:lnTo>
                  <a:lnTo>
                    <a:pt x="142" y="79"/>
                  </a:lnTo>
                  <a:lnTo>
                    <a:pt x="144" y="72"/>
                  </a:lnTo>
                  <a:lnTo>
                    <a:pt x="158" y="62"/>
                  </a:lnTo>
                  <a:lnTo>
                    <a:pt x="166" y="62"/>
                  </a:lnTo>
                  <a:lnTo>
                    <a:pt x="173" y="60"/>
                  </a:lnTo>
                  <a:lnTo>
                    <a:pt x="202" y="72"/>
                  </a:lnTo>
                  <a:lnTo>
                    <a:pt x="226" y="98"/>
                  </a:lnTo>
                  <a:lnTo>
                    <a:pt x="245" y="96"/>
                  </a:lnTo>
                  <a:lnTo>
                    <a:pt x="252" y="98"/>
                  </a:lnTo>
                  <a:lnTo>
                    <a:pt x="259" y="101"/>
                  </a:lnTo>
                  <a:lnTo>
                    <a:pt x="266" y="101"/>
                  </a:lnTo>
                  <a:lnTo>
                    <a:pt x="269" y="101"/>
                  </a:lnTo>
                  <a:lnTo>
                    <a:pt x="276" y="103"/>
                  </a:lnTo>
                  <a:lnTo>
                    <a:pt x="276" y="105"/>
                  </a:lnTo>
                  <a:lnTo>
                    <a:pt x="278" y="103"/>
                  </a:lnTo>
                  <a:lnTo>
                    <a:pt x="283" y="96"/>
                  </a:lnTo>
                  <a:lnTo>
                    <a:pt x="302" y="81"/>
                  </a:lnTo>
                  <a:lnTo>
                    <a:pt x="370" y="64"/>
                  </a:lnTo>
                  <a:lnTo>
                    <a:pt x="389" y="52"/>
                  </a:lnTo>
                  <a:lnTo>
                    <a:pt x="396" y="50"/>
                  </a:lnTo>
                  <a:lnTo>
                    <a:pt x="401" y="55"/>
                  </a:lnTo>
                  <a:lnTo>
                    <a:pt x="394" y="64"/>
                  </a:lnTo>
                  <a:lnTo>
                    <a:pt x="394" y="69"/>
                  </a:lnTo>
                  <a:lnTo>
                    <a:pt x="403" y="86"/>
                  </a:lnTo>
                  <a:lnTo>
                    <a:pt x="408" y="88"/>
                  </a:lnTo>
                  <a:lnTo>
                    <a:pt x="411" y="86"/>
                  </a:lnTo>
                  <a:lnTo>
                    <a:pt x="423" y="86"/>
                  </a:lnTo>
                  <a:lnTo>
                    <a:pt x="427" y="84"/>
                  </a:lnTo>
                  <a:lnTo>
                    <a:pt x="449" y="81"/>
                  </a:lnTo>
                  <a:lnTo>
                    <a:pt x="459" y="86"/>
                  </a:lnTo>
                  <a:lnTo>
                    <a:pt x="468" y="103"/>
                  </a:lnTo>
                  <a:lnTo>
                    <a:pt x="473" y="110"/>
                  </a:lnTo>
                  <a:lnTo>
                    <a:pt x="490" y="117"/>
                  </a:lnTo>
                  <a:lnTo>
                    <a:pt x="507" y="115"/>
                  </a:lnTo>
                  <a:lnTo>
                    <a:pt x="511" y="115"/>
                  </a:lnTo>
                  <a:lnTo>
                    <a:pt x="516" y="117"/>
                  </a:lnTo>
                  <a:lnTo>
                    <a:pt x="516" y="125"/>
                  </a:lnTo>
                  <a:lnTo>
                    <a:pt x="509" y="132"/>
                  </a:lnTo>
                  <a:lnTo>
                    <a:pt x="499" y="132"/>
                  </a:lnTo>
                  <a:lnTo>
                    <a:pt x="492" y="132"/>
                  </a:lnTo>
                  <a:lnTo>
                    <a:pt x="492" y="127"/>
                  </a:lnTo>
                  <a:lnTo>
                    <a:pt x="487" y="127"/>
                  </a:lnTo>
                  <a:lnTo>
                    <a:pt x="478" y="134"/>
                  </a:lnTo>
                  <a:lnTo>
                    <a:pt x="471" y="132"/>
                  </a:lnTo>
                  <a:lnTo>
                    <a:pt x="463" y="129"/>
                  </a:lnTo>
                  <a:lnTo>
                    <a:pt x="444" y="134"/>
                  </a:lnTo>
                  <a:lnTo>
                    <a:pt x="435" y="132"/>
                  </a:lnTo>
                  <a:lnTo>
                    <a:pt x="430" y="134"/>
                  </a:lnTo>
                  <a:lnTo>
                    <a:pt x="432" y="144"/>
                  </a:lnTo>
                  <a:lnTo>
                    <a:pt x="430" y="149"/>
                  </a:lnTo>
                  <a:lnTo>
                    <a:pt x="425" y="146"/>
                  </a:lnTo>
                  <a:lnTo>
                    <a:pt x="413" y="137"/>
                  </a:lnTo>
                  <a:lnTo>
                    <a:pt x="387" y="132"/>
                  </a:lnTo>
                  <a:lnTo>
                    <a:pt x="379" y="134"/>
                  </a:lnTo>
                  <a:lnTo>
                    <a:pt x="372" y="132"/>
                  </a:lnTo>
                  <a:lnTo>
                    <a:pt x="353" y="144"/>
                  </a:lnTo>
                  <a:lnTo>
                    <a:pt x="351" y="144"/>
                  </a:lnTo>
                  <a:lnTo>
                    <a:pt x="341" y="149"/>
                  </a:lnTo>
                  <a:lnTo>
                    <a:pt x="338" y="153"/>
                  </a:lnTo>
                  <a:lnTo>
                    <a:pt x="336" y="153"/>
                  </a:lnTo>
                  <a:lnTo>
                    <a:pt x="324" y="151"/>
                  </a:lnTo>
                  <a:lnTo>
                    <a:pt x="312" y="153"/>
                  </a:lnTo>
                  <a:lnTo>
                    <a:pt x="312" y="163"/>
                  </a:lnTo>
                  <a:lnTo>
                    <a:pt x="310" y="168"/>
                  </a:lnTo>
                  <a:lnTo>
                    <a:pt x="286" y="189"/>
                  </a:lnTo>
                  <a:lnTo>
                    <a:pt x="281" y="187"/>
                  </a:lnTo>
                  <a:lnTo>
                    <a:pt x="278" y="185"/>
                  </a:lnTo>
                  <a:lnTo>
                    <a:pt x="288" y="170"/>
                  </a:lnTo>
                  <a:lnTo>
                    <a:pt x="288" y="165"/>
                  </a:lnTo>
                  <a:lnTo>
                    <a:pt x="276" y="165"/>
                  </a:lnTo>
                  <a:lnTo>
                    <a:pt x="271" y="177"/>
                  </a:lnTo>
                  <a:lnTo>
                    <a:pt x="266" y="182"/>
                  </a:lnTo>
                  <a:lnTo>
                    <a:pt x="262" y="177"/>
                  </a:lnTo>
                  <a:lnTo>
                    <a:pt x="259" y="165"/>
                  </a:lnTo>
                  <a:lnTo>
                    <a:pt x="257" y="168"/>
                  </a:lnTo>
                  <a:lnTo>
                    <a:pt x="254" y="182"/>
                  </a:lnTo>
                  <a:lnTo>
                    <a:pt x="245" y="197"/>
                  </a:lnTo>
                  <a:lnTo>
                    <a:pt x="240" y="211"/>
                  </a:lnTo>
                  <a:lnTo>
                    <a:pt x="235" y="221"/>
                  </a:lnTo>
                  <a:lnTo>
                    <a:pt x="226" y="237"/>
                  </a:lnTo>
                  <a:lnTo>
                    <a:pt x="226" y="250"/>
                  </a:lnTo>
                  <a:lnTo>
                    <a:pt x="223" y="254"/>
                  </a:lnTo>
                  <a:lnTo>
                    <a:pt x="211" y="247"/>
                  </a:lnTo>
                  <a:lnTo>
                    <a:pt x="209" y="235"/>
                  </a:lnTo>
                  <a:lnTo>
                    <a:pt x="211" y="230"/>
                  </a:lnTo>
                  <a:lnTo>
                    <a:pt x="214" y="225"/>
                  </a:lnTo>
                  <a:lnTo>
                    <a:pt x="211" y="223"/>
                  </a:lnTo>
                  <a:lnTo>
                    <a:pt x="199" y="225"/>
                  </a:lnTo>
                  <a:lnTo>
                    <a:pt x="197" y="225"/>
                  </a:lnTo>
                  <a:lnTo>
                    <a:pt x="199" y="197"/>
                  </a:lnTo>
                  <a:lnTo>
                    <a:pt x="199" y="187"/>
                  </a:lnTo>
                  <a:lnTo>
                    <a:pt x="185" y="180"/>
                  </a:lnTo>
                  <a:lnTo>
                    <a:pt x="173" y="177"/>
                  </a:lnTo>
                  <a:lnTo>
                    <a:pt x="175" y="175"/>
                  </a:lnTo>
                  <a:lnTo>
                    <a:pt x="175" y="173"/>
                  </a:lnTo>
                  <a:lnTo>
                    <a:pt x="173" y="168"/>
                  </a:lnTo>
                  <a:lnTo>
                    <a:pt x="161" y="165"/>
                  </a:lnTo>
                  <a:lnTo>
                    <a:pt x="144" y="161"/>
                  </a:lnTo>
                  <a:lnTo>
                    <a:pt x="139" y="161"/>
                  </a:lnTo>
                  <a:lnTo>
                    <a:pt x="134" y="165"/>
                  </a:lnTo>
                  <a:lnTo>
                    <a:pt x="132" y="161"/>
                  </a:lnTo>
                  <a:lnTo>
                    <a:pt x="122" y="161"/>
                  </a:lnTo>
                  <a:lnTo>
                    <a:pt x="106" y="149"/>
                  </a:lnTo>
                  <a:lnTo>
                    <a:pt x="98" y="149"/>
                  </a:lnTo>
                  <a:lnTo>
                    <a:pt x="26" y="134"/>
                  </a:lnTo>
                  <a:lnTo>
                    <a:pt x="21" y="132"/>
                  </a:lnTo>
                  <a:lnTo>
                    <a:pt x="19" y="120"/>
                  </a:lnTo>
                  <a:lnTo>
                    <a:pt x="14" y="115"/>
                  </a:lnTo>
                  <a:lnTo>
                    <a:pt x="2" y="113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87" name="Google Shape;137;p14">
              <a:extLst>
                <a:ext uri="{FF2B5EF4-FFF2-40B4-BE49-F238E27FC236}">
                  <a16:creationId xmlns:a16="http://schemas.microsoft.com/office/drawing/2014/main" id="{99E6DEBD-889F-D248-A45B-34A578D3C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417" y="1881473"/>
              <a:ext cx="201759" cy="105553"/>
            </a:xfrm>
            <a:custGeom>
              <a:avLst/>
              <a:gdLst>
                <a:gd name="T0" fmla="*/ 110490 w 281"/>
                <a:gd name="T1" fmla="*/ 97155 h 147"/>
                <a:gd name="T2" fmla="*/ 283844 w 281"/>
                <a:gd name="T3" fmla="*/ 45720 h 147"/>
                <a:gd name="T4" fmla="*/ 297179 w 281"/>
                <a:gd name="T5" fmla="*/ 45720 h 147"/>
                <a:gd name="T6" fmla="*/ 297179 w 281"/>
                <a:gd name="T7" fmla="*/ 32385 h 147"/>
                <a:gd name="T8" fmla="*/ 320039 w 281"/>
                <a:gd name="T9" fmla="*/ 5715 h 147"/>
                <a:gd name="T10" fmla="*/ 342899 w 281"/>
                <a:gd name="T11" fmla="*/ 5715 h 147"/>
                <a:gd name="T12" fmla="*/ 371474 w 281"/>
                <a:gd name="T13" fmla="*/ 45720 h 147"/>
                <a:gd name="T14" fmla="*/ 371474 w 281"/>
                <a:gd name="T15" fmla="*/ 64770 h 147"/>
                <a:gd name="T16" fmla="*/ 352424 w 281"/>
                <a:gd name="T17" fmla="*/ 87630 h 147"/>
                <a:gd name="T18" fmla="*/ 348614 w 281"/>
                <a:gd name="T19" fmla="*/ 120015 h 147"/>
                <a:gd name="T20" fmla="*/ 388619 w 281"/>
                <a:gd name="T21" fmla="*/ 133350 h 147"/>
                <a:gd name="T22" fmla="*/ 430529 w 281"/>
                <a:gd name="T23" fmla="*/ 182879 h 147"/>
                <a:gd name="T24" fmla="*/ 480059 w 281"/>
                <a:gd name="T25" fmla="*/ 201929 h 147"/>
                <a:gd name="T26" fmla="*/ 518159 w 281"/>
                <a:gd name="T27" fmla="*/ 169544 h 147"/>
                <a:gd name="T28" fmla="*/ 495299 w 281"/>
                <a:gd name="T29" fmla="*/ 150494 h 147"/>
                <a:gd name="T30" fmla="*/ 476249 w 281"/>
                <a:gd name="T31" fmla="*/ 133350 h 147"/>
                <a:gd name="T32" fmla="*/ 499109 w 281"/>
                <a:gd name="T33" fmla="*/ 133350 h 147"/>
                <a:gd name="T34" fmla="*/ 535304 w 281"/>
                <a:gd name="T35" fmla="*/ 201929 h 147"/>
                <a:gd name="T36" fmla="*/ 521969 w 281"/>
                <a:gd name="T37" fmla="*/ 211454 h 147"/>
                <a:gd name="T38" fmla="*/ 476249 w 281"/>
                <a:gd name="T39" fmla="*/ 234314 h 147"/>
                <a:gd name="T40" fmla="*/ 443864 w 281"/>
                <a:gd name="T41" fmla="*/ 257174 h 147"/>
                <a:gd name="T42" fmla="*/ 440054 w 281"/>
                <a:gd name="T43" fmla="*/ 243839 h 147"/>
                <a:gd name="T44" fmla="*/ 430529 w 281"/>
                <a:gd name="T45" fmla="*/ 224789 h 147"/>
                <a:gd name="T46" fmla="*/ 398144 w 281"/>
                <a:gd name="T47" fmla="*/ 274319 h 147"/>
                <a:gd name="T48" fmla="*/ 380999 w 281"/>
                <a:gd name="T49" fmla="*/ 266699 h 147"/>
                <a:gd name="T50" fmla="*/ 371474 w 281"/>
                <a:gd name="T51" fmla="*/ 260984 h 147"/>
                <a:gd name="T52" fmla="*/ 358139 w 281"/>
                <a:gd name="T53" fmla="*/ 247649 h 147"/>
                <a:gd name="T54" fmla="*/ 329564 w 281"/>
                <a:gd name="T55" fmla="*/ 234314 h 147"/>
                <a:gd name="T56" fmla="*/ 312419 w 281"/>
                <a:gd name="T57" fmla="*/ 211454 h 147"/>
                <a:gd name="T58" fmla="*/ 247650 w 281"/>
                <a:gd name="T59" fmla="*/ 205739 h 147"/>
                <a:gd name="T60" fmla="*/ 110490 w 281"/>
                <a:gd name="T61" fmla="*/ 247649 h 147"/>
                <a:gd name="T62" fmla="*/ 97155 w 281"/>
                <a:gd name="T63" fmla="*/ 243839 h 147"/>
                <a:gd name="T64" fmla="*/ 0 w 281"/>
                <a:gd name="T65" fmla="*/ 260984 h 1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1" h="147" extrusionOk="0">
                  <a:moveTo>
                    <a:pt x="0" y="63"/>
                  </a:moveTo>
                  <a:lnTo>
                    <a:pt x="58" y="51"/>
                  </a:lnTo>
                  <a:lnTo>
                    <a:pt x="149" y="29"/>
                  </a:lnTo>
                  <a:lnTo>
                    <a:pt x="149" y="24"/>
                  </a:lnTo>
                  <a:lnTo>
                    <a:pt x="152" y="22"/>
                  </a:lnTo>
                  <a:lnTo>
                    <a:pt x="156" y="24"/>
                  </a:lnTo>
                  <a:lnTo>
                    <a:pt x="156" y="22"/>
                  </a:lnTo>
                  <a:lnTo>
                    <a:pt x="156" y="17"/>
                  </a:lnTo>
                  <a:lnTo>
                    <a:pt x="164" y="15"/>
                  </a:lnTo>
                  <a:lnTo>
                    <a:pt x="168" y="3"/>
                  </a:lnTo>
                  <a:lnTo>
                    <a:pt x="176" y="0"/>
                  </a:lnTo>
                  <a:lnTo>
                    <a:pt x="180" y="3"/>
                  </a:lnTo>
                  <a:lnTo>
                    <a:pt x="183" y="17"/>
                  </a:lnTo>
                  <a:lnTo>
                    <a:pt x="195" y="24"/>
                  </a:lnTo>
                  <a:lnTo>
                    <a:pt x="197" y="29"/>
                  </a:lnTo>
                  <a:lnTo>
                    <a:pt x="195" y="34"/>
                  </a:lnTo>
                  <a:lnTo>
                    <a:pt x="190" y="36"/>
                  </a:lnTo>
                  <a:lnTo>
                    <a:pt x="185" y="46"/>
                  </a:lnTo>
                  <a:lnTo>
                    <a:pt x="183" y="58"/>
                  </a:lnTo>
                  <a:lnTo>
                    <a:pt x="183" y="63"/>
                  </a:lnTo>
                  <a:lnTo>
                    <a:pt x="195" y="63"/>
                  </a:lnTo>
                  <a:lnTo>
                    <a:pt x="204" y="70"/>
                  </a:lnTo>
                  <a:lnTo>
                    <a:pt x="221" y="87"/>
                  </a:lnTo>
                  <a:lnTo>
                    <a:pt x="226" y="96"/>
                  </a:lnTo>
                  <a:lnTo>
                    <a:pt x="233" y="106"/>
                  </a:lnTo>
                  <a:lnTo>
                    <a:pt x="252" y="106"/>
                  </a:lnTo>
                  <a:lnTo>
                    <a:pt x="264" y="101"/>
                  </a:lnTo>
                  <a:lnTo>
                    <a:pt x="272" y="89"/>
                  </a:lnTo>
                  <a:lnTo>
                    <a:pt x="267" y="87"/>
                  </a:lnTo>
                  <a:lnTo>
                    <a:pt x="260" y="79"/>
                  </a:lnTo>
                  <a:lnTo>
                    <a:pt x="250" y="75"/>
                  </a:lnTo>
                  <a:lnTo>
                    <a:pt x="250" y="70"/>
                  </a:lnTo>
                  <a:lnTo>
                    <a:pt x="257" y="70"/>
                  </a:lnTo>
                  <a:lnTo>
                    <a:pt x="262" y="70"/>
                  </a:lnTo>
                  <a:lnTo>
                    <a:pt x="274" y="89"/>
                  </a:lnTo>
                  <a:lnTo>
                    <a:pt x="281" y="106"/>
                  </a:lnTo>
                  <a:lnTo>
                    <a:pt x="281" y="115"/>
                  </a:lnTo>
                  <a:lnTo>
                    <a:pt x="274" y="111"/>
                  </a:lnTo>
                  <a:lnTo>
                    <a:pt x="264" y="118"/>
                  </a:lnTo>
                  <a:lnTo>
                    <a:pt x="250" y="123"/>
                  </a:lnTo>
                  <a:lnTo>
                    <a:pt x="238" y="135"/>
                  </a:lnTo>
                  <a:lnTo>
                    <a:pt x="233" y="135"/>
                  </a:lnTo>
                  <a:lnTo>
                    <a:pt x="231" y="132"/>
                  </a:lnTo>
                  <a:lnTo>
                    <a:pt x="231" y="128"/>
                  </a:lnTo>
                  <a:lnTo>
                    <a:pt x="228" y="118"/>
                  </a:lnTo>
                  <a:lnTo>
                    <a:pt x="226" y="118"/>
                  </a:lnTo>
                  <a:lnTo>
                    <a:pt x="219" y="132"/>
                  </a:lnTo>
                  <a:lnTo>
                    <a:pt x="209" y="144"/>
                  </a:lnTo>
                  <a:lnTo>
                    <a:pt x="204" y="147"/>
                  </a:lnTo>
                  <a:lnTo>
                    <a:pt x="200" y="140"/>
                  </a:lnTo>
                  <a:lnTo>
                    <a:pt x="200" y="137"/>
                  </a:lnTo>
                  <a:lnTo>
                    <a:pt x="195" y="137"/>
                  </a:lnTo>
                  <a:lnTo>
                    <a:pt x="195" y="135"/>
                  </a:lnTo>
                  <a:lnTo>
                    <a:pt x="188" y="130"/>
                  </a:lnTo>
                  <a:lnTo>
                    <a:pt x="188" y="128"/>
                  </a:lnTo>
                  <a:lnTo>
                    <a:pt x="173" y="123"/>
                  </a:lnTo>
                  <a:lnTo>
                    <a:pt x="168" y="113"/>
                  </a:lnTo>
                  <a:lnTo>
                    <a:pt x="164" y="111"/>
                  </a:lnTo>
                  <a:lnTo>
                    <a:pt x="161" y="101"/>
                  </a:lnTo>
                  <a:lnTo>
                    <a:pt x="130" y="108"/>
                  </a:lnTo>
                  <a:lnTo>
                    <a:pt x="58" y="128"/>
                  </a:lnTo>
                  <a:lnTo>
                    <a:pt x="58" y="130"/>
                  </a:lnTo>
                  <a:lnTo>
                    <a:pt x="56" y="132"/>
                  </a:lnTo>
                  <a:lnTo>
                    <a:pt x="51" y="128"/>
                  </a:lnTo>
                  <a:lnTo>
                    <a:pt x="3" y="140"/>
                  </a:lnTo>
                  <a:lnTo>
                    <a:pt x="0" y="1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89" name="Google Shape;139;p14">
              <a:extLst>
                <a:ext uri="{FF2B5EF4-FFF2-40B4-BE49-F238E27FC236}">
                  <a16:creationId xmlns:a16="http://schemas.microsoft.com/office/drawing/2014/main" id="{D8C56EF0-5B11-3145-92EF-B849FDCE2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6571" y="1959023"/>
              <a:ext cx="104829" cy="103399"/>
            </a:xfrm>
            <a:custGeom>
              <a:avLst/>
              <a:gdLst>
                <a:gd name="T0" fmla="*/ 0 w 146"/>
                <a:gd name="T1" fmla="*/ 60960 h 144"/>
                <a:gd name="T2" fmla="*/ 91440 w 146"/>
                <a:gd name="T3" fmla="*/ 38100 h 144"/>
                <a:gd name="T4" fmla="*/ 100965 w 146"/>
                <a:gd name="T5" fmla="*/ 45720 h 144"/>
                <a:gd name="T6" fmla="*/ 104775 w 146"/>
                <a:gd name="T7" fmla="*/ 41910 h 144"/>
                <a:gd name="T8" fmla="*/ 104775 w 146"/>
                <a:gd name="T9" fmla="*/ 38100 h 144"/>
                <a:gd name="T10" fmla="*/ 241935 w 146"/>
                <a:gd name="T11" fmla="*/ 0 h 144"/>
                <a:gd name="T12" fmla="*/ 278130 w 146"/>
                <a:gd name="T13" fmla="*/ 114300 h 144"/>
                <a:gd name="T14" fmla="*/ 274320 w 146"/>
                <a:gd name="T15" fmla="*/ 123825 h 144"/>
                <a:gd name="T16" fmla="*/ 268605 w 146"/>
                <a:gd name="T17" fmla="*/ 133350 h 144"/>
                <a:gd name="T18" fmla="*/ 268605 w 146"/>
                <a:gd name="T19" fmla="*/ 137160 h 144"/>
                <a:gd name="T20" fmla="*/ 274320 w 146"/>
                <a:gd name="T21" fmla="*/ 142875 h 144"/>
                <a:gd name="T22" fmla="*/ 255270 w 146"/>
                <a:gd name="T23" fmla="*/ 146685 h 144"/>
                <a:gd name="T24" fmla="*/ 209550 w 146"/>
                <a:gd name="T25" fmla="*/ 165735 h 144"/>
                <a:gd name="T26" fmla="*/ 196215 w 146"/>
                <a:gd name="T27" fmla="*/ 160020 h 144"/>
                <a:gd name="T28" fmla="*/ 192405 w 146"/>
                <a:gd name="T29" fmla="*/ 165735 h 144"/>
                <a:gd name="T30" fmla="*/ 192405 w 146"/>
                <a:gd name="T31" fmla="*/ 175260 h 144"/>
                <a:gd name="T32" fmla="*/ 186690 w 146"/>
                <a:gd name="T33" fmla="*/ 179070 h 144"/>
                <a:gd name="T34" fmla="*/ 160020 w 146"/>
                <a:gd name="T35" fmla="*/ 182880 h 144"/>
                <a:gd name="T36" fmla="*/ 118110 w 146"/>
                <a:gd name="T37" fmla="*/ 198120 h 144"/>
                <a:gd name="T38" fmla="*/ 114300 w 146"/>
                <a:gd name="T39" fmla="*/ 192405 h 144"/>
                <a:gd name="T40" fmla="*/ 95250 w 146"/>
                <a:gd name="T41" fmla="*/ 220980 h 144"/>
                <a:gd name="T42" fmla="*/ 40005 w 146"/>
                <a:gd name="T43" fmla="*/ 260985 h 144"/>
                <a:gd name="T44" fmla="*/ 17145 w 146"/>
                <a:gd name="T45" fmla="*/ 274320 h 144"/>
                <a:gd name="T46" fmla="*/ 3810 w 146"/>
                <a:gd name="T47" fmla="*/ 257175 h 144"/>
                <a:gd name="T48" fmla="*/ 26670 w 146"/>
                <a:gd name="T49" fmla="*/ 234315 h 144"/>
                <a:gd name="T50" fmla="*/ 32385 w 146"/>
                <a:gd name="T51" fmla="*/ 220980 h 144"/>
                <a:gd name="T52" fmla="*/ 17145 w 146"/>
                <a:gd name="T53" fmla="*/ 205740 h 144"/>
                <a:gd name="T54" fmla="*/ 0 w 146"/>
                <a:gd name="T55" fmla="*/ 60960 h 14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6" h="144" extrusionOk="0">
                  <a:moveTo>
                    <a:pt x="0" y="32"/>
                  </a:moveTo>
                  <a:lnTo>
                    <a:pt x="48" y="20"/>
                  </a:lnTo>
                  <a:lnTo>
                    <a:pt x="53" y="24"/>
                  </a:lnTo>
                  <a:lnTo>
                    <a:pt x="55" y="22"/>
                  </a:lnTo>
                  <a:lnTo>
                    <a:pt x="55" y="20"/>
                  </a:lnTo>
                  <a:lnTo>
                    <a:pt x="127" y="0"/>
                  </a:lnTo>
                  <a:lnTo>
                    <a:pt x="146" y="60"/>
                  </a:lnTo>
                  <a:lnTo>
                    <a:pt x="144" y="65"/>
                  </a:lnTo>
                  <a:lnTo>
                    <a:pt x="141" y="70"/>
                  </a:lnTo>
                  <a:lnTo>
                    <a:pt x="141" y="72"/>
                  </a:lnTo>
                  <a:lnTo>
                    <a:pt x="144" y="75"/>
                  </a:lnTo>
                  <a:lnTo>
                    <a:pt x="134" y="77"/>
                  </a:lnTo>
                  <a:lnTo>
                    <a:pt x="110" y="87"/>
                  </a:lnTo>
                  <a:lnTo>
                    <a:pt x="103" y="84"/>
                  </a:lnTo>
                  <a:lnTo>
                    <a:pt x="101" y="87"/>
                  </a:lnTo>
                  <a:lnTo>
                    <a:pt x="101" y="92"/>
                  </a:lnTo>
                  <a:lnTo>
                    <a:pt x="98" y="94"/>
                  </a:lnTo>
                  <a:lnTo>
                    <a:pt x="84" y="96"/>
                  </a:lnTo>
                  <a:lnTo>
                    <a:pt x="62" y="104"/>
                  </a:lnTo>
                  <a:lnTo>
                    <a:pt x="60" y="101"/>
                  </a:lnTo>
                  <a:lnTo>
                    <a:pt x="50" y="116"/>
                  </a:lnTo>
                  <a:lnTo>
                    <a:pt x="21" y="137"/>
                  </a:lnTo>
                  <a:lnTo>
                    <a:pt x="9" y="144"/>
                  </a:lnTo>
                  <a:lnTo>
                    <a:pt x="2" y="135"/>
                  </a:lnTo>
                  <a:lnTo>
                    <a:pt x="14" y="123"/>
                  </a:lnTo>
                  <a:lnTo>
                    <a:pt x="17" y="116"/>
                  </a:lnTo>
                  <a:lnTo>
                    <a:pt x="9" y="108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4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90" name="Google Shape;140;p14">
              <a:extLst>
                <a:ext uri="{FF2B5EF4-FFF2-40B4-BE49-F238E27FC236}">
                  <a16:creationId xmlns:a16="http://schemas.microsoft.com/office/drawing/2014/main" id="{4BFBAB02-AFFC-8A44-929D-E84172867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559" y="2170129"/>
              <a:ext cx="275714" cy="272141"/>
            </a:xfrm>
            <a:custGeom>
              <a:avLst/>
              <a:gdLst>
                <a:gd name="T0" fmla="*/ 241935 w 384"/>
                <a:gd name="T1" fmla="*/ 0 h 379"/>
                <a:gd name="T2" fmla="*/ 241935 w 384"/>
                <a:gd name="T3" fmla="*/ 30480 h 379"/>
                <a:gd name="T4" fmla="*/ 251460 w 384"/>
                <a:gd name="T5" fmla="*/ 62865 h 379"/>
                <a:gd name="T6" fmla="*/ 234315 w 384"/>
                <a:gd name="T7" fmla="*/ 154305 h 379"/>
                <a:gd name="T8" fmla="*/ 234315 w 384"/>
                <a:gd name="T9" fmla="*/ 182880 h 379"/>
                <a:gd name="T10" fmla="*/ 219075 w 384"/>
                <a:gd name="T11" fmla="*/ 222885 h 379"/>
                <a:gd name="T12" fmla="*/ 182880 w 384"/>
                <a:gd name="T13" fmla="*/ 259080 h 379"/>
                <a:gd name="T14" fmla="*/ 160020 w 384"/>
                <a:gd name="T15" fmla="*/ 274320 h 379"/>
                <a:gd name="T16" fmla="*/ 137160 w 384"/>
                <a:gd name="T17" fmla="*/ 283845 h 379"/>
                <a:gd name="T18" fmla="*/ 120015 w 384"/>
                <a:gd name="T19" fmla="*/ 306705 h 379"/>
                <a:gd name="T20" fmla="*/ 110490 w 384"/>
                <a:gd name="T21" fmla="*/ 365759 h 379"/>
                <a:gd name="T22" fmla="*/ 78105 w 384"/>
                <a:gd name="T23" fmla="*/ 360045 h 379"/>
                <a:gd name="T24" fmla="*/ 51435 w 384"/>
                <a:gd name="T25" fmla="*/ 411479 h 379"/>
                <a:gd name="T26" fmla="*/ 51435 w 384"/>
                <a:gd name="T27" fmla="*/ 457199 h 379"/>
                <a:gd name="T28" fmla="*/ 22860 w 384"/>
                <a:gd name="T29" fmla="*/ 493394 h 379"/>
                <a:gd name="T30" fmla="*/ 5715 w 384"/>
                <a:gd name="T31" fmla="*/ 520064 h 379"/>
                <a:gd name="T32" fmla="*/ 5715 w 384"/>
                <a:gd name="T33" fmla="*/ 552449 h 379"/>
                <a:gd name="T34" fmla="*/ 41910 w 384"/>
                <a:gd name="T35" fmla="*/ 603884 h 379"/>
                <a:gd name="T36" fmla="*/ 68580 w 384"/>
                <a:gd name="T37" fmla="*/ 640079 h 379"/>
                <a:gd name="T38" fmla="*/ 91440 w 384"/>
                <a:gd name="T39" fmla="*/ 649604 h 379"/>
                <a:gd name="T40" fmla="*/ 100965 w 384"/>
                <a:gd name="T41" fmla="*/ 653414 h 379"/>
                <a:gd name="T42" fmla="*/ 123825 w 384"/>
                <a:gd name="T43" fmla="*/ 662939 h 379"/>
                <a:gd name="T44" fmla="*/ 123825 w 384"/>
                <a:gd name="T45" fmla="*/ 681989 h 379"/>
                <a:gd name="T46" fmla="*/ 182880 w 384"/>
                <a:gd name="T47" fmla="*/ 718184 h 379"/>
                <a:gd name="T48" fmla="*/ 219075 w 384"/>
                <a:gd name="T49" fmla="*/ 704849 h 379"/>
                <a:gd name="T50" fmla="*/ 234315 w 384"/>
                <a:gd name="T51" fmla="*/ 685799 h 379"/>
                <a:gd name="T52" fmla="*/ 257175 w 384"/>
                <a:gd name="T53" fmla="*/ 704849 h 379"/>
                <a:gd name="T54" fmla="*/ 306705 w 384"/>
                <a:gd name="T55" fmla="*/ 685799 h 379"/>
                <a:gd name="T56" fmla="*/ 320040 w 384"/>
                <a:gd name="T57" fmla="*/ 659129 h 379"/>
                <a:gd name="T58" fmla="*/ 361950 w 384"/>
                <a:gd name="T59" fmla="*/ 636269 h 379"/>
                <a:gd name="T60" fmla="*/ 398145 w 384"/>
                <a:gd name="T61" fmla="*/ 607694 h 379"/>
                <a:gd name="T62" fmla="*/ 394335 w 384"/>
                <a:gd name="T63" fmla="*/ 571499 h 379"/>
                <a:gd name="T64" fmla="*/ 457200 w 384"/>
                <a:gd name="T65" fmla="*/ 388619 h 379"/>
                <a:gd name="T66" fmla="*/ 480060 w 384"/>
                <a:gd name="T67" fmla="*/ 398144 h 379"/>
                <a:gd name="T68" fmla="*/ 493395 w 384"/>
                <a:gd name="T69" fmla="*/ 415289 h 379"/>
                <a:gd name="T70" fmla="*/ 531495 w 384"/>
                <a:gd name="T71" fmla="*/ 388619 h 379"/>
                <a:gd name="T72" fmla="*/ 554355 w 384"/>
                <a:gd name="T73" fmla="*/ 320040 h 379"/>
                <a:gd name="T74" fmla="*/ 586740 w 384"/>
                <a:gd name="T75" fmla="*/ 297180 h 379"/>
                <a:gd name="T76" fmla="*/ 609600 w 384"/>
                <a:gd name="T77" fmla="*/ 278130 h 379"/>
                <a:gd name="T78" fmla="*/ 626745 w 384"/>
                <a:gd name="T79" fmla="*/ 241935 h 379"/>
                <a:gd name="T80" fmla="*/ 622935 w 384"/>
                <a:gd name="T81" fmla="*/ 232410 h 379"/>
                <a:gd name="T82" fmla="*/ 626745 w 384"/>
                <a:gd name="T83" fmla="*/ 186690 h 379"/>
                <a:gd name="T84" fmla="*/ 708660 w 384"/>
                <a:gd name="T85" fmla="*/ 228600 h 379"/>
                <a:gd name="T86" fmla="*/ 723900 w 384"/>
                <a:gd name="T87" fmla="*/ 228600 h 379"/>
                <a:gd name="T88" fmla="*/ 714375 w 384"/>
                <a:gd name="T89" fmla="*/ 150495 h 379"/>
                <a:gd name="T90" fmla="*/ 701040 w 384"/>
                <a:gd name="T91" fmla="*/ 131445 h 379"/>
                <a:gd name="T92" fmla="*/ 672465 w 384"/>
                <a:gd name="T93" fmla="*/ 137160 h 379"/>
                <a:gd name="T94" fmla="*/ 613410 w 384"/>
                <a:gd name="T95" fmla="*/ 144780 h 379"/>
                <a:gd name="T96" fmla="*/ 586740 w 384"/>
                <a:gd name="T97" fmla="*/ 167640 h 379"/>
                <a:gd name="T98" fmla="*/ 558165 w 384"/>
                <a:gd name="T99" fmla="*/ 154305 h 379"/>
                <a:gd name="T100" fmla="*/ 535305 w 384"/>
                <a:gd name="T101" fmla="*/ 177165 h 379"/>
                <a:gd name="T102" fmla="*/ 512445 w 384"/>
                <a:gd name="T103" fmla="*/ 200025 h 379"/>
                <a:gd name="T104" fmla="*/ 470535 w 384"/>
                <a:gd name="T105" fmla="*/ 241935 h 379"/>
                <a:gd name="T106" fmla="*/ 440055 w 384"/>
                <a:gd name="T107" fmla="*/ 150495 h 379"/>
                <a:gd name="T108" fmla="*/ 251460 w 384"/>
                <a:gd name="T109" fmla="*/ 0 h 37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84" h="379" extrusionOk="0">
                  <a:moveTo>
                    <a:pt x="132" y="0"/>
                  </a:moveTo>
                  <a:lnTo>
                    <a:pt x="127" y="0"/>
                  </a:lnTo>
                  <a:lnTo>
                    <a:pt x="123" y="4"/>
                  </a:lnTo>
                  <a:lnTo>
                    <a:pt x="127" y="16"/>
                  </a:lnTo>
                  <a:lnTo>
                    <a:pt x="115" y="26"/>
                  </a:lnTo>
                  <a:lnTo>
                    <a:pt x="132" y="33"/>
                  </a:lnTo>
                  <a:lnTo>
                    <a:pt x="125" y="72"/>
                  </a:lnTo>
                  <a:lnTo>
                    <a:pt x="123" y="81"/>
                  </a:lnTo>
                  <a:lnTo>
                    <a:pt x="123" y="91"/>
                  </a:lnTo>
                  <a:lnTo>
                    <a:pt x="123" y="96"/>
                  </a:lnTo>
                  <a:lnTo>
                    <a:pt x="125" y="108"/>
                  </a:lnTo>
                  <a:lnTo>
                    <a:pt x="115" y="117"/>
                  </a:lnTo>
                  <a:lnTo>
                    <a:pt x="111" y="117"/>
                  </a:lnTo>
                  <a:lnTo>
                    <a:pt x="96" y="136"/>
                  </a:lnTo>
                  <a:lnTo>
                    <a:pt x="96" y="141"/>
                  </a:lnTo>
                  <a:lnTo>
                    <a:pt x="84" y="144"/>
                  </a:lnTo>
                  <a:lnTo>
                    <a:pt x="79" y="141"/>
                  </a:lnTo>
                  <a:lnTo>
                    <a:pt x="72" y="149"/>
                  </a:lnTo>
                  <a:lnTo>
                    <a:pt x="70" y="153"/>
                  </a:lnTo>
                  <a:lnTo>
                    <a:pt x="63" y="161"/>
                  </a:lnTo>
                  <a:lnTo>
                    <a:pt x="55" y="177"/>
                  </a:lnTo>
                  <a:lnTo>
                    <a:pt x="58" y="192"/>
                  </a:lnTo>
                  <a:lnTo>
                    <a:pt x="48" y="204"/>
                  </a:lnTo>
                  <a:lnTo>
                    <a:pt x="41" y="189"/>
                  </a:lnTo>
                  <a:lnTo>
                    <a:pt x="34" y="189"/>
                  </a:lnTo>
                  <a:lnTo>
                    <a:pt x="27" y="216"/>
                  </a:lnTo>
                  <a:lnTo>
                    <a:pt x="29" y="228"/>
                  </a:lnTo>
                  <a:lnTo>
                    <a:pt x="27" y="240"/>
                  </a:lnTo>
                  <a:lnTo>
                    <a:pt x="19" y="245"/>
                  </a:lnTo>
                  <a:lnTo>
                    <a:pt x="12" y="259"/>
                  </a:lnTo>
                  <a:lnTo>
                    <a:pt x="0" y="259"/>
                  </a:lnTo>
                  <a:lnTo>
                    <a:pt x="3" y="273"/>
                  </a:lnTo>
                  <a:lnTo>
                    <a:pt x="3" y="283"/>
                  </a:lnTo>
                  <a:lnTo>
                    <a:pt x="3" y="290"/>
                  </a:lnTo>
                  <a:lnTo>
                    <a:pt x="5" y="295"/>
                  </a:lnTo>
                  <a:lnTo>
                    <a:pt x="22" y="317"/>
                  </a:lnTo>
                  <a:lnTo>
                    <a:pt x="34" y="334"/>
                  </a:lnTo>
                  <a:lnTo>
                    <a:pt x="36" y="336"/>
                  </a:lnTo>
                  <a:lnTo>
                    <a:pt x="39" y="336"/>
                  </a:lnTo>
                  <a:lnTo>
                    <a:pt x="48" y="341"/>
                  </a:lnTo>
                  <a:lnTo>
                    <a:pt x="51" y="343"/>
                  </a:lnTo>
                  <a:lnTo>
                    <a:pt x="53" y="343"/>
                  </a:lnTo>
                  <a:lnTo>
                    <a:pt x="58" y="348"/>
                  </a:lnTo>
                  <a:lnTo>
                    <a:pt x="65" y="348"/>
                  </a:lnTo>
                  <a:lnTo>
                    <a:pt x="67" y="350"/>
                  </a:lnTo>
                  <a:lnTo>
                    <a:pt x="65" y="358"/>
                  </a:lnTo>
                  <a:lnTo>
                    <a:pt x="79" y="370"/>
                  </a:lnTo>
                  <a:lnTo>
                    <a:pt x="96" y="377"/>
                  </a:lnTo>
                  <a:lnTo>
                    <a:pt x="106" y="379"/>
                  </a:lnTo>
                  <a:lnTo>
                    <a:pt x="115" y="370"/>
                  </a:lnTo>
                  <a:lnTo>
                    <a:pt x="115" y="365"/>
                  </a:lnTo>
                  <a:lnTo>
                    <a:pt x="123" y="360"/>
                  </a:lnTo>
                  <a:lnTo>
                    <a:pt x="130" y="367"/>
                  </a:lnTo>
                  <a:lnTo>
                    <a:pt x="135" y="370"/>
                  </a:lnTo>
                  <a:lnTo>
                    <a:pt x="139" y="367"/>
                  </a:lnTo>
                  <a:lnTo>
                    <a:pt x="161" y="360"/>
                  </a:lnTo>
                  <a:lnTo>
                    <a:pt x="166" y="346"/>
                  </a:lnTo>
                  <a:lnTo>
                    <a:pt x="168" y="346"/>
                  </a:lnTo>
                  <a:lnTo>
                    <a:pt x="173" y="350"/>
                  </a:lnTo>
                  <a:lnTo>
                    <a:pt x="190" y="334"/>
                  </a:lnTo>
                  <a:lnTo>
                    <a:pt x="195" y="338"/>
                  </a:lnTo>
                  <a:lnTo>
                    <a:pt x="209" y="319"/>
                  </a:lnTo>
                  <a:lnTo>
                    <a:pt x="207" y="312"/>
                  </a:lnTo>
                  <a:lnTo>
                    <a:pt x="207" y="300"/>
                  </a:lnTo>
                  <a:lnTo>
                    <a:pt x="221" y="273"/>
                  </a:lnTo>
                  <a:lnTo>
                    <a:pt x="240" y="204"/>
                  </a:lnTo>
                  <a:lnTo>
                    <a:pt x="243" y="201"/>
                  </a:lnTo>
                  <a:lnTo>
                    <a:pt x="252" y="209"/>
                  </a:lnTo>
                  <a:lnTo>
                    <a:pt x="255" y="213"/>
                  </a:lnTo>
                  <a:lnTo>
                    <a:pt x="259" y="218"/>
                  </a:lnTo>
                  <a:lnTo>
                    <a:pt x="271" y="216"/>
                  </a:lnTo>
                  <a:lnTo>
                    <a:pt x="279" y="204"/>
                  </a:lnTo>
                  <a:lnTo>
                    <a:pt x="284" y="177"/>
                  </a:lnTo>
                  <a:lnTo>
                    <a:pt x="291" y="168"/>
                  </a:lnTo>
                  <a:lnTo>
                    <a:pt x="300" y="173"/>
                  </a:lnTo>
                  <a:lnTo>
                    <a:pt x="308" y="156"/>
                  </a:lnTo>
                  <a:lnTo>
                    <a:pt x="315" y="153"/>
                  </a:lnTo>
                  <a:lnTo>
                    <a:pt x="320" y="146"/>
                  </a:lnTo>
                  <a:lnTo>
                    <a:pt x="324" y="132"/>
                  </a:lnTo>
                  <a:lnTo>
                    <a:pt x="329" y="127"/>
                  </a:lnTo>
                  <a:lnTo>
                    <a:pt x="329" y="124"/>
                  </a:lnTo>
                  <a:lnTo>
                    <a:pt x="327" y="122"/>
                  </a:lnTo>
                  <a:lnTo>
                    <a:pt x="329" y="100"/>
                  </a:lnTo>
                  <a:lnTo>
                    <a:pt x="329" y="98"/>
                  </a:lnTo>
                  <a:lnTo>
                    <a:pt x="334" y="93"/>
                  </a:lnTo>
                  <a:lnTo>
                    <a:pt x="372" y="120"/>
                  </a:lnTo>
                  <a:lnTo>
                    <a:pt x="377" y="120"/>
                  </a:lnTo>
                  <a:lnTo>
                    <a:pt x="380" y="120"/>
                  </a:lnTo>
                  <a:lnTo>
                    <a:pt x="384" y="98"/>
                  </a:lnTo>
                  <a:lnTo>
                    <a:pt x="375" y="79"/>
                  </a:lnTo>
                  <a:lnTo>
                    <a:pt x="370" y="79"/>
                  </a:lnTo>
                  <a:lnTo>
                    <a:pt x="368" y="69"/>
                  </a:lnTo>
                  <a:lnTo>
                    <a:pt x="360" y="72"/>
                  </a:lnTo>
                  <a:lnTo>
                    <a:pt x="353" y="72"/>
                  </a:lnTo>
                  <a:lnTo>
                    <a:pt x="348" y="67"/>
                  </a:lnTo>
                  <a:lnTo>
                    <a:pt x="322" y="76"/>
                  </a:lnTo>
                  <a:lnTo>
                    <a:pt x="317" y="84"/>
                  </a:lnTo>
                  <a:lnTo>
                    <a:pt x="308" y="88"/>
                  </a:lnTo>
                  <a:lnTo>
                    <a:pt x="298" y="86"/>
                  </a:lnTo>
                  <a:lnTo>
                    <a:pt x="293" y="81"/>
                  </a:lnTo>
                  <a:lnTo>
                    <a:pt x="288" y="91"/>
                  </a:lnTo>
                  <a:lnTo>
                    <a:pt x="281" y="93"/>
                  </a:lnTo>
                  <a:lnTo>
                    <a:pt x="276" y="103"/>
                  </a:lnTo>
                  <a:lnTo>
                    <a:pt x="269" y="105"/>
                  </a:lnTo>
                  <a:lnTo>
                    <a:pt x="252" y="124"/>
                  </a:lnTo>
                  <a:lnTo>
                    <a:pt x="247" y="127"/>
                  </a:lnTo>
                  <a:lnTo>
                    <a:pt x="243" y="134"/>
                  </a:lnTo>
                  <a:lnTo>
                    <a:pt x="231" y="79"/>
                  </a:lnTo>
                  <a:lnTo>
                    <a:pt x="147" y="96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4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91" name="Google Shape;141;p14">
              <a:extLst>
                <a:ext uri="{FF2B5EF4-FFF2-40B4-BE49-F238E27FC236}">
                  <a16:creationId xmlns:a16="http://schemas.microsoft.com/office/drawing/2014/main" id="{C5DC68F4-F7CF-1445-9F4A-9277050FA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3290" y="2069602"/>
              <a:ext cx="257046" cy="286502"/>
            </a:xfrm>
            <a:custGeom>
              <a:avLst/>
              <a:gdLst>
                <a:gd name="T0" fmla="*/ 60960 w 358"/>
                <a:gd name="T1" fmla="*/ 664844 h 399"/>
                <a:gd name="T2" fmla="*/ 91440 w 358"/>
                <a:gd name="T3" fmla="*/ 672464 h 399"/>
                <a:gd name="T4" fmla="*/ 120015 w 358"/>
                <a:gd name="T5" fmla="*/ 664844 h 399"/>
                <a:gd name="T6" fmla="*/ 160020 w 358"/>
                <a:gd name="T7" fmla="*/ 714374 h 399"/>
                <a:gd name="T8" fmla="*/ 220980 w 358"/>
                <a:gd name="T9" fmla="*/ 723899 h 399"/>
                <a:gd name="T10" fmla="*/ 266700 w 358"/>
                <a:gd name="T11" fmla="*/ 727709 h 399"/>
                <a:gd name="T12" fmla="*/ 302895 w 358"/>
                <a:gd name="T13" fmla="*/ 737234 h 399"/>
                <a:gd name="T14" fmla="*/ 329565 w 358"/>
                <a:gd name="T15" fmla="*/ 727709 h 399"/>
                <a:gd name="T16" fmla="*/ 348615 w 358"/>
                <a:gd name="T17" fmla="*/ 714374 h 399"/>
                <a:gd name="T18" fmla="*/ 375285 w 358"/>
                <a:gd name="T19" fmla="*/ 714374 h 399"/>
                <a:gd name="T20" fmla="*/ 407670 w 358"/>
                <a:gd name="T21" fmla="*/ 741044 h 399"/>
                <a:gd name="T22" fmla="*/ 430530 w 358"/>
                <a:gd name="T23" fmla="*/ 760094 h 399"/>
                <a:gd name="T24" fmla="*/ 466725 w 358"/>
                <a:gd name="T25" fmla="*/ 733424 h 399"/>
                <a:gd name="T26" fmla="*/ 485775 w 358"/>
                <a:gd name="T27" fmla="*/ 701039 h 399"/>
                <a:gd name="T28" fmla="*/ 495300 w 358"/>
                <a:gd name="T29" fmla="*/ 626744 h 399"/>
                <a:gd name="T30" fmla="*/ 521970 w 358"/>
                <a:gd name="T31" fmla="*/ 655319 h 399"/>
                <a:gd name="T32" fmla="*/ 535305 w 358"/>
                <a:gd name="T33" fmla="*/ 603884 h 399"/>
                <a:gd name="T34" fmla="*/ 563880 w 358"/>
                <a:gd name="T35" fmla="*/ 558164 h 399"/>
                <a:gd name="T36" fmla="*/ 581025 w 358"/>
                <a:gd name="T37" fmla="*/ 535304 h 399"/>
                <a:gd name="T38" fmla="*/ 613410 w 358"/>
                <a:gd name="T39" fmla="*/ 535304 h 399"/>
                <a:gd name="T40" fmla="*/ 641985 w 358"/>
                <a:gd name="T41" fmla="*/ 489584 h 399"/>
                <a:gd name="T42" fmla="*/ 668655 w 358"/>
                <a:gd name="T43" fmla="*/ 472439 h 399"/>
                <a:gd name="T44" fmla="*/ 664845 w 358"/>
                <a:gd name="T45" fmla="*/ 440054 h 399"/>
                <a:gd name="T46" fmla="*/ 668655 w 358"/>
                <a:gd name="T47" fmla="*/ 403859 h 399"/>
                <a:gd name="T48" fmla="*/ 649605 w 358"/>
                <a:gd name="T49" fmla="*/ 316230 h 399"/>
                <a:gd name="T50" fmla="*/ 664845 w 358"/>
                <a:gd name="T51" fmla="*/ 274320 h 399"/>
                <a:gd name="T52" fmla="*/ 681990 w 358"/>
                <a:gd name="T53" fmla="*/ 266700 h 399"/>
                <a:gd name="T54" fmla="*/ 554355 w 358"/>
                <a:gd name="T55" fmla="*/ 36195 h 399"/>
                <a:gd name="T56" fmla="*/ 508635 w 358"/>
                <a:gd name="T57" fmla="*/ 68580 h 399"/>
                <a:gd name="T58" fmla="*/ 453390 w 358"/>
                <a:gd name="T59" fmla="*/ 123825 h 399"/>
                <a:gd name="T60" fmla="*/ 413385 w 358"/>
                <a:gd name="T61" fmla="*/ 123825 h 399"/>
                <a:gd name="T62" fmla="*/ 361950 w 358"/>
                <a:gd name="T63" fmla="*/ 160020 h 399"/>
                <a:gd name="T64" fmla="*/ 320040 w 358"/>
                <a:gd name="T65" fmla="*/ 146685 h 399"/>
                <a:gd name="T66" fmla="*/ 297180 w 358"/>
                <a:gd name="T67" fmla="*/ 146685 h 399"/>
                <a:gd name="T68" fmla="*/ 302895 w 358"/>
                <a:gd name="T69" fmla="*/ 133350 h 399"/>
                <a:gd name="T70" fmla="*/ 228600 w 358"/>
                <a:gd name="T71" fmla="*/ 114300 h 399"/>
                <a:gd name="T72" fmla="*/ 198120 w 358"/>
                <a:gd name="T73" fmla="*/ 114300 h 399"/>
                <a:gd name="T74" fmla="*/ 0 w 358"/>
                <a:gd name="T75" fmla="*/ 133350 h 39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58" h="399" extrusionOk="0">
                  <a:moveTo>
                    <a:pt x="0" y="70"/>
                  </a:moveTo>
                  <a:lnTo>
                    <a:pt x="32" y="349"/>
                  </a:lnTo>
                  <a:lnTo>
                    <a:pt x="39" y="349"/>
                  </a:lnTo>
                  <a:lnTo>
                    <a:pt x="48" y="353"/>
                  </a:lnTo>
                  <a:lnTo>
                    <a:pt x="53" y="353"/>
                  </a:lnTo>
                  <a:lnTo>
                    <a:pt x="63" y="349"/>
                  </a:lnTo>
                  <a:lnTo>
                    <a:pt x="80" y="361"/>
                  </a:lnTo>
                  <a:lnTo>
                    <a:pt x="84" y="375"/>
                  </a:lnTo>
                  <a:lnTo>
                    <a:pt x="96" y="380"/>
                  </a:lnTo>
                  <a:lnTo>
                    <a:pt x="116" y="380"/>
                  </a:lnTo>
                  <a:lnTo>
                    <a:pt x="132" y="392"/>
                  </a:lnTo>
                  <a:lnTo>
                    <a:pt x="140" y="382"/>
                  </a:lnTo>
                  <a:lnTo>
                    <a:pt x="144" y="382"/>
                  </a:lnTo>
                  <a:lnTo>
                    <a:pt x="159" y="387"/>
                  </a:lnTo>
                  <a:lnTo>
                    <a:pt x="173" y="385"/>
                  </a:lnTo>
                  <a:lnTo>
                    <a:pt x="173" y="382"/>
                  </a:lnTo>
                  <a:lnTo>
                    <a:pt x="180" y="380"/>
                  </a:lnTo>
                  <a:lnTo>
                    <a:pt x="183" y="375"/>
                  </a:lnTo>
                  <a:lnTo>
                    <a:pt x="193" y="368"/>
                  </a:lnTo>
                  <a:lnTo>
                    <a:pt x="197" y="375"/>
                  </a:lnTo>
                  <a:lnTo>
                    <a:pt x="205" y="387"/>
                  </a:lnTo>
                  <a:lnTo>
                    <a:pt x="214" y="389"/>
                  </a:lnTo>
                  <a:lnTo>
                    <a:pt x="224" y="397"/>
                  </a:lnTo>
                  <a:lnTo>
                    <a:pt x="226" y="399"/>
                  </a:lnTo>
                  <a:lnTo>
                    <a:pt x="238" y="399"/>
                  </a:lnTo>
                  <a:lnTo>
                    <a:pt x="245" y="385"/>
                  </a:lnTo>
                  <a:lnTo>
                    <a:pt x="253" y="380"/>
                  </a:lnTo>
                  <a:lnTo>
                    <a:pt x="255" y="368"/>
                  </a:lnTo>
                  <a:lnTo>
                    <a:pt x="253" y="356"/>
                  </a:lnTo>
                  <a:lnTo>
                    <a:pt x="260" y="329"/>
                  </a:lnTo>
                  <a:lnTo>
                    <a:pt x="267" y="329"/>
                  </a:lnTo>
                  <a:lnTo>
                    <a:pt x="274" y="344"/>
                  </a:lnTo>
                  <a:lnTo>
                    <a:pt x="284" y="332"/>
                  </a:lnTo>
                  <a:lnTo>
                    <a:pt x="281" y="317"/>
                  </a:lnTo>
                  <a:lnTo>
                    <a:pt x="289" y="301"/>
                  </a:lnTo>
                  <a:lnTo>
                    <a:pt x="296" y="293"/>
                  </a:lnTo>
                  <a:lnTo>
                    <a:pt x="298" y="289"/>
                  </a:lnTo>
                  <a:lnTo>
                    <a:pt x="305" y="281"/>
                  </a:lnTo>
                  <a:lnTo>
                    <a:pt x="310" y="284"/>
                  </a:lnTo>
                  <a:lnTo>
                    <a:pt x="322" y="281"/>
                  </a:lnTo>
                  <a:lnTo>
                    <a:pt x="322" y="276"/>
                  </a:lnTo>
                  <a:lnTo>
                    <a:pt x="337" y="257"/>
                  </a:lnTo>
                  <a:lnTo>
                    <a:pt x="341" y="257"/>
                  </a:lnTo>
                  <a:lnTo>
                    <a:pt x="351" y="248"/>
                  </a:lnTo>
                  <a:lnTo>
                    <a:pt x="349" y="236"/>
                  </a:lnTo>
                  <a:lnTo>
                    <a:pt x="349" y="231"/>
                  </a:lnTo>
                  <a:lnTo>
                    <a:pt x="349" y="221"/>
                  </a:lnTo>
                  <a:lnTo>
                    <a:pt x="351" y="212"/>
                  </a:lnTo>
                  <a:lnTo>
                    <a:pt x="358" y="173"/>
                  </a:lnTo>
                  <a:lnTo>
                    <a:pt x="341" y="166"/>
                  </a:lnTo>
                  <a:lnTo>
                    <a:pt x="353" y="156"/>
                  </a:lnTo>
                  <a:lnTo>
                    <a:pt x="349" y="144"/>
                  </a:lnTo>
                  <a:lnTo>
                    <a:pt x="353" y="140"/>
                  </a:lnTo>
                  <a:lnTo>
                    <a:pt x="358" y="140"/>
                  </a:lnTo>
                  <a:lnTo>
                    <a:pt x="332" y="0"/>
                  </a:lnTo>
                  <a:lnTo>
                    <a:pt x="291" y="19"/>
                  </a:lnTo>
                  <a:lnTo>
                    <a:pt x="274" y="31"/>
                  </a:lnTo>
                  <a:lnTo>
                    <a:pt x="267" y="36"/>
                  </a:lnTo>
                  <a:lnTo>
                    <a:pt x="243" y="63"/>
                  </a:lnTo>
                  <a:lnTo>
                    <a:pt x="238" y="65"/>
                  </a:lnTo>
                  <a:lnTo>
                    <a:pt x="231" y="65"/>
                  </a:lnTo>
                  <a:lnTo>
                    <a:pt x="217" y="65"/>
                  </a:lnTo>
                  <a:lnTo>
                    <a:pt x="209" y="67"/>
                  </a:lnTo>
                  <a:lnTo>
                    <a:pt x="190" y="84"/>
                  </a:lnTo>
                  <a:lnTo>
                    <a:pt x="183" y="82"/>
                  </a:lnTo>
                  <a:lnTo>
                    <a:pt x="168" y="77"/>
                  </a:lnTo>
                  <a:lnTo>
                    <a:pt x="164" y="79"/>
                  </a:lnTo>
                  <a:lnTo>
                    <a:pt x="156" y="77"/>
                  </a:lnTo>
                  <a:lnTo>
                    <a:pt x="161" y="70"/>
                  </a:lnTo>
                  <a:lnTo>
                    <a:pt x="159" y="70"/>
                  </a:lnTo>
                  <a:lnTo>
                    <a:pt x="147" y="67"/>
                  </a:lnTo>
                  <a:lnTo>
                    <a:pt x="120" y="60"/>
                  </a:lnTo>
                  <a:lnTo>
                    <a:pt x="116" y="58"/>
                  </a:lnTo>
                  <a:lnTo>
                    <a:pt x="104" y="60"/>
                  </a:lnTo>
                  <a:lnTo>
                    <a:pt x="104" y="55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C2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92" name="Google Shape;142;p14">
              <a:extLst>
                <a:ext uri="{FF2B5EF4-FFF2-40B4-BE49-F238E27FC236}">
                  <a16:creationId xmlns:a16="http://schemas.microsoft.com/office/drawing/2014/main" id="{FB707BA2-0CE1-6641-9594-CA540F787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3174" y="2116276"/>
              <a:ext cx="184527" cy="325995"/>
            </a:xfrm>
            <a:custGeom>
              <a:avLst/>
              <a:gdLst>
                <a:gd name="T0" fmla="*/ 13335 w 257"/>
                <a:gd name="T1" fmla="*/ 49530 h 454"/>
                <a:gd name="T2" fmla="*/ 55245 w 257"/>
                <a:gd name="T3" fmla="*/ 535305 h 454"/>
                <a:gd name="T4" fmla="*/ 49530 w 257"/>
                <a:gd name="T5" fmla="*/ 544830 h 454"/>
                <a:gd name="T6" fmla="*/ 49530 w 257"/>
                <a:gd name="T7" fmla="*/ 563880 h 454"/>
                <a:gd name="T8" fmla="*/ 45720 w 257"/>
                <a:gd name="T9" fmla="*/ 586740 h 454"/>
                <a:gd name="T10" fmla="*/ 64770 w 257"/>
                <a:gd name="T11" fmla="*/ 626745 h 454"/>
                <a:gd name="T12" fmla="*/ 68580 w 257"/>
                <a:gd name="T13" fmla="*/ 668655 h 454"/>
                <a:gd name="T14" fmla="*/ 49530 w 257"/>
                <a:gd name="T15" fmla="*/ 710565 h 454"/>
                <a:gd name="T16" fmla="*/ 45720 w 257"/>
                <a:gd name="T17" fmla="*/ 723900 h 454"/>
                <a:gd name="T18" fmla="*/ 32385 w 257"/>
                <a:gd name="T19" fmla="*/ 756285 h 454"/>
                <a:gd name="T20" fmla="*/ 3810 w 257"/>
                <a:gd name="T21" fmla="*/ 779145 h 454"/>
                <a:gd name="T22" fmla="*/ 3810 w 257"/>
                <a:gd name="T23" fmla="*/ 809625 h 454"/>
                <a:gd name="T24" fmla="*/ 0 w 257"/>
                <a:gd name="T25" fmla="*/ 847725 h 454"/>
                <a:gd name="T26" fmla="*/ 0 w 257"/>
                <a:gd name="T27" fmla="*/ 855345 h 454"/>
                <a:gd name="T28" fmla="*/ 0 w 257"/>
                <a:gd name="T29" fmla="*/ 864870 h 454"/>
                <a:gd name="T30" fmla="*/ 13335 w 257"/>
                <a:gd name="T31" fmla="*/ 864870 h 454"/>
                <a:gd name="T32" fmla="*/ 26670 w 257"/>
                <a:gd name="T33" fmla="*/ 861060 h 454"/>
                <a:gd name="T34" fmla="*/ 22860 w 257"/>
                <a:gd name="T35" fmla="*/ 851535 h 454"/>
                <a:gd name="T36" fmla="*/ 26670 w 257"/>
                <a:gd name="T37" fmla="*/ 838200 h 454"/>
                <a:gd name="T38" fmla="*/ 59055 w 257"/>
                <a:gd name="T39" fmla="*/ 842010 h 454"/>
                <a:gd name="T40" fmla="*/ 95250 w 257"/>
                <a:gd name="T41" fmla="*/ 828675 h 454"/>
                <a:gd name="T42" fmla="*/ 146685 w 257"/>
                <a:gd name="T43" fmla="*/ 847725 h 454"/>
                <a:gd name="T44" fmla="*/ 150495 w 257"/>
                <a:gd name="T45" fmla="*/ 851535 h 454"/>
                <a:gd name="T46" fmla="*/ 160020 w 257"/>
                <a:gd name="T47" fmla="*/ 851535 h 454"/>
                <a:gd name="T48" fmla="*/ 169545 w 257"/>
                <a:gd name="T49" fmla="*/ 819150 h 454"/>
                <a:gd name="T50" fmla="*/ 196215 w 257"/>
                <a:gd name="T51" fmla="*/ 809625 h 454"/>
                <a:gd name="T52" fmla="*/ 211455 w 257"/>
                <a:gd name="T53" fmla="*/ 824865 h 454"/>
                <a:gd name="T54" fmla="*/ 224790 w 257"/>
                <a:gd name="T55" fmla="*/ 832485 h 454"/>
                <a:gd name="T56" fmla="*/ 238125 w 257"/>
                <a:gd name="T57" fmla="*/ 824865 h 454"/>
                <a:gd name="T58" fmla="*/ 251459 w 257"/>
                <a:gd name="T59" fmla="*/ 782955 h 454"/>
                <a:gd name="T60" fmla="*/ 260984 w 257"/>
                <a:gd name="T61" fmla="*/ 769620 h 454"/>
                <a:gd name="T62" fmla="*/ 270509 w 257"/>
                <a:gd name="T63" fmla="*/ 769620 h 454"/>
                <a:gd name="T64" fmla="*/ 287654 w 257"/>
                <a:gd name="T65" fmla="*/ 792480 h 454"/>
                <a:gd name="T66" fmla="*/ 329564 w 257"/>
                <a:gd name="T67" fmla="*/ 792480 h 454"/>
                <a:gd name="T68" fmla="*/ 339089 w 257"/>
                <a:gd name="T69" fmla="*/ 750570 h 454"/>
                <a:gd name="T70" fmla="*/ 401954 w 257"/>
                <a:gd name="T71" fmla="*/ 668655 h 454"/>
                <a:gd name="T72" fmla="*/ 401954 w 257"/>
                <a:gd name="T73" fmla="*/ 640080 h 454"/>
                <a:gd name="T74" fmla="*/ 417194 w 257"/>
                <a:gd name="T75" fmla="*/ 632460 h 454"/>
                <a:gd name="T76" fmla="*/ 443864 w 257"/>
                <a:gd name="T77" fmla="*/ 636270 h 454"/>
                <a:gd name="T78" fmla="*/ 466724 w 257"/>
                <a:gd name="T79" fmla="*/ 617220 h 454"/>
                <a:gd name="T80" fmla="*/ 485774 w 257"/>
                <a:gd name="T81" fmla="*/ 613410 h 454"/>
                <a:gd name="T82" fmla="*/ 489584 w 257"/>
                <a:gd name="T83" fmla="*/ 600075 h 454"/>
                <a:gd name="T84" fmla="*/ 480059 w 257"/>
                <a:gd name="T85" fmla="*/ 567690 h 454"/>
                <a:gd name="T86" fmla="*/ 480059 w 257"/>
                <a:gd name="T87" fmla="*/ 554355 h 454"/>
                <a:gd name="T88" fmla="*/ 485774 w 257"/>
                <a:gd name="T89" fmla="*/ 541020 h 454"/>
                <a:gd name="T90" fmla="*/ 424814 w 257"/>
                <a:gd name="T91" fmla="*/ 9525 h 454"/>
                <a:gd name="T92" fmla="*/ 424814 w 257"/>
                <a:gd name="T93" fmla="*/ 0 h 454"/>
                <a:gd name="T94" fmla="*/ 110490 w 257"/>
                <a:gd name="T95" fmla="*/ 41910 h 454"/>
                <a:gd name="T96" fmla="*/ 100965 w 257"/>
                <a:gd name="T97" fmla="*/ 45720 h 454"/>
                <a:gd name="T98" fmla="*/ 78105 w 257"/>
                <a:gd name="T99" fmla="*/ 55245 h 454"/>
                <a:gd name="T100" fmla="*/ 64770 w 257"/>
                <a:gd name="T101" fmla="*/ 64770 h 454"/>
                <a:gd name="T102" fmla="*/ 36195 w 257"/>
                <a:gd name="T103" fmla="*/ 68580 h 454"/>
                <a:gd name="T104" fmla="*/ 13335 w 257"/>
                <a:gd name="T105" fmla="*/ 49530 h 45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57" h="454" extrusionOk="0">
                  <a:moveTo>
                    <a:pt x="7" y="26"/>
                  </a:moveTo>
                  <a:lnTo>
                    <a:pt x="29" y="281"/>
                  </a:lnTo>
                  <a:lnTo>
                    <a:pt x="26" y="286"/>
                  </a:lnTo>
                  <a:lnTo>
                    <a:pt x="26" y="296"/>
                  </a:lnTo>
                  <a:lnTo>
                    <a:pt x="24" y="308"/>
                  </a:lnTo>
                  <a:lnTo>
                    <a:pt x="34" y="329"/>
                  </a:lnTo>
                  <a:lnTo>
                    <a:pt x="36" y="351"/>
                  </a:lnTo>
                  <a:lnTo>
                    <a:pt x="26" y="373"/>
                  </a:lnTo>
                  <a:lnTo>
                    <a:pt x="24" y="380"/>
                  </a:lnTo>
                  <a:lnTo>
                    <a:pt x="17" y="397"/>
                  </a:lnTo>
                  <a:lnTo>
                    <a:pt x="2" y="409"/>
                  </a:lnTo>
                  <a:lnTo>
                    <a:pt x="2" y="425"/>
                  </a:lnTo>
                  <a:lnTo>
                    <a:pt x="0" y="445"/>
                  </a:lnTo>
                  <a:lnTo>
                    <a:pt x="0" y="449"/>
                  </a:lnTo>
                  <a:lnTo>
                    <a:pt x="0" y="454"/>
                  </a:lnTo>
                  <a:lnTo>
                    <a:pt x="7" y="454"/>
                  </a:lnTo>
                  <a:lnTo>
                    <a:pt x="14" y="452"/>
                  </a:lnTo>
                  <a:lnTo>
                    <a:pt x="12" y="447"/>
                  </a:lnTo>
                  <a:lnTo>
                    <a:pt x="14" y="440"/>
                  </a:lnTo>
                  <a:lnTo>
                    <a:pt x="31" y="442"/>
                  </a:lnTo>
                  <a:lnTo>
                    <a:pt x="50" y="435"/>
                  </a:lnTo>
                  <a:lnTo>
                    <a:pt x="77" y="445"/>
                  </a:lnTo>
                  <a:lnTo>
                    <a:pt x="79" y="447"/>
                  </a:lnTo>
                  <a:lnTo>
                    <a:pt x="84" y="447"/>
                  </a:lnTo>
                  <a:lnTo>
                    <a:pt x="89" y="430"/>
                  </a:lnTo>
                  <a:lnTo>
                    <a:pt x="103" y="425"/>
                  </a:lnTo>
                  <a:lnTo>
                    <a:pt x="111" y="433"/>
                  </a:lnTo>
                  <a:lnTo>
                    <a:pt x="118" y="437"/>
                  </a:lnTo>
                  <a:lnTo>
                    <a:pt x="125" y="433"/>
                  </a:lnTo>
                  <a:lnTo>
                    <a:pt x="132" y="411"/>
                  </a:lnTo>
                  <a:lnTo>
                    <a:pt x="137" y="404"/>
                  </a:lnTo>
                  <a:lnTo>
                    <a:pt x="142" y="404"/>
                  </a:lnTo>
                  <a:lnTo>
                    <a:pt x="151" y="416"/>
                  </a:lnTo>
                  <a:lnTo>
                    <a:pt x="173" y="416"/>
                  </a:lnTo>
                  <a:lnTo>
                    <a:pt x="178" y="394"/>
                  </a:lnTo>
                  <a:lnTo>
                    <a:pt x="211" y="351"/>
                  </a:lnTo>
                  <a:lnTo>
                    <a:pt x="211" y="336"/>
                  </a:lnTo>
                  <a:lnTo>
                    <a:pt x="219" y="332"/>
                  </a:lnTo>
                  <a:lnTo>
                    <a:pt x="233" y="334"/>
                  </a:lnTo>
                  <a:lnTo>
                    <a:pt x="245" y="324"/>
                  </a:lnTo>
                  <a:lnTo>
                    <a:pt x="255" y="322"/>
                  </a:lnTo>
                  <a:lnTo>
                    <a:pt x="257" y="315"/>
                  </a:lnTo>
                  <a:lnTo>
                    <a:pt x="252" y="298"/>
                  </a:lnTo>
                  <a:lnTo>
                    <a:pt x="252" y="291"/>
                  </a:lnTo>
                  <a:lnTo>
                    <a:pt x="255" y="284"/>
                  </a:lnTo>
                  <a:lnTo>
                    <a:pt x="223" y="5"/>
                  </a:lnTo>
                  <a:lnTo>
                    <a:pt x="223" y="0"/>
                  </a:lnTo>
                  <a:lnTo>
                    <a:pt x="58" y="22"/>
                  </a:lnTo>
                  <a:lnTo>
                    <a:pt x="53" y="24"/>
                  </a:lnTo>
                  <a:lnTo>
                    <a:pt x="41" y="29"/>
                  </a:lnTo>
                  <a:lnTo>
                    <a:pt x="34" y="34"/>
                  </a:lnTo>
                  <a:lnTo>
                    <a:pt x="19" y="36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93" name="Google Shape;143;p14">
              <a:extLst>
                <a:ext uri="{FF2B5EF4-FFF2-40B4-BE49-F238E27FC236}">
                  <a16:creationId xmlns:a16="http://schemas.microsoft.com/office/drawing/2014/main" id="{6F44C480-D28A-6A45-81C8-6736AE6D3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618" y="2078219"/>
              <a:ext cx="243405" cy="431548"/>
            </a:xfrm>
            <a:custGeom>
              <a:avLst/>
              <a:gdLst>
                <a:gd name="T0" fmla="*/ 110490 w 339"/>
                <a:gd name="T1" fmla="*/ 28575 h 601"/>
                <a:gd name="T2" fmla="*/ 146685 w 339"/>
                <a:gd name="T3" fmla="*/ 59055 h 601"/>
                <a:gd name="T4" fmla="*/ 179070 w 339"/>
                <a:gd name="T5" fmla="*/ 97155 h 601"/>
                <a:gd name="T6" fmla="*/ 188595 w 339"/>
                <a:gd name="T7" fmla="*/ 146685 h 601"/>
                <a:gd name="T8" fmla="*/ 169545 w 339"/>
                <a:gd name="T9" fmla="*/ 179070 h 601"/>
                <a:gd name="T10" fmla="*/ 142875 w 339"/>
                <a:gd name="T11" fmla="*/ 228600 h 601"/>
                <a:gd name="T12" fmla="*/ 110490 w 339"/>
                <a:gd name="T13" fmla="*/ 243840 h 601"/>
                <a:gd name="T14" fmla="*/ 64770 w 339"/>
                <a:gd name="T15" fmla="*/ 251460 h 601"/>
                <a:gd name="T16" fmla="*/ 55245 w 339"/>
                <a:gd name="T17" fmla="*/ 293370 h 601"/>
                <a:gd name="T18" fmla="*/ 78105 w 339"/>
                <a:gd name="T19" fmla="*/ 325755 h 601"/>
                <a:gd name="T20" fmla="*/ 51435 w 339"/>
                <a:gd name="T21" fmla="*/ 403860 h 601"/>
                <a:gd name="T22" fmla="*/ 19050 w 339"/>
                <a:gd name="T23" fmla="*/ 434340 h 601"/>
                <a:gd name="T24" fmla="*/ 9525 w 339"/>
                <a:gd name="T25" fmla="*/ 472440 h 601"/>
                <a:gd name="T26" fmla="*/ 0 w 339"/>
                <a:gd name="T27" fmla="*/ 499110 h 601"/>
                <a:gd name="T28" fmla="*/ 15240 w 339"/>
                <a:gd name="T29" fmla="*/ 573404 h 601"/>
                <a:gd name="T30" fmla="*/ 64770 w 339"/>
                <a:gd name="T31" fmla="*/ 641984 h 601"/>
                <a:gd name="T32" fmla="*/ 123825 w 339"/>
                <a:gd name="T33" fmla="*/ 691514 h 601"/>
                <a:gd name="T34" fmla="*/ 161925 w 339"/>
                <a:gd name="T35" fmla="*/ 769619 h 601"/>
                <a:gd name="T36" fmla="*/ 188595 w 339"/>
                <a:gd name="T37" fmla="*/ 750569 h 601"/>
                <a:gd name="T38" fmla="*/ 234315 w 339"/>
                <a:gd name="T39" fmla="*/ 782954 h 601"/>
                <a:gd name="T40" fmla="*/ 230505 w 339"/>
                <a:gd name="T41" fmla="*/ 838199 h 601"/>
                <a:gd name="T42" fmla="*/ 192405 w 339"/>
                <a:gd name="T43" fmla="*/ 883919 h 601"/>
                <a:gd name="T44" fmla="*/ 230505 w 339"/>
                <a:gd name="T45" fmla="*/ 933449 h 601"/>
                <a:gd name="T46" fmla="*/ 299085 w 339"/>
                <a:gd name="T47" fmla="*/ 971549 h 601"/>
                <a:gd name="T48" fmla="*/ 352426 w 339"/>
                <a:gd name="T49" fmla="*/ 1043939 h 601"/>
                <a:gd name="T50" fmla="*/ 367666 w 339"/>
                <a:gd name="T51" fmla="*/ 1072514 h 601"/>
                <a:gd name="T52" fmla="*/ 352426 w 339"/>
                <a:gd name="T53" fmla="*/ 1089659 h 601"/>
                <a:gd name="T54" fmla="*/ 394336 w 339"/>
                <a:gd name="T55" fmla="*/ 1144904 h 601"/>
                <a:gd name="T56" fmla="*/ 403861 w 339"/>
                <a:gd name="T57" fmla="*/ 1135379 h 601"/>
                <a:gd name="T58" fmla="*/ 417196 w 339"/>
                <a:gd name="T59" fmla="*/ 1102994 h 601"/>
                <a:gd name="T60" fmla="*/ 462916 w 339"/>
                <a:gd name="T61" fmla="*/ 1099184 h 601"/>
                <a:gd name="T62" fmla="*/ 504826 w 339"/>
                <a:gd name="T63" fmla="*/ 1122044 h 601"/>
                <a:gd name="T64" fmla="*/ 518161 w 339"/>
                <a:gd name="T65" fmla="*/ 1072514 h 601"/>
                <a:gd name="T66" fmla="*/ 527686 w 339"/>
                <a:gd name="T67" fmla="*/ 1043939 h 601"/>
                <a:gd name="T68" fmla="*/ 581026 w 339"/>
                <a:gd name="T69" fmla="*/ 1024889 h 601"/>
                <a:gd name="T70" fmla="*/ 563881 w 339"/>
                <a:gd name="T71" fmla="*/ 998219 h 601"/>
                <a:gd name="T72" fmla="*/ 573406 w 339"/>
                <a:gd name="T73" fmla="*/ 975359 h 601"/>
                <a:gd name="T74" fmla="*/ 577216 w 339"/>
                <a:gd name="T75" fmla="*/ 965834 h 601"/>
                <a:gd name="T76" fmla="*/ 577216 w 339"/>
                <a:gd name="T77" fmla="*/ 948689 h 601"/>
                <a:gd name="T78" fmla="*/ 581026 w 339"/>
                <a:gd name="T79" fmla="*/ 880109 h 601"/>
                <a:gd name="T80" fmla="*/ 622936 w 339"/>
                <a:gd name="T81" fmla="*/ 824864 h 601"/>
                <a:gd name="T82" fmla="*/ 645796 w 339"/>
                <a:gd name="T83" fmla="*/ 769619 h 601"/>
                <a:gd name="T84" fmla="*/ 622936 w 339"/>
                <a:gd name="T85" fmla="*/ 687704 h 601"/>
                <a:gd name="T86" fmla="*/ 626746 w 339"/>
                <a:gd name="T87" fmla="*/ 645794 h 601"/>
                <a:gd name="T88" fmla="*/ 590551 w 339"/>
                <a:gd name="T89" fmla="*/ 150495 h 601"/>
                <a:gd name="T90" fmla="*/ 577216 w 339"/>
                <a:gd name="T91" fmla="*/ 137160 h 601"/>
                <a:gd name="T92" fmla="*/ 563881 w 339"/>
                <a:gd name="T93" fmla="*/ 78105 h 601"/>
                <a:gd name="T94" fmla="*/ 531496 w 339"/>
                <a:gd name="T95" fmla="*/ 36195 h 60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39" h="601" extrusionOk="0">
                  <a:moveTo>
                    <a:pt x="279" y="0"/>
                  </a:moveTo>
                  <a:lnTo>
                    <a:pt x="58" y="15"/>
                  </a:lnTo>
                  <a:lnTo>
                    <a:pt x="60" y="19"/>
                  </a:lnTo>
                  <a:lnTo>
                    <a:pt x="77" y="31"/>
                  </a:lnTo>
                  <a:lnTo>
                    <a:pt x="80" y="41"/>
                  </a:lnTo>
                  <a:lnTo>
                    <a:pt x="94" y="51"/>
                  </a:lnTo>
                  <a:lnTo>
                    <a:pt x="101" y="70"/>
                  </a:lnTo>
                  <a:lnTo>
                    <a:pt x="99" y="77"/>
                  </a:lnTo>
                  <a:lnTo>
                    <a:pt x="94" y="89"/>
                  </a:lnTo>
                  <a:lnTo>
                    <a:pt x="89" y="94"/>
                  </a:lnTo>
                  <a:lnTo>
                    <a:pt x="89" y="103"/>
                  </a:lnTo>
                  <a:lnTo>
                    <a:pt x="75" y="120"/>
                  </a:lnTo>
                  <a:lnTo>
                    <a:pt x="60" y="123"/>
                  </a:lnTo>
                  <a:lnTo>
                    <a:pt x="58" y="128"/>
                  </a:lnTo>
                  <a:lnTo>
                    <a:pt x="41" y="128"/>
                  </a:lnTo>
                  <a:lnTo>
                    <a:pt x="34" y="132"/>
                  </a:lnTo>
                  <a:lnTo>
                    <a:pt x="27" y="144"/>
                  </a:lnTo>
                  <a:lnTo>
                    <a:pt x="29" y="154"/>
                  </a:lnTo>
                  <a:lnTo>
                    <a:pt x="39" y="164"/>
                  </a:lnTo>
                  <a:lnTo>
                    <a:pt x="41" y="171"/>
                  </a:lnTo>
                  <a:lnTo>
                    <a:pt x="39" y="185"/>
                  </a:lnTo>
                  <a:lnTo>
                    <a:pt x="27" y="212"/>
                  </a:lnTo>
                  <a:lnTo>
                    <a:pt x="15" y="221"/>
                  </a:lnTo>
                  <a:lnTo>
                    <a:pt x="10" y="228"/>
                  </a:lnTo>
                  <a:lnTo>
                    <a:pt x="10" y="238"/>
                  </a:lnTo>
                  <a:lnTo>
                    <a:pt x="5" y="248"/>
                  </a:lnTo>
                  <a:lnTo>
                    <a:pt x="5" y="250"/>
                  </a:lnTo>
                  <a:lnTo>
                    <a:pt x="0" y="262"/>
                  </a:lnTo>
                  <a:lnTo>
                    <a:pt x="3" y="284"/>
                  </a:lnTo>
                  <a:lnTo>
                    <a:pt x="8" y="301"/>
                  </a:lnTo>
                  <a:lnTo>
                    <a:pt x="10" y="308"/>
                  </a:lnTo>
                  <a:lnTo>
                    <a:pt x="34" y="337"/>
                  </a:lnTo>
                  <a:lnTo>
                    <a:pt x="58" y="356"/>
                  </a:lnTo>
                  <a:lnTo>
                    <a:pt x="65" y="363"/>
                  </a:lnTo>
                  <a:lnTo>
                    <a:pt x="80" y="401"/>
                  </a:lnTo>
                  <a:lnTo>
                    <a:pt x="85" y="404"/>
                  </a:lnTo>
                  <a:lnTo>
                    <a:pt x="92" y="397"/>
                  </a:lnTo>
                  <a:lnTo>
                    <a:pt x="99" y="394"/>
                  </a:lnTo>
                  <a:lnTo>
                    <a:pt x="118" y="404"/>
                  </a:lnTo>
                  <a:lnTo>
                    <a:pt x="123" y="411"/>
                  </a:lnTo>
                  <a:lnTo>
                    <a:pt x="118" y="423"/>
                  </a:lnTo>
                  <a:lnTo>
                    <a:pt x="121" y="440"/>
                  </a:lnTo>
                  <a:lnTo>
                    <a:pt x="104" y="457"/>
                  </a:lnTo>
                  <a:lnTo>
                    <a:pt x="101" y="464"/>
                  </a:lnTo>
                  <a:lnTo>
                    <a:pt x="106" y="476"/>
                  </a:lnTo>
                  <a:lnTo>
                    <a:pt x="121" y="490"/>
                  </a:lnTo>
                  <a:lnTo>
                    <a:pt x="145" y="505"/>
                  </a:lnTo>
                  <a:lnTo>
                    <a:pt x="157" y="510"/>
                  </a:lnTo>
                  <a:lnTo>
                    <a:pt x="181" y="529"/>
                  </a:lnTo>
                  <a:lnTo>
                    <a:pt x="185" y="548"/>
                  </a:lnTo>
                  <a:lnTo>
                    <a:pt x="193" y="558"/>
                  </a:lnTo>
                  <a:lnTo>
                    <a:pt x="193" y="563"/>
                  </a:lnTo>
                  <a:lnTo>
                    <a:pt x="185" y="567"/>
                  </a:lnTo>
                  <a:lnTo>
                    <a:pt x="185" y="572"/>
                  </a:lnTo>
                  <a:lnTo>
                    <a:pt x="202" y="601"/>
                  </a:lnTo>
                  <a:lnTo>
                    <a:pt x="207" y="601"/>
                  </a:lnTo>
                  <a:lnTo>
                    <a:pt x="207" y="596"/>
                  </a:lnTo>
                  <a:lnTo>
                    <a:pt x="212" y="596"/>
                  </a:lnTo>
                  <a:lnTo>
                    <a:pt x="214" y="599"/>
                  </a:lnTo>
                  <a:lnTo>
                    <a:pt x="219" y="579"/>
                  </a:lnTo>
                  <a:lnTo>
                    <a:pt x="229" y="575"/>
                  </a:lnTo>
                  <a:lnTo>
                    <a:pt x="243" y="577"/>
                  </a:lnTo>
                  <a:lnTo>
                    <a:pt x="255" y="582"/>
                  </a:lnTo>
                  <a:lnTo>
                    <a:pt x="265" y="589"/>
                  </a:lnTo>
                  <a:lnTo>
                    <a:pt x="277" y="584"/>
                  </a:lnTo>
                  <a:lnTo>
                    <a:pt x="272" y="563"/>
                  </a:lnTo>
                  <a:lnTo>
                    <a:pt x="269" y="551"/>
                  </a:lnTo>
                  <a:lnTo>
                    <a:pt x="277" y="548"/>
                  </a:lnTo>
                  <a:lnTo>
                    <a:pt x="303" y="541"/>
                  </a:lnTo>
                  <a:lnTo>
                    <a:pt x="305" y="538"/>
                  </a:lnTo>
                  <a:lnTo>
                    <a:pt x="296" y="526"/>
                  </a:lnTo>
                  <a:lnTo>
                    <a:pt x="296" y="524"/>
                  </a:lnTo>
                  <a:lnTo>
                    <a:pt x="301" y="522"/>
                  </a:lnTo>
                  <a:lnTo>
                    <a:pt x="301" y="512"/>
                  </a:lnTo>
                  <a:lnTo>
                    <a:pt x="305" y="507"/>
                  </a:lnTo>
                  <a:lnTo>
                    <a:pt x="303" y="507"/>
                  </a:lnTo>
                  <a:lnTo>
                    <a:pt x="303" y="502"/>
                  </a:lnTo>
                  <a:lnTo>
                    <a:pt x="303" y="498"/>
                  </a:lnTo>
                  <a:lnTo>
                    <a:pt x="305" y="478"/>
                  </a:lnTo>
                  <a:lnTo>
                    <a:pt x="305" y="462"/>
                  </a:lnTo>
                  <a:lnTo>
                    <a:pt x="320" y="450"/>
                  </a:lnTo>
                  <a:lnTo>
                    <a:pt x="327" y="433"/>
                  </a:lnTo>
                  <a:lnTo>
                    <a:pt x="329" y="426"/>
                  </a:lnTo>
                  <a:lnTo>
                    <a:pt x="339" y="404"/>
                  </a:lnTo>
                  <a:lnTo>
                    <a:pt x="337" y="382"/>
                  </a:lnTo>
                  <a:lnTo>
                    <a:pt x="327" y="361"/>
                  </a:lnTo>
                  <a:lnTo>
                    <a:pt x="329" y="349"/>
                  </a:lnTo>
                  <a:lnTo>
                    <a:pt x="329" y="339"/>
                  </a:lnTo>
                  <a:lnTo>
                    <a:pt x="332" y="334"/>
                  </a:lnTo>
                  <a:lnTo>
                    <a:pt x="310" y="79"/>
                  </a:lnTo>
                  <a:lnTo>
                    <a:pt x="305" y="77"/>
                  </a:lnTo>
                  <a:lnTo>
                    <a:pt x="303" y="72"/>
                  </a:lnTo>
                  <a:lnTo>
                    <a:pt x="298" y="48"/>
                  </a:lnTo>
                  <a:lnTo>
                    <a:pt x="296" y="41"/>
                  </a:lnTo>
                  <a:lnTo>
                    <a:pt x="286" y="34"/>
                  </a:lnTo>
                  <a:lnTo>
                    <a:pt x="279" y="19"/>
                  </a:lnTo>
                  <a:lnTo>
                    <a:pt x="279" y="0"/>
                  </a:lnTo>
                  <a:close/>
                </a:path>
              </a:pathLst>
            </a:custGeom>
            <a:solidFill>
              <a:srgbClr val="F4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94" name="Google Shape;144;p14">
              <a:extLst>
                <a:ext uri="{FF2B5EF4-FFF2-40B4-BE49-F238E27FC236}">
                  <a16:creationId xmlns:a16="http://schemas.microsoft.com/office/drawing/2014/main" id="{AE135F1F-B47C-484F-BD08-845463F44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7962" y="2432217"/>
              <a:ext cx="536351" cy="232648"/>
            </a:xfrm>
            <a:custGeom>
              <a:avLst/>
              <a:gdLst>
                <a:gd name="T0" fmla="*/ 17145 w 747"/>
                <a:gd name="T1" fmla="*/ 499110 h 324"/>
                <a:gd name="T2" fmla="*/ 36195 w 747"/>
                <a:gd name="T3" fmla="*/ 470535 h 324"/>
                <a:gd name="T4" fmla="*/ 53340 w 747"/>
                <a:gd name="T5" fmla="*/ 434340 h 324"/>
                <a:gd name="T6" fmla="*/ 163830 w 747"/>
                <a:gd name="T7" fmla="*/ 375285 h 324"/>
                <a:gd name="T8" fmla="*/ 209550 w 747"/>
                <a:gd name="T9" fmla="*/ 329565 h 324"/>
                <a:gd name="T10" fmla="*/ 232410 w 747"/>
                <a:gd name="T11" fmla="*/ 316230 h 324"/>
                <a:gd name="T12" fmla="*/ 260985 w 747"/>
                <a:gd name="T13" fmla="*/ 310515 h 324"/>
                <a:gd name="T14" fmla="*/ 297180 w 747"/>
                <a:gd name="T15" fmla="*/ 283845 h 324"/>
                <a:gd name="T16" fmla="*/ 360045 w 747"/>
                <a:gd name="T17" fmla="*/ 228600 h 324"/>
                <a:gd name="T18" fmla="*/ 388620 w 747"/>
                <a:gd name="T19" fmla="*/ 186690 h 324"/>
                <a:gd name="T20" fmla="*/ 392430 w 747"/>
                <a:gd name="T21" fmla="*/ 156210 h 324"/>
                <a:gd name="T22" fmla="*/ 474345 w 747"/>
                <a:gd name="T23" fmla="*/ 150495 h 324"/>
                <a:gd name="T24" fmla="*/ 933451 w 747"/>
                <a:gd name="T25" fmla="*/ 78105 h 324"/>
                <a:gd name="T26" fmla="*/ 1348741 w 747"/>
                <a:gd name="T27" fmla="*/ 13335 h 324"/>
                <a:gd name="T28" fmla="*/ 1375411 w 747"/>
                <a:gd name="T29" fmla="*/ 32385 h 324"/>
                <a:gd name="T30" fmla="*/ 1384936 w 747"/>
                <a:gd name="T31" fmla="*/ 62865 h 324"/>
                <a:gd name="T32" fmla="*/ 1381126 w 747"/>
                <a:gd name="T33" fmla="*/ 59055 h 324"/>
                <a:gd name="T34" fmla="*/ 1348741 w 747"/>
                <a:gd name="T35" fmla="*/ 59055 h 324"/>
                <a:gd name="T36" fmla="*/ 1348741 w 747"/>
                <a:gd name="T37" fmla="*/ 72390 h 324"/>
                <a:gd name="T38" fmla="*/ 1283971 w 747"/>
                <a:gd name="T39" fmla="*/ 114300 h 324"/>
                <a:gd name="T40" fmla="*/ 1257301 w 747"/>
                <a:gd name="T41" fmla="*/ 137160 h 324"/>
                <a:gd name="T42" fmla="*/ 1293496 w 747"/>
                <a:gd name="T43" fmla="*/ 127635 h 324"/>
                <a:gd name="T44" fmla="*/ 1358266 w 747"/>
                <a:gd name="T45" fmla="*/ 110490 h 324"/>
                <a:gd name="T46" fmla="*/ 1362076 w 747"/>
                <a:gd name="T47" fmla="*/ 137160 h 324"/>
                <a:gd name="T48" fmla="*/ 1381126 w 747"/>
                <a:gd name="T49" fmla="*/ 127635 h 324"/>
                <a:gd name="T50" fmla="*/ 1417321 w 747"/>
                <a:gd name="T51" fmla="*/ 133350 h 324"/>
                <a:gd name="T52" fmla="*/ 1423036 w 747"/>
                <a:gd name="T53" fmla="*/ 179070 h 324"/>
                <a:gd name="T54" fmla="*/ 1394461 w 747"/>
                <a:gd name="T55" fmla="*/ 215265 h 324"/>
                <a:gd name="T56" fmla="*/ 1352551 w 747"/>
                <a:gd name="T57" fmla="*/ 241935 h 324"/>
                <a:gd name="T58" fmla="*/ 1312546 w 747"/>
                <a:gd name="T59" fmla="*/ 238125 h 324"/>
                <a:gd name="T60" fmla="*/ 1303021 w 747"/>
                <a:gd name="T61" fmla="*/ 215265 h 324"/>
                <a:gd name="T62" fmla="*/ 1293496 w 747"/>
                <a:gd name="T63" fmla="*/ 241935 h 324"/>
                <a:gd name="T64" fmla="*/ 1293496 w 747"/>
                <a:gd name="T65" fmla="*/ 260985 h 324"/>
                <a:gd name="T66" fmla="*/ 1312546 w 747"/>
                <a:gd name="T67" fmla="*/ 287655 h 324"/>
                <a:gd name="T68" fmla="*/ 1276351 w 747"/>
                <a:gd name="T69" fmla="*/ 333375 h 324"/>
                <a:gd name="T70" fmla="*/ 1243966 w 747"/>
                <a:gd name="T71" fmla="*/ 333375 h 324"/>
                <a:gd name="T72" fmla="*/ 1306831 w 747"/>
                <a:gd name="T73" fmla="*/ 333375 h 324"/>
                <a:gd name="T74" fmla="*/ 1348741 w 747"/>
                <a:gd name="T75" fmla="*/ 310515 h 324"/>
                <a:gd name="T76" fmla="*/ 1325881 w 747"/>
                <a:gd name="T77" fmla="*/ 375285 h 324"/>
                <a:gd name="T78" fmla="*/ 1253491 w 747"/>
                <a:gd name="T79" fmla="*/ 394335 h 324"/>
                <a:gd name="T80" fmla="*/ 1211581 w 747"/>
                <a:gd name="T81" fmla="*/ 443865 h 324"/>
                <a:gd name="T82" fmla="*/ 1165861 w 747"/>
                <a:gd name="T83" fmla="*/ 489585 h 324"/>
                <a:gd name="T84" fmla="*/ 1129666 w 747"/>
                <a:gd name="T85" fmla="*/ 590550 h 324"/>
                <a:gd name="T86" fmla="*/ 1038226 w 747"/>
                <a:gd name="T87" fmla="*/ 617220 h 324"/>
                <a:gd name="T88" fmla="*/ 630555 w 747"/>
                <a:gd name="T89" fmla="*/ 462915 h 324"/>
                <a:gd name="T90" fmla="*/ 575310 w 747"/>
                <a:gd name="T91" fmla="*/ 440055 h 324"/>
                <a:gd name="T92" fmla="*/ 360045 w 747"/>
                <a:gd name="T93" fmla="*/ 453390 h 324"/>
                <a:gd name="T94" fmla="*/ 306705 w 747"/>
                <a:gd name="T95" fmla="*/ 476250 h 324"/>
                <a:gd name="T96" fmla="*/ 241935 w 747"/>
                <a:gd name="T97" fmla="*/ 508635 h 32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47" h="324" extrusionOk="0">
                  <a:moveTo>
                    <a:pt x="0" y="286"/>
                  </a:moveTo>
                  <a:lnTo>
                    <a:pt x="2" y="262"/>
                  </a:lnTo>
                  <a:lnTo>
                    <a:pt x="9" y="262"/>
                  </a:lnTo>
                  <a:lnTo>
                    <a:pt x="12" y="259"/>
                  </a:lnTo>
                  <a:lnTo>
                    <a:pt x="19" y="255"/>
                  </a:lnTo>
                  <a:lnTo>
                    <a:pt x="19" y="247"/>
                  </a:lnTo>
                  <a:lnTo>
                    <a:pt x="19" y="243"/>
                  </a:lnTo>
                  <a:lnTo>
                    <a:pt x="21" y="238"/>
                  </a:lnTo>
                  <a:lnTo>
                    <a:pt x="28" y="228"/>
                  </a:lnTo>
                  <a:lnTo>
                    <a:pt x="45" y="221"/>
                  </a:lnTo>
                  <a:lnTo>
                    <a:pt x="67" y="216"/>
                  </a:lnTo>
                  <a:lnTo>
                    <a:pt x="86" y="197"/>
                  </a:lnTo>
                  <a:lnTo>
                    <a:pt x="93" y="194"/>
                  </a:lnTo>
                  <a:lnTo>
                    <a:pt x="105" y="182"/>
                  </a:lnTo>
                  <a:lnTo>
                    <a:pt x="110" y="173"/>
                  </a:lnTo>
                  <a:lnTo>
                    <a:pt x="117" y="173"/>
                  </a:lnTo>
                  <a:lnTo>
                    <a:pt x="120" y="168"/>
                  </a:lnTo>
                  <a:lnTo>
                    <a:pt x="122" y="166"/>
                  </a:lnTo>
                  <a:lnTo>
                    <a:pt x="127" y="158"/>
                  </a:lnTo>
                  <a:lnTo>
                    <a:pt x="132" y="158"/>
                  </a:lnTo>
                  <a:lnTo>
                    <a:pt x="137" y="163"/>
                  </a:lnTo>
                  <a:lnTo>
                    <a:pt x="144" y="158"/>
                  </a:lnTo>
                  <a:lnTo>
                    <a:pt x="144" y="156"/>
                  </a:lnTo>
                  <a:lnTo>
                    <a:pt x="156" y="149"/>
                  </a:lnTo>
                  <a:lnTo>
                    <a:pt x="163" y="144"/>
                  </a:lnTo>
                  <a:lnTo>
                    <a:pt x="175" y="144"/>
                  </a:lnTo>
                  <a:lnTo>
                    <a:pt x="189" y="120"/>
                  </a:lnTo>
                  <a:lnTo>
                    <a:pt x="201" y="113"/>
                  </a:lnTo>
                  <a:lnTo>
                    <a:pt x="204" y="106"/>
                  </a:lnTo>
                  <a:lnTo>
                    <a:pt x="204" y="98"/>
                  </a:lnTo>
                  <a:lnTo>
                    <a:pt x="204" y="91"/>
                  </a:lnTo>
                  <a:lnTo>
                    <a:pt x="206" y="84"/>
                  </a:lnTo>
                  <a:lnTo>
                    <a:pt x="206" y="82"/>
                  </a:lnTo>
                  <a:lnTo>
                    <a:pt x="228" y="77"/>
                  </a:lnTo>
                  <a:lnTo>
                    <a:pt x="228" y="82"/>
                  </a:lnTo>
                  <a:lnTo>
                    <a:pt x="249" y="79"/>
                  </a:lnTo>
                  <a:lnTo>
                    <a:pt x="259" y="77"/>
                  </a:lnTo>
                  <a:lnTo>
                    <a:pt x="264" y="77"/>
                  </a:lnTo>
                  <a:lnTo>
                    <a:pt x="490" y="41"/>
                  </a:lnTo>
                  <a:lnTo>
                    <a:pt x="703" y="0"/>
                  </a:lnTo>
                  <a:lnTo>
                    <a:pt x="706" y="5"/>
                  </a:lnTo>
                  <a:lnTo>
                    <a:pt x="708" y="7"/>
                  </a:lnTo>
                  <a:lnTo>
                    <a:pt x="713" y="12"/>
                  </a:lnTo>
                  <a:lnTo>
                    <a:pt x="718" y="12"/>
                  </a:lnTo>
                  <a:lnTo>
                    <a:pt x="722" y="17"/>
                  </a:lnTo>
                  <a:lnTo>
                    <a:pt x="725" y="21"/>
                  </a:lnTo>
                  <a:lnTo>
                    <a:pt x="730" y="31"/>
                  </a:lnTo>
                  <a:lnTo>
                    <a:pt x="727" y="33"/>
                  </a:lnTo>
                  <a:lnTo>
                    <a:pt x="727" y="36"/>
                  </a:lnTo>
                  <a:lnTo>
                    <a:pt x="725" y="36"/>
                  </a:lnTo>
                  <a:lnTo>
                    <a:pt x="725" y="31"/>
                  </a:lnTo>
                  <a:lnTo>
                    <a:pt x="718" y="33"/>
                  </a:lnTo>
                  <a:lnTo>
                    <a:pt x="713" y="33"/>
                  </a:lnTo>
                  <a:lnTo>
                    <a:pt x="708" y="31"/>
                  </a:lnTo>
                  <a:lnTo>
                    <a:pt x="706" y="33"/>
                  </a:lnTo>
                  <a:lnTo>
                    <a:pt x="708" y="36"/>
                  </a:lnTo>
                  <a:lnTo>
                    <a:pt x="708" y="38"/>
                  </a:lnTo>
                  <a:lnTo>
                    <a:pt x="686" y="48"/>
                  </a:lnTo>
                  <a:lnTo>
                    <a:pt x="682" y="53"/>
                  </a:lnTo>
                  <a:lnTo>
                    <a:pt x="674" y="60"/>
                  </a:lnTo>
                  <a:lnTo>
                    <a:pt x="662" y="62"/>
                  </a:lnTo>
                  <a:lnTo>
                    <a:pt x="660" y="70"/>
                  </a:lnTo>
                  <a:lnTo>
                    <a:pt x="660" y="72"/>
                  </a:lnTo>
                  <a:lnTo>
                    <a:pt x="662" y="74"/>
                  </a:lnTo>
                  <a:lnTo>
                    <a:pt x="667" y="72"/>
                  </a:lnTo>
                  <a:lnTo>
                    <a:pt x="679" y="67"/>
                  </a:lnTo>
                  <a:lnTo>
                    <a:pt x="694" y="62"/>
                  </a:lnTo>
                  <a:lnTo>
                    <a:pt x="701" y="58"/>
                  </a:lnTo>
                  <a:lnTo>
                    <a:pt x="713" y="58"/>
                  </a:lnTo>
                  <a:lnTo>
                    <a:pt x="715" y="60"/>
                  </a:lnTo>
                  <a:lnTo>
                    <a:pt x="713" y="67"/>
                  </a:lnTo>
                  <a:lnTo>
                    <a:pt x="715" y="72"/>
                  </a:lnTo>
                  <a:lnTo>
                    <a:pt x="718" y="74"/>
                  </a:lnTo>
                  <a:lnTo>
                    <a:pt x="725" y="72"/>
                  </a:lnTo>
                  <a:lnTo>
                    <a:pt x="725" y="67"/>
                  </a:lnTo>
                  <a:lnTo>
                    <a:pt x="732" y="58"/>
                  </a:lnTo>
                  <a:lnTo>
                    <a:pt x="739" y="58"/>
                  </a:lnTo>
                  <a:lnTo>
                    <a:pt x="744" y="70"/>
                  </a:lnTo>
                  <a:lnTo>
                    <a:pt x="747" y="86"/>
                  </a:lnTo>
                  <a:lnTo>
                    <a:pt x="747" y="91"/>
                  </a:lnTo>
                  <a:lnTo>
                    <a:pt x="747" y="94"/>
                  </a:lnTo>
                  <a:lnTo>
                    <a:pt x="737" y="103"/>
                  </a:lnTo>
                  <a:lnTo>
                    <a:pt x="735" y="108"/>
                  </a:lnTo>
                  <a:lnTo>
                    <a:pt x="732" y="113"/>
                  </a:lnTo>
                  <a:lnTo>
                    <a:pt x="725" y="120"/>
                  </a:lnTo>
                  <a:lnTo>
                    <a:pt x="718" y="122"/>
                  </a:lnTo>
                  <a:lnTo>
                    <a:pt x="710" y="127"/>
                  </a:lnTo>
                  <a:lnTo>
                    <a:pt x="696" y="125"/>
                  </a:lnTo>
                  <a:lnTo>
                    <a:pt x="691" y="125"/>
                  </a:lnTo>
                  <a:lnTo>
                    <a:pt x="689" y="125"/>
                  </a:lnTo>
                  <a:lnTo>
                    <a:pt x="686" y="120"/>
                  </a:lnTo>
                  <a:lnTo>
                    <a:pt x="686" y="115"/>
                  </a:lnTo>
                  <a:lnTo>
                    <a:pt x="684" y="113"/>
                  </a:lnTo>
                  <a:lnTo>
                    <a:pt x="679" y="113"/>
                  </a:lnTo>
                  <a:lnTo>
                    <a:pt x="677" y="115"/>
                  </a:lnTo>
                  <a:lnTo>
                    <a:pt x="679" y="127"/>
                  </a:lnTo>
                  <a:lnTo>
                    <a:pt x="677" y="132"/>
                  </a:lnTo>
                  <a:lnTo>
                    <a:pt x="677" y="130"/>
                  </a:lnTo>
                  <a:lnTo>
                    <a:pt x="679" y="137"/>
                  </a:lnTo>
                  <a:lnTo>
                    <a:pt x="686" y="137"/>
                  </a:lnTo>
                  <a:lnTo>
                    <a:pt x="691" y="144"/>
                  </a:lnTo>
                  <a:lnTo>
                    <a:pt x="689" y="151"/>
                  </a:lnTo>
                  <a:lnTo>
                    <a:pt x="691" y="156"/>
                  </a:lnTo>
                  <a:lnTo>
                    <a:pt x="674" y="175"/>
                  </a:lnTo>
                  <a:lnTo>
                    <a:pt x="670" y="175"/>
                  </a:lnTo>
                  <a:lnTo>
                    <a:pt x="660" y="173"/>
                  </a:lnTo>
                  <a:lnTo>
                    <a:pt x="653" y="173"/>
                  </a:lnTo>
                  <a:lnTo>
                    <a:pt x="653" y="175"/>
                  </a:lnTo>
                  <a:lnTo>
                    <a:pt x="658" y="180"/>
                  </a:lnTo>
                  <a:lnTo>
                    <a:pt x="677" y="180"/>
                  </a:lnTo>
                  <a:lnTo>
                    <a:pt x="686" y="175"/>
                  </a:lnTo>
                  <a:lnTo>
                    <a:pt x="703" y="168"/>
                  </a:lnTo>
                  <a:lnTo>
                    <a:pt x="706" y="163"/>
                  </a:lnTo>
                  <a:lnTo>
                    <a:pt x="708" y="163"/>
                  </a:lnTo>
                  <a:lnTo>
                    <a:pt x="715" y="170"/>
                  </a:lnTo>
                  <a:lnTo>
                    <a:pt x="708" y="182"/>
                  </a:lnTo>
                  <a:lnTo>
                    <a:pt x="696" y="197"/>
                  </a:lnTo>
                  <a:lnTo>
                    <a:pt x="682" y="199"/>
                  </a:lnTo>
                  <a:lnTo>
                    <a:pt x="674" y="204"/>
                  </a:lnTo>
                  <a:lnTo>
                    <a:pt x="658" y="207"/>
                  </a:lnTo>
                  <a:lnTo>
                    <a:pt x="643" y="231"/>
                  </a:lnTo>
                  <a:lnTo>
                    <a:pt x="636" y="231"/>
                  </a:lnTo>
                  <a:lnTo>
                    <a:pt x="636" y="233"/>
                  </a:lnTo>
                  <a:lnTo>
                    <a:pt x="638" y="235"/>
                  </a:lnTo>
                  <a:lnTo>
                    <a:pt x="622" y="245"/>
                  </a:lnTo>
                  <a:lnTo>
                    <a:pt x="612" y="257"/>
                  </a:lnTo>
                  <a:lnTo>
                    <a:pt x="602" y="279"/>
                  </a:lnTo>
                  <a:lnTo>
                    <a:pt x="598" y="303"/>
                  </a:lnTo>
                  <a:lnTo>
                    <a:pt x="593" y="310"/>
                  </a:lnTo>
                  <a:lnTo>
                    <a:pt x="586" y="315"/>
                  </a:lnTo>
                  <a:lnTo>
                    <a:pt x="550" y="319"/>
                  </a:lnTo>
                  <a:lnTo>
                    <a:pt x="545" y="324"/>
                  </a:lnTo>
                  <a:lnTo>
                    <a:pt x="432" y="245"/>
                  </a:lnTo>
                  <a:lnTo>
                    <a:pt x="333" y="257"/>
                  </a:lnTo>
                  <a:lnTo>
                    <a:pt x="331" y="243"/>
                  </a:lnTo>
                  <a:lnTo>
                    <a:pt x="314" y="231"/>
                  </a:lnTo>
                  <a:lnTo>
                    <a:pt x="307" y="233"/>
                  </a:lnTo>
                  <a:lnTo>
                    <a:pt x="302" y="231"/>
                  </a:lnTo>
                  <a:lnTo>
                    <a:pt x="305" y="226"/>
                  </a:lnTo>
                  <a:lnTo>
                    <a:pt x="302" y="223"/>
                  </a:lnTo>
                  <a:lnTo>
                    <a:pt x="189" y="238"/>
                  </a:lnTo>
                  <a:lnTo>
                    <a:pt x="187" y="238"/>
                  </a:lnTo>
                  <a:lnTo>
                    <a:pt x="185" y="240"/>
                  </a:lnTo>
                  <a:lnTo>
                    <a:pt x="161" y="250"/>
                  </a:lnTo>
                  <a:lnTo>
                    <a:pt x="161" y="255"/>
                  </a:lnTo>
                  <a:lnTo>
                    <a:pt x="153" y="255"/>
                  </a:lnTo>
                  <a:lnTo>
                    <a:pt x="127" y="267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065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95" name="Google Shape;145;p14">
              <a:extLst>
                <a:ext uri="{FF2B5EF4-FFF2-40B4-BE49-F238E27FC236}">
                  <a16:creationId xmlns:a16="http://schemas.microsoft.com/office/drawing/2014/main" id="{8315C60B-9A0A-4B49-96BF-C87BFE1BD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985" y="2492534"/>
              <a:ext cx="501886" cy="175923"/>
            </a:xfrm>
            <a:custGeom>
              <a:avLst/>
              <a:gdLst>
                <a:gd name="T0" fmla="*/ 1331594 w 699"/>
                <a:gd name="T1" fmla="*/ 0 h 245"/>
                <a:gd name="T2" fmla="*/ 1061084 w 699"/>
                <a:gd name="T3" fmla="*/ 32385 h 245"/>
                <a:gd name="T4" fmla="*/ 1043939 w 699"/>
                <a:gd name="T5" fmla="*/ 41910 h 245"/>
                <a:gd name="T6" fmla="*/ 375285 w 699"/>
                <a:gd name="T7" fmla="*/ 104775 h 245"/>
                <a:gd name="T8" fmla="*/ 361950 w 699"/>
                <a:gd name="T9" fmla="*/ 95250 h 245"/>
                <a:gd name="T10" fmla="*/ 335280 w 699"/>
                <a:gd name="T11" fmla="*/ 100965 h 245"/>
                <a:gd name="T12" fmla="*/ 342900 w 699"/>
                <a:gd name="T13" fmla="*/ 110490 h 245"/>
                <a:gd name="T14" fmla="*/ 342900 w 699"/>
                <a:gd name="T15" fmla="*/ 133350 h 245"/>
                <a:gd name="T16" fmla="*/ 106680 w 699"/>
                <a:gd name="T17" fmla="*/ 150495 h 245"/>
                <a:gd name="T18" fmla="*/ 91440 w 699"/>
                <a:gd name="T19" fmla="*/ 179070 h 245"/>
                <a:gd name="T20" fmla="*/ 83820 w 699"/>
                <a:gd name="T21" fmla="*/ 215265 h 245"/>
                <a:gd name="T22" fmla="*/ 87630 w 699"/>
                <a:gd name="T23" fmla="*/ 224790 h 245"/>
                <a:gd name="T24" fmla="*/ 78105 w 699"/>
                <a:gd name="T25" fmla="*/ 257176 h 245"/>
                <a:gd name="T26" fmla="*/ 74295 w 699"/>
                <a:gd name="T27" fmla="*/ 264796 h 245"/>
                <a:gd name="T28" fmla="*/ 78105 w 699"/>
                <a:gd name="T29" fmla="*/ 274321 h 245"/>
                <a:gd name="T30" fmla="*/ 68580 w 699"/>
                <a:gd name="T31" fmla="*/ 293371 h 245"/>
                <a:gd name="T32" fmla="*/ 51435 w 699"/>
                <a:gd name="T33" fmla="*/ 316231 h 245"/>
                <a:gd name="T34" fmla="*/ 41910 w 699"/>
                <a:gd name="T35" fmla="*/ 356236 h 245"/>
                <a:gd name="T36" fmla="*/ 19050 w 699"/>
                <a:gd name="T37" fmla="*/ 384811 h 245"/>
                <a:gd name="T38" fmla="*/ 22860 w 699"/>
                <a:gd name="T39" fmla="*/ 411481 h 245"/>
                <a:gd name="T40" fmla="*/ 22860 w 699"/>
                <a:gd name="T41" fmla="*/ 447676 h 245"/>
                <a:gd name="T42" fmla="*/ 15240 w 699"/>
                <a:gd name="T43" fmla="*/ 447676 h 245"/>
                <a:gd name="T44" fmla="*/ 0 w 699"/>
                <a:gd name="T45" fmla="*/ 466726 h 245"/>
                <a:gd name="T46" fmla="*/ 342900 w 699"/>
                <a:gd name="T47" fmla="*/ 443866 h 245"/>
                <a:gd name="T48" fmla="*/ 769619 w 699"/>
                <a:gd name="T49" fmla="*/ 401956 h 245"/>
                <a:gd name="T50" fmla="*/ 939164 w 699"/>
                <a:gd name="T51" fmla="*/ 384811 h 245"/>
                <a:gd name="T52" fmla="*/ 942974 w 699"/>
                <a:gd name="T53" fmla="*/ 339091 h 245"/>
                <a:gd name="T54" fmla="*/ 956309 w 699"/>
                <a:gd name="T55" fmla="*/ 339091 h 245"/>
                <a:gd name="T56" fmla="*/ 962024 w 699"/>
                <a:gd name="T57" fmla="*/ 333376 h 245"/>
                <a:gd name="T58" fmla="*/ 975359 w 699"/>
                <a:gd name="T59" fmla="*/ 325756 h 245"/>
                <a:gd name="T60" fmla="*/ 975359 w 699"/>
                <a:gd name="T61" fmla="*/ 310516 h 245"/>
                <a:gd name="T62" fmla="*/ 975359 w 699"/>
                <a:gd name="T63" fmla="*/ 302896 h 245"/>
                <a:gd name="T64" fmla="*/ 979169 w 699"/>
                <a:gd name="T65" fmla="*/ 293371 h 245"/>
                <a:gd name="T66" fmla="*/ 992504 w 699"/>
                <a:gd name="T67" fmla="*/ 274321 h 245"/>
                <a:gd name="T68" fmla="*/ 1024889 w 699"/>
                <a:gd name="T69" fmla="*/ 260986 h 245"/>
                <a:gd name="T70" fmla="*/ 1066799 w 699"/>
                <a:gd name="T71" fmla="*/ 251461 h 245"/>
                <a:gd name="T72" fmla="*/ 1102994 w 699"/>
                <a:gd name="T73" fmla="*/ 215265 h 245"/>
                <a:gd name="T74" fmla="*/ 1116329 w 699"/>
                <a:gd name="T75" fmla="*/ 209550 h 245"/>
                <a:gd name="T76" fmla="*/ 1139189 w 699"/>
                <a:gd name="T77" fmla="*/ 186690 h 245"/>
                <a:gd name="T78" fmla="*/ 1148714 w 699"/>
                <a:gd name="T79" fmla="*/ 169545 h 245"/>
                <a:gd name="T80" fmla="*/ 1162049 w 699"/>
                <a:gd name="T81" fmla="*/ 169545 h 245"/>
                <a:gd name="T82" fmla="*/ 1167764 w 699"/>
                <a:gd name="T83" fmla="*/ 160020 h 245"/>
                <a:gd name="T84" fmla="*/ 1171574 w 699"/>
                <a:gd name="T85" fmla="*/ 156210 h 245"/>
                <a:gd name="T86" fmla="*/ 1181099 w 699"/>
                <a:gd name="T87" fmla="*/ 140970 h 245"/>
                <a:gd name="T88" fmla="*/ 1190624 w 699"/>
                <a:gd name="T89" fmla="*/ 140970 h 245"/>
                <a:gd name="T90" fmla="*/ 1200149 w 699"/>
                <a:gd name="T91" fmla="*/ 150495 h 245"/>
                <a:gd name="T92" fmla="*/ 1213484 w 699"/>
                <a:gd name="T93" fmla="*/ 140970 h 245"/>
                <a:gd name="T94" fmla="*/ 1213484 w 699"/>
                <a:gd name="T95" fmla="*/ 137160 h 245"/>
                <a:gd name="T96" fmla="*/ 1236344 w 699"/>
                <a:gd name="T97" fmla="*/ 123825 h 245"/>
                <a:gd name="T98" fmla="*/ 1249679 w 699"/>
                <a:gd name="T99" fmla="*/ 114300 h 245"/>
                <a:gd name="T100" fmla="*/ 1272539 w 699"/>
                <a:gd name="T101" fmla="*/ 114300 h 245"/>
                <a:gd name="T102" fmla="*/ 1299209 w 699"/>
                <a:gd name="T103" fmla="*/ 68580 h 245"/>
                <a:gd name="T104" fmla="*/ 1322069 w 699"/>
                <a:gd name="T105" fmla="*/ 55245 h 245"/>
                <a:gd name="T106" fmla="*/ 1327784 w 699"/>
                <a:gd name="T107" fmla="*/ 41910 h 245"/>
                <a:gd name="T108" fmla="*/ 1327784 w 699"/>
                <a:gd name="T109" fmla="*/ 26670 h 245"/>
                <a:gd name="T110" fmla="*/ 1327784 w 699"/>
                <a:gd name="T111" fmla="*/ 13335 h 245"/>
                <a:gd name="T112" fmla="*/ 1331594 w 699"/>
                <a:gd name="T113" fmla="*/ 0 h 24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99" h="245" extrusionOk="0">
                  <a:moveTo>
                    <a:pt x="699" y="0"/>
                  </a:moveTo>
                  <a:lnTo>
                    <a:pt x="557" y="17"/>
                  </a:lnTo>
                  <a:lnTo>
                    <a:pt x="548" y="22"/>
                  </a:lnTo>
                  <a:lnTo>
                    <a:pt x="197" y="55"/>
                  </a:lnTo>
                  <a:lnTo>
                    <a:pt x="190" y="50"/>
                  </a:lnTo>
                  <a:lnTo>
                    <a:pt x="176" y="53"/>
                  </a:lnTo>
                  <a:lnTo>
                    <a:pt x="180" y="58"/>
                  </a:lnTo>
                  <a:lnTo>
                    <a:pt x="180" y="70"/>
                  </a:lnTo>
                  <a:lnTo>
                    <a:pt x="56" y="79"/>
                  </a:lnTo>
                  <a:lnTo>
                    <a:pt x="48" y="94"/>
                  </a:lnTo>
                  <a:lnTo>
                    <a:pt x="44" y="113"/>
                  </a:lnTo>
                  <a:lnTo>
                    <a:pt x="46" y="118"/>
                  </a:lnTo>
                  <a:lnTo>
                    <a:pt x="41" y="135"/>
                  </a:lnTo>
                  <a:lnTo>
                    <a:pt x="39" y="139"/>
                  </a:lnTo>
                  <a:lnTo>
                    <a:pt x="41" y="144"/>
                  </a:lnTo>
                  <a:lnTo>
                    <a:pt x="36" y="154"/>
                  </a:lnTo>
                  <a:lnTo>
                    <a:pt x="27" y="166"/>
                  </a:lnTo>
                  <a:lnTo>
                    <a:pt x="22" y="187"/>
                  </a:lnTo>
                  <a:lnTo>
                    <a:pt x="10" y="202"/>
                  </a:lnTo>
                  <a:lnTo>
                    <a:pt x="12" y="216"/>
                  </a:lnTo>
                  <a:lnTo>
                    <a:pt x="12" y="235"/>
                  </a:lnTo>
                  <a:lnTo>
                    <a:pt x="8" y="235"/>
                  </a:lnTo>
                  <a:lnTo>
                    <a:pt x="0" y="245"/>
                  </a:lnTo>
                  <a:lnTo>
                    <a:pt x="180" y="233"/>
                  </a:lnTo>
                  <a:lnTo>
                    <a:pt x="404" y="211"/>
                  </a:lnTo>
                  <a:lnTo>
                    <a:pt x="493" y="202"/>
                  </a:lnTo>
                  <a:lnTo>
                    <a:pt x="495" y="178"/>
                  </a:lnTo>
                  <a:lnTo>
                    <a:pt x="502" y="178"/>
                  </a:lnTo>
                  <a:lnTo>
                    <a:pt x="505" y="175"/>
                  </a:lnTo>
                  <a:lnTo>
                    <a:pt x="512" y="171"/>
                  </a:lnTo>
                  <a:lnTo>
                    <a:pt x="512" y="163"/>
                  </a:lnTo>
                  <a:lnTo>
                    <a:pt x="512" y="159"/>
                  </a:lnTo>
                  <a:lnTo>
                    <a:pt x="514" y="154"/>
                  </a:lnTo>
                  <a:lnTo>
                    <a:pt x="521" y="144"/>
                  </a:lnTo>
                  <a:lnTo>
                    <a:pt x="538" y="137"/>
                  </a:lnTo>
                  <a:lnTo>
                    <a:pt x="560" y="132"/>
                  </a:lnTo>
                  <a:lnTo>
                    <a:pt x="579" y="113"/>
                  </a:lnTo>
                  <a:lnTo>
                    <a:pt x="586" y="110"/>
                  </a:lnTo>
                  <a:lnTo>
                    <a:pt x="598" y="98"/>
                  </a:lnTo>
                  <a:lnTo>
                    <a:pt x="603" y="89"/>
                  </a:lnTo>
                  <a:lnTo>
                    <a:pt x="610" y="89"/>
                  </a:lnTo>
                  <a:lnTo>
                    <a:pt x="613" y="84"/>
                  </a:lnTo>
                  <a:lnTo>
                    <a:pt x="615" y="82"/>
                  </a:lnTo>
                  <a:lnTo>
                    <a:pt x="620" y="74"/>
                  </a:lnTo>
                  <a:lnTo>
                    <a:pt x="625" y="74"/>
                  </a:lnTo>
                  <a:lnTo>
                    <a:pt x="630" y="79"/>
                  </a:lnTo>
                  <a:lnTo>
                    <a:pt x="637" y="74"/>
                  </a:lnTo>
                  <a:lnTo>
                    <a:pt x="637" y="72"/>
                  </a:lnTo>
                  <a:lnTo>
                    <a:pt x="649" y="65"/>
                  </a:lnTo>
                  <a:lnTo>
                    <a:pt x="656" y="60"/>
                  </a:lnTo>
                  <a:lnTo>
                    <a:pt x="668" y="60"/>
                  </a:lnTo>
                  <a:lnTo>
                    <a:pt x="682" y="36"/>
                  </a:lnTo>
                  <a:lnTo>
                    <a:pt x="694" y="29"/>
                  </a:lnTo>
                  <a:lnTo>
                    <a:pt x="697" y="22"/>
                  </a:lnTo>
                  <a:lnTo>
                    <a:pt x="697" y="14"/>
                  </a:lnTo>
                  <a:lnTo>
                    <a:pt x="697" y="7"/>
                  </a:lnTo>
                  <a:lnTo>
                    <a:pt x="699" y="0"/>
                  </a:lnTo>
                  <a:close/>
                </a:path>
              </a:pathLst>
            </a:custGeom>
            <a:solidFill>
              <a:srgbClr val="F4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96" name="Google Shape;146;p14">
              <a:extLst>
                <a:ext uri="{FF2B5EF4-FFF2-40B4-BE49-F238E27FC236}">
                  <a16:creationId xmlns:a16="http://schemas.microsoft.com/office/drawing/2014/main" id="{D157CC90-0630-C24B-A72E-4FF66163A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6943" y="2592343"/>
              <a:ext cx="312333" cy="236957"/>
            </a:xfrm>
            <a:custGeom>
              <a:avLst/>
              <a:gdLst>
                <a:gd name="T0" fmla="*/ 489586 w 435"/>
                <a:gd name="T1" fmla="*/ 628650 h 330"/>
                <a:gd name="T2" fmla="*/ 457201 w 435"/>
                <a:gd name="T3" fmla="*/ 622935 h 330"/>
                <a:gd name="T4" fmla="*/ 443866 w 435"/>
                <a:gd name="T5" fmla="*/ 567690 h 330"/>
                <a:gd name="T6" fmla="*/ 398145 w 435"/>
                <a:gd name="T7" fmla="*/ 531495 h 330"/>
                <a:gd name="T8" fmla="*/ 365760 w 435"/>
                <a:gd name="T9" fmla="*/ 466725 h 330"/>
                <a:gd name="T10" fmla="*/ 348615 w 435"/>
                <a:gd name="T11" fmla="*/ 440055 h 330"/>
                <a:gd name="T12" fmla="*/ 297180 w 435"/>
                <a:gd name="T13" fmla="*/ 407670 h 330"/>
                <a:gd name="T14" fmla="*/ 280035 w 435"/>
                <a:gd name="T15" fmla="*/ 381000 h 330"/>
                <a:gd name="T16" fmla="*/ 260985 w 435"/>
                <a:gd name="T17" fmla="*/ 358140 h 330"/>
                <a:gd name="T18" fmla="*/ 182880 w 435"/>
                <a:gd name="T19" fmla="*/ 299085 h 330"/>
                <a:gd name="T20" fmla="*/ 150495 w 435"/>
                <a:gd name="T21" fmla="*/ 270510 h 330"/>
                <a:gd name="T22" fmla="*/ 114300 w 435"/>
                <a:gd name="T23" fmla="*/ 220980 h 330"/>
                <a:gd name="T24" fmla="*/ 91440 w 435"/>
                <a:gd name="T25" fmla="*/ 192405 h 330"/>
                <a:gd name="T26" fmla="*/ 13335 w 435"/>
                <a:gd name="T27" fmla="*/ 165735 h 330"/>
                <a:gd name="T28" fmla="*/ 13335 w 435"/>
                <a:gd name="T29" fmla="*/ 114300 h 330"/>
                <a:gd name="T30" fmla="*/ 32385 w 435"/>
                <a:gd name="T31" fmla="*/ 97155 h 330"/>
                <a:gd name="T32" fmla="*/ 32385 w 435"/>
                <a:gd name="T33" fmla="*/ 83820 h 330"/>
                <a:gd name="T34" fmla="*/ 97155 w 435"/>
                <a:gd name="T35" fmla="*/ 60960 h 330"/>
                <a:gd name="T36" fmla="*/ 142875 w 435"/>
                <a:gd name="T37" fmla="*/ 32385 h 330"/>
                <a:gd name="T38" fmla="*/ 150495 w 435"/>
                <a:gd name="T39" fmla="*/ 28575 h 330"/>
                <a:gd name="T40" fmla="*/ 371475 w 435"/>
                <a:gd name="T41" fmla="*/ 5715 h 330"/>
                <a:gd name="T42" fmla="*/ 375285 w 435"/>
                <a:gd name="T43" fmla="*/ 19050 h 330"/>
                <a:gd name="T44" fmla="*/ 421006 w 435"/>
                <a:gd name="T45" fmla="*/ 38100 h 330"/>
                <a:gd name="T46" fmla="*/ 613411 w 435"/>
                <a:gd name="T47" fmla="*/ 41910 h 330"/>
                <a:gd name="T48" fmla="*/ 822961 w 435"/>
                <a:gd name="T49" fmla="*/ 198120 h 330"/>
                <a:gd name="T50" fmla="*/ 792481 w 435"/>
                <a:gd name="T51" fmla="*/ 230505 h 330"/>
                <a:gd name="T52" fmla="*/ 754381 w 435"/>
                <a:gd name="T53" fmla="*/ 283845 h 330"/>
                <a:gd name="T54" fmla="*/ 746761 w 435"/>
                <a:gd name="T55" fmla="*/ 329565 h 330"/>
                <a:gd name="T56" fmla="*/ 741046 w 435"/>
                <a:gd name="T57" fmla="*/ 358140 h 330"/>
                <a:gd name="T58" fmla="*/ 723901 w 435"/>
                <a:gd name="T59" fmla="*/ 367665 h 330"/>
                <a:gd name="T60" fmla="*/ 704851 w 435"/>
                <a:gd name="T61" fmla="*/ 390525 h 330"/>
                <a:gd name="T62" fmla="*/ 681991 w 435"/>
                <a:gd name="T63" fmla="*/ 421005 h 330"/>
                <a:gd name="T64" fmla="*/ 640081 w 435"/>
                <a:gd name="T65" fmla="*/ 466725 h 330"/>
                <a:gd name="T66" fmla="*/ 609601 w 435"/>
                <a:gd name="T67" fmla="*/ 495300 h 330"/>
                <a:gd name="T68" fmla="*/ 586741 w 435"/>
                <a:gd name="T69" fmla="*/ 514350 h 330"/>
                <a:gd name="T70" fmla="*/ 558166 w 435"/>
                <a:gd name="T71" fmla="*/ 527685 h 330"/>
                <a:gd name="T72" fmla="*/ 554356 w 435"/>
                <a:gd name="T73" fmla="*/ 537210 h 330"/>
                <a:gd name="T74" fmla="*/ 544831 w 435"/>
                <a:gd name="T75" fmla="*/ 560070 h 330"/>
                <a:gd name="T76" fmla="*/ 516256 w 435"/>
                <a:gd name="T77" fmla="*/ 567690 h 330"/>
                <a:gd name="T78" fmla="*/ 512446 w 435"/>
                <a:gd name="T79" fmla="*/ 577215 h 330"/>
                <a:gd name="T80" fmla="*/ 521971 w 435"/>
                <a:gd name="T81" fmla="*/ 582930 h 330"/>
                <a:gd name="T82" fmla="*/ 525781 w 435"/>
                <a:gd name="T83" fmla="*/ 596265 h 330"/>
                <a:gd name="T84" fmla="*/ 502921 w 435"/>
                <a:gd name="T85" fmla="*/ 613410 h 330"/>
                <a:gd name="T86" fmla="*/ 499111 w 435"/>
                <a:gd name="T87" fmla="*/ 628650 h 33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35" h="330" extrusionOk="0">
                  <a:moveTo>
                    <a:pt x="262" y="330"/>
                  </a:moveTo>
                  <a:lnTo>
                    <a:pt x="257" y="330"/>
                  </a:lnTo>
                  <a:lnTo>
                    <a:pt x="245" y="330"/>
                  </a:lnTo>
                  <a:lnTo>
                    <a:pt x="240" y="327"/>
                  </a:lnTo>
                  <a:lnTo>
                    <a:pt x="238" y="320"/>
                  </a:lnTo>
                  <a:lnTo>
                    <a:pt x="233" y="298"/>
                  </a:lnTo>
                  <a:lnTo>
                    <a:pt x="221" y="284"/>
                  </a:lnTo>
                  <a:lnTo>
                    <a:pt x="209" y="279"/>
                  </a:lnTo>
                  <a:lnTo>
                    <a:pt x="202" y="258"/>
                  </a:lnTo>
                  <a:lnTo>
                    <a:pt x="192" y="245"/>
                  </a:lnTo>
                  <a:lnTo>
                    <a:pt x="190" y="233"/>
                  </a:lnTo>
                  <a:lnTo>
                    <a:pt x="183" y="231"/>
                  </a:lnTo>
                  <a:lnTo>
                    <a:pt x="166" y="226"/>
                  </a:lnTo>
                  <a:lnTo>
                    <a:pt x="156" y="214"/>
                  </a:lnTo>
                  <a:lnTo>
                    <a:pt x="147" y="207"/>
                  </a:lnTo>
                  <a:lnTo>
                    <a:pt x="147" y="200"/>
                  </a:lnTo>
                  <a:lnTo>
                    <a:pt x="142" y="190"/>
                  </a:lnTo>
                  <a:lnTo>
                    <a:pt x="137" y="188"/>
                  </a:lnTo>
                  <a:lnTo>
                    <a:pt x="123" y="181"/>
                  </a:lnTo>
                  <a:lnTo>
                    <a:pt x="96" y="157"/>
                  </a:lnTo>
                  <a:lnTo>
                    <a:pt x="84" y="152"/>
                  </a:lnTo>
                  <a:lnTo>
                    <a:pt x="79" y="142"/>
                  </a:lnTo>
                  <a:lnTo>
                    <a:pt x="67" y="133"/>
                  </a:lnTo>
                  <a:lnTo>
                    <a:pt x="60" y="116"/>
                  </a:lnTo>
                  <a:lnTo>
                    <a:pt x="51" y="108"/>
                  </a:lnTo>
                  <a:lnTo>
                    <a:pt x="48" y="101"/>
                  </a:lnTo>
                  <a:lnTo>
                    <a:pt x="31" y="96"/>
                  </a:lnTo>
                  <a:lnTo>
                    <a:pt x="7" y="87"/>
                  </a:lnTo>
                  <a:lnTo>
                    <a:pt x="0" y="80"/>
                  </a:lnTo>
                  <a:lnTo>
                    <a:pt x="7" y="60"/>
                  </a:lnTo>
                  <a:lnTo>
                    <a:pt x="15" y="56"/>
                  </a:lnTo>
                  <a:lnTo>
                    <a:pt x="17" y="51"/>
                  </a:lnTo>
                  <a:lnTo>
                    <a:pt x="19" y="46"/>
                  </a:lnTo>
                  <a:lnTo>
                    <a:pt x="17" y="44"/>
                  </a:lnTo>
                  <a:lnTo>
                    <a:pt x="43" y="32"/>
                  </a:lnTo>
                  <a:lnTo>
                    <a:pt x="51" y="32"/>
                  </a:lnTo>
                  <a:lnTo>
                    <a:pt x="51" y="27"/>
                  </a:lnTo>
                  <a:lnTo>
                    <a:pt x="75" y="17"/>
                  </a:lnTo>
                  <a:lnTo>
                    <a:pt x="77" y="15"/>
                  </a:lnTo>
                  <a:lnTo>
                    <a:pt x="79" y="15"/>
                  </a:lnTo>
                  <a:lnTo>
                    <a:pt x="192" y="0"/>
                  </a:lnTo>
                  <a:lnTo>
                    <a:pt x="195" y="3"/>
                  </a:lnTo>
                  <a:lnTo>
                    <a:pt x="192" y="8"/>
                  </a:lnTo>
                  <a:lnTo>
                    <a:pt x="197" y="10"/>
                  </a:lnTo>
                  <a:lnTo>
                    <a:pt x="204" y="8"/>
                  </a:lnTo>
                  <a:lnTo>
                    <a:pt x="221" y="20"/>
                  </a:lnTo>
                  <a:lnTo>
                    <a:pt x="223" y="34"/>
                  </a:lnTo>
                  <a:lnTo>
                    <a:pt x="322" y="22"/>
                  </a:lnTo>
                  <a:lnTo>
                    <a:pt x="435" y="101"/>
                  </a:lnTo>
                  <a:lnTo>
                    <a:pt x="432" y="104"/>
                  </a:lnTo>
                  <a:lnTo>
                    <a:pt x="423" y="108"/>
                  </a:lnTo>
                  <a:lnTo>
                    <a:pt x="416" y="121"/>
                  </a:lnTo>
                  <a:lnTo>
                    <a:pt x="404" y="135"/>
                  </a:lnTo>
                  <a:lnTo>
                    <a:pt x="396" y="149"/>
                  </a:lnTo>
                  <a:lnTo>
                    <a:pt x="392" y="161"/>
                  </a:lnTo>
                  <a:lnTo>
                    <a:pt x="392" y="173"/>
                  </a:lnTo>
                  <a:lnTo>
                    <a:pt x="392" y="183"/>
                  </a:lnTo>
                  <a:lnTo>
                    <a:pt x="389" y="188"/>
                  </a:lnTo>
                  <a:lnTo>
                    <a:pt x="387" y="193"/>
                  </a:lnTo>
                  <a:lnTo>
                    <a:pt x="380" y="193"/>
                  </a:lnTo>
                  <a:lnTo>
                    <a:pt x="375" y="197"/>
                  </a:lnTo>
                  <a:lnTo>
                    <a:pt x="370" y="205"/>
                  </a:lnTo>
                  <a:lnTo>
                    <a:pt x="363" y="214"/>
                  </a:lnTo>
                  <a:lnTo>
                    <a:pt x="358" y="221"/>
                  </a:lnTo>
                  <a:lnTo>
                    <a:pt x="344" y="231"/>
                  </a:lnTo>
                  <a:lnTo>
                    <a:pt x="336" y="245"/>
                  </a:lnTo>
                  <a:lnTo>
                    <a:pt x="329" y="250"/>
                  </a:lnTo>
                  <a:lnTo>
                    <a:pt x="320" y="260"/>
                  </a:lnTo>
                  <a:lnTo>
                    <a:pt x="312" y="265"/>
                  </a:lnTo>
                  <a:lnTo>
                    <a:pt x="308" y="270"/>
                  </a:lnTo>
                  <a:lnTo>
                    <a:pt x="298" y="274"/>
                  </a:lnTo>
                  <a:lnTo>
                    <a:pt x="293" y="277"/>
                  </a:lnTo>
                  <a:lnTo>
                    <a:pt x="291" y="279"/>
                  </a:lnTo>
                  <a:lnTo>
                    <a:pt x="291" y="282"/>
                  </a:lnTo>
                  <a:lnTo>
                    <a:pt x="291" y="284"/>
                  </a:lnTo>
                  <a:lnTo>
                    <a:pt x="286" y="294"/>
                  </a:lnTo>
                  <a:lnTo>
                    <a:pt x="279" y="298"/>
                  </a:lnTo>
                  <a:lnTo>
                    <a:pt x="271" y="298"/>
                  </a:lnTo>
                  <a:lnTo>
                    <a:pt x="271" y="301"/>
                  </a:lnTo>
                  <a:lnTo>
                    <a:pt x="269" y="303"/>
                  </a:lnTo>
                  <a:lnTo>
                    <a:pt x="271" y="306"/>
                  </a:lnTo>
                  <a:lnTo>
                    <a:pt x="274" y="306"/>
                  </a:lnTo>
                  <a:lnTo>
                    <a:pt x="276" y="308"/>
                  </a:lnTo>
                  <a:lnTo>
                    <a:pt x="276" y="313"/>
                  </a:lnTo>
                  <a:lnTo>
                    <a:pt x="271" y="315"/>
                  </a:lnTo>
                  <a:lnTo>
                    <a:pt x="264" y="322"/>
                  </a:lnTo>
                  <a:lnTo>
                    <a:pt x="262" y="327"/>
                  </a:lnTo>
                  <a:lnTo>
                    <a:pt x="262" y="330"/>
                  </a:lnTo>
                  <a:close/>
                </a:path>
              </a:pathLst>
            </a:custGeom>
            <a:solidFill>
              <a:srgbClr val="F4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97" name="Google Shape;147;p14">
              <a:extLst>
                <a:ext uri="{FF2B5EF4-FFF2-40B4-BE49-F238E27FC236}">
                  <a16:creationId xmlns:a16="http://schemas.microsoft.com/office/drawing/2014/main" id="{06591342-DC39-D142-9C7B-0BC976C32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226" y="2644043"/>
              <a:ext cx="234788" cy="376258"/>
            </a:xfrm>
            <a:custGeom>
              <a:avLst/>
              <a:gdLst>
                <a:gd name="T0" fmla="*/ 0 w 327"/>
                <a:gd name="T1" fmla="*/ 41910 h 524"/>
                <a:gd name="T2" fmla="*/ 15240 w 327"/>
                <a:gd name="T3" fmla="*/ 60960 h 524"/>
                <a:gd name="T4" fmla="*/ 0 w 327"/>
                <a:gd name="T5" fmla="*/ 661035 h 524"/>
                <a:gd name="T6" fmla="*/ 5715 w 327"/>
                <a:gd name="T7" fmla="*/ 687705 h 524"/>
                <a:gd name="T8" fmla="*/ 41910 w 327"/>
                <a:gd name="T9" fmla="*/ 994410 h 524"/>
                <a:gd name="T10" fmla="*/ 51435 w 327"/>
                <a:gd name="T11" fmla="*/ 984885 h 524"/>
                <a:gd name="T12" fmla="*/ 60960 w 327"/>
                <a:gd name="T13" fmla="*/ 981075 h 524"/>
                <a:gd name="T14" fmla="*/ 87630 w 327"/>
                <a:gd name="T15" fmla="*/ 990600 h 524"/>
                <a:gd name="T16" fmla="*/ 91440 w 327"/>
                <a:gd name="T17" fmla="*/ 975360 h 524"/>
                <a:gd name="T18" fmla="*/ 97155 w 327"/>
                <a:gd name="T19" fmla="*/ 935355 h 524"/>
                <a:gd name="T20" fmla="*/ 110490 w 327"/>
                <a:gd name="T21" fmla="*/ 902970 h 524"/>
                <a:gd name="T22" fmla="*/ 129540 w 327"/>
                <a:gd name="T23" fmla="*/ 935355 h 524"/>
                <a:gd name="T24" fmla="*/ 123825 w 327"/>
                <a:gd name="T25" fmla="*/ 944880 h 524"/>
                <a:gd name="T26" fmla="*/ 133350 w 327"/>
                <a:gd name="T27" fmla="*/ 967740 h 524"/>
                <a:gd name="T28" fmla="*/ 152400 w 327"/>
                <a:gd name="T29" fmla="*/ 994410 h 524"/>
                <a:gd name="T30" fmla="*/ 169545 w 327"/>
                <a:gd name="T31" fmla="*/ 998220 h 524"/>
                <a:gd name="T32" fmla="*/ 184785 w 327"/>
                <a:gd name="T33" fmla="*/ 994410 h 524"/>
                <a:gd name="T34" fmla="*/ 207645 w 327"/>
                <a:gd name="T35" fmla="*/ 971550 h 524"/>
                <a:gd name="T36" fmla="*/ 211455 w 327"/>
                <a:gd name="T37" fmla="*/ 971550 h 524"/>
                <a:gd name="T38" fmla="*/ 220980 w 327"/>
                <a:gd name="T39" fmla="*/ 962025 h 524"/>
                <a:gd name="T40" fmla="*/ 220980 w 327"/>
                <a:gd name="T41" fmla="*/ 958215 h 524"/>
                <a:gd name="T42" fmla="*/ 215265 w 327"/>
                <a:gd name="T43" fmla="*/ 952500 h 524"/>
                <a:gd name="T44" fmla="*/ 207645 w 327"/>
                <a:gd name="T45" fmla="*/ 948690 h 524"/>
                <a:gd name="T46" fmla="*/ 207645 w 327"/>
                <a:gd name="T47" fmla="*/ 944880 h 524"/>
                <a:gd name="T48" fmla="*/ 215265 w 327"/>
                <a:gd name="T49" fmla="*/ 925830 h 524"/>
                <a:gd name="T50" fmla="*/ 211455 w 327"/>
                <a:gd name="T51" fmla="*/ 922020 h 524"/>
                <a:gd name="T52" fmla="*/ 198120 w 327"/>
                <a:gd name="T53" fmla="*/ 906780 h 524"/>
                <a:gd name="T54" fmla="*/ 192405 w 327"/>
                <a:gd name="T55" fmla="*/ 906780 h 524"/>
                <a:gd name="T56" fmla="*/ 184785 w 327"/>
                <a:gd name="T57" fmla="*/ 899160 h 524"/>
                <a:gd name="T58" fmla="*/ 169545 w 327"/>
                <a:gd name="T59" fmla="*/ 880110 h 524"/>
                <a:gd name="T60" fmla="*/ 169545 w 327"/>
                <a:gd name="T61" fmla="*/ 866775 h 524"/>
                <a:gd name="T62" fmla="*/ 175260 w 327"/>
                <a:gd name="T63" fmla="*/ 861060 h 524"/>
                <a:gd name="T64" fmla="*/ 175260 w 327"/>
                <a:gd name="T65" fmla="*/ 857250 h 524"/>
                <a:gd name="T66" fmla="*/ 175260 w 327"/>
                <a:gd name="T67" fmla="*/ 847725 h 524"/>
                <a:gd name="T68" fmla="*/ 622934 w 327"/>
                <a:gd name="T69" fmla="*/ 802005 h 524"/>
                <a:gd name="T70" fmla="*/ 622934 w 327"/>
                <a:gd name="T71" fmla="*/ 792480 h 524"/>
                <a:gd name="T72" fmla="*/ 600074 w 327"/>
                <a:gd name="T73" fmla="*/ 760095 h 524"/>
                <a:gd name="T74" fmla="*/ 603884 w 327"/>
                <a:gd name="T75" fmla="*/ 706755 h 524"/>
                <a:gd name="T76" fmla="*/ 581024 w 327"/>
                <a:gd name="T77" fmla="*/ 661035 h 524"/>
                <a:gd name="T78" fmla="*/ 581024 w 327"/>
                <a:gd name="T79" fmla="*/ 622935 h 524"/>
                <a:gd name="T80" fmla="*/ 590549 w 327"/>
                <a:gd name="T81" fmla="*/ 600075 h 524"/>
                <a:gd name="T82" fmla="*/ 590549 w 327"/>
                <a:gd name="T83" fmla="*/ 573405 h 524"/>
                <a:gd name="T84" fmla="*/ 603884 w 327"/>
                <a:gd name="T85" fmla="*/ 550545 h 524"/>
                <a:gd name="T86" fmla="*/ 609599 w 327"/>
                <a:gd name="T87" fmla="*/ 544830 h 524"/>
                <a:gd name="T88" fmla="*/ 596264 w 327"/>
                <a:gd name="T89" fmla="*/ 527685 h 524"/>
                <a:gd name="T90" fmla="*/ 600074 w 327"/>
                <a:gd name="T91" fmla="*/ 508635 h 524"/>
                <a:gd name="T92" fmla="*/ 590549 w 327"/>
                <a:gd name="T93" fmla="*/ 495300 h 524"/>
                <a:gd name="T94" fmla="*/ 573404 w 327"/>
                <a:gd name="T95" fmla="*/ 485775 h 524"/>
                <a:gd name="T96" fmla="*/ 567689 w 327"/>
                <a:gd name="T97" fmla="*/ 472440 h 524"/>
                <a:gd name="T98" fmla="*/ 558164 w 327"/>
                <a:gd name="T99" fmla="*/ 445770 h 524"/>
                <a:gd name="T100" fmla="*/ 550544 w 327"/>
                <a:gd name="T101" fmla="*/ 430530 h 524"/>
                <a:gd name="T102" fmla="*/ 426719 w 327"/>
                <a:gd name="T103" fmla="*/ 0 h 524"/>
                <a:gd name="T104" fmla="*/ 0 w 327"/>
                <a:gd name="T105" fmla="*/ 41910 h 52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27" h="524" extrusionOk="0">
                  <a:moveTo>
                    <a:pt x="0" y="22"/>
                  </a:moveTo>
                  <a:lnTo>
                    <a:pt x="8" y="32"/>
                  </a:lnTo>
                  <a:lnTo>
                    <a:pt x="0" y="347"/>
                  </a:lnTo>
                  <a:lnTo>
                    <a:pt x="3" y="361"/>
                  </a:lnTo>
                  <a:lnTo>
                    <a:pt x="22" y="522"/>
                  </a:lnTo>
                  <a:lnTo>
                    <a:pt x="27" y="517"/>
                  </a:lnTo>
                  <a:lnTo>
                    <a:pt x="32" y="515"/>
                  </a:lnTo>
                  <a:lnTo>
                    <a:pt x="46" y="520"/>
                  </a:lnTo>
                  <a:lnTo>
                    <a:pt x="48" y="512"/>
                  </a:lnTo>
                  <a:lnTo>
                    <a:pt x="51" y="491"/>
                  </a:lnTo>
                  <a:lnTo>
                    <a:pt x="58" y="474"/>
                  </a:lnTo>
                  <a:lnTo>
                    <a:pt x="68" y="491"/>
                  </a:lnTo>
                  <a:lnTo>
                    <a:pt x="65" y="496"/>
                  </a:lnTo>
                  <a:lnTo>
                    <a:pt x="70" y="508"/>
                  </a:lnTo>
                  <a:lnTo>
                    <a:pt x="80" y="522"/>
                  </a:lnTo>
                  <a:lnTo>
                    <a:pt x="89" y="524"/>
                  </a:lnTo>
                  <a:lnTo>
                    <a:pt x="97" y="522"/>
                  </a:lnTo>
                  <a:lnTo>
                    <a:pt x="109" y="510"/>
                  </a:lnTo>
                  <a:lnTo>
                    <a:pt x="111" y="510"/>
                  </a:lnTo>
                  <a:lnTo>
                    <a:pt x="116" y="505"/>
                  </a:lnTo>
                  <a:lnTo>
                    <a:pt x="116" y="503"/>
                  </a:lnTo>
                  <a:lnTo>
                    <a:pt x="113" y="500"/>
                  </a:lnTo>
                  <a:lnTo>
                    <a:pt x="109" y="498"/>
                  </a:lnTo>
                  <a:lnTo>
                    <a:pt x="109" y="496"/>
                  </a:lnTo>
                  <a:lnTo>
                    <a:pt x="113" y="486"/>
                  </a:lnTo>
                  <a:lnTo>
                    <a:pt x="111" y="484"/>
                  </a:lnTo>
                  <a:lnTo>
                    <a:pt x="104" y="476"/>
                  </a:lnTo>
                  <a:lnTo>
                    <a:pt x="101" y="476"/>
                  </a:lnTo>
                  <a:lnTo>
                    <a:pt x="97" y="472"/>
                  </a:lnTo>
                  <a:lnTo>
                    <a:pt x="89" y="462"/>
                  </a:lnTo>
                  <a:lnTo>
                    <a:pt x="89" y="455"/>
                  </a:lnTo>
                  <a:lnTo>
                    <a:pt x="92" y="452"/>
                  </a:lnTo>
                  <a:lnTo>
                    <a:pt x="92" y="450"/>
                  </a:lnTo>
                  <a:lnTo>
                    <a:pt x="92" y="445"/>
                  </a:lnTo>
                  <a:lnTo>
                    <a:pt x="327" y="421"/>
                  </a:lnTo>
                  <a:lnTo>
                    <a:pt x="327" y="416"/>
                  </a:lnTo>
                  <a:lnTo>
                    <a:pt x="315" y="399"/>
                  </a:lnTo>
                  <a:lnTo>
                    <a:pt x="317" y="371"/>
                  </a:lnTo>
                  <a:lnTo>
                    <a:pt x="305" y="347"/>
                  </a:lnTo>
                  <a:lnTo>
                    <a:pt x="305" y="327"/>
                  </a:lnTo>
                  <a:lnTo>
                    <a:pt x="310" y="315"/>
                  </a:lnTo>
                  <a:lnTo>
                    <a:pt x="310" y="301"/>
                  </a:lnTo>
                  <a:lnTo>
                    <a:pt x="317" y="289"/>
                  </a:lnTo>
                  <a:lnTo>
                    <a:pt x="320" y="286"/>
                  </a:lnTo>
                  <a:lnTo>
                    <a:pt x="313" y="277"/>
                  </a:lnTo>
                  <a:lnTo>
                    <a:pt x="315" y="267"/>
                  </a:lnTo>
                  <a:lnTo>
                    <a:pt x="310" y="260"/>
                  </a:lnTo>
                  <a:lnTo>
                    <a:pt x="301" y="255"/>
                  </a:lnTo>
                  <a:lnTo>
                    <a:pt x="298" y="248"/>
                  </a:lnTo>
                  <a:lnTo>
                    <a:pt x="293" y="234"/>
                  </a:lnTo>
                  <a:lnTo>
                    <a:pt x="289" y="226"/>
                  </a:lnTo>
                  <a:lnTo>
                    <a:pt x="224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98" name="Google Shape;148;p14">
              <a:extLst>
                <a:ext uri="{FF2B5EF4-FFF2-40B4-BE49-F238E27FC236}">
                  <a16:creationId xmlns:a16="http://schemas.microsoft.com/office/drawing/2014/main" id="{90C5CBC8-8948-E140-B095-FC251A08C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621" y="2659840"/>
              <a:ext cx="215402" cy="376258"/>
            </a:xfrm>
            <a:custGeom>
              <a:avLst/>
              <a:gdLst>
                <a:gd name="T0" fmla="*/ 529590 w 300"/>
                <a:gd name="T1" fmla="*/ 0 h 524"/>
                <a:gd name="T2" fmla="*/ 186690 w 300"/>
                <a:gd name="T3" fmla="*/ 22860 h 524"/>
                <a:gd name="T4" fmla="*/ 182880 w 300"/>
                <a:gd name="T5" fmla="*/ 32385 h 524"/>
                <a:gd name="T6" fmla="*/ 150495 w 300"/>
                <a:gd name="T7" fmla="*/ 64770 h 524"/>
                <a:gd name="T8" fmla="*/ 140970 w 300"/>
                <a:gd name="T9" fmla="*/ 91440 h 524"/>
                <a:gd name="T10" fmla="*/ 140970 w 300"/>
                <a:gd name="T11" fmla="*/ 127635 h 524"/>
                <a:gd name="T12" fmla="*/ 137160 w 300"/>
                <a:gd name="T13" fmla="*/ 146685 h 524"/>
                <a:gd name="T14" fmla="*/ 110490 w 300"/>
                <a:gd name="T15" fmla="*/ 165735 h 524"/>
                <a:gd name="T16" fmla="*/ 87630 w 300"/>
                <a:gd name="T17" fmla="*/ 192405 h 524"/>
                <a:gd name="T18" fmla="*/ 81915 w 300"/>
                <a:gd name="T19" fmla="*/ 201930 h 524"/>
                <a:gd name="T20" fmla="*/ 81915 w 300"/>
                <a:gd name="T21" fmla="*/ 228600 h 524"/>
                <a:gd name="T22" fmla="*/ 62865 w 300"/>
                <a:gd name="T23" fmla="*/ 247650 h 524"/>
                <a:gd name="T24" fmla="*/ 62865 w 300"/>
                <a:gd name="T25" fmla="*/ 264795 h 524"/>
                <a:gd name="T26" fmla="*/ 55245 w 300"/>
                <a:gd name="T27" fmla="*/ 293370 h 524"/>
                <a:gd name="T28" fmla="*/ 36195 w 300"/>
                <a:gd name="T29" fmla="*/ 320040 h 524"/>
                <a:gd name="T30" fmla="*/ 45720 w 300"/>
                <a:gd name="T31" fmla="*/ 352425 h 524"/>
                <a:gd name="T32" fmla="*/ 59055 w 300"/>
                <a:gd name="T33" fmla="*/ 371475 h 524"/>
                <a:gd name="T34" fmla="*/ 62865 w 300"/>
                <a:gd name="T35" fmla="*/ 388620 h 524"/>
                <a:gd name="T36" fmla="*/ 68580 w 300"/>
                <a:gd name="T37" fmla="*/ 398145 h 524"/>
                <a:gd name="T38" fmla="*/ 68580 w 300"/>
                <a:gd name="T39" fmla="*/ 403860 h 524"/>
                <a:gd name="T40" fmla="*/ 59055 w 300"/>
                <a:gd name="T41" fmla="*/ 411480 h 524"/>
                <a:gd name="T42" fmla="*/ 55245 w 300"/>
                <a:gd name="T43" fmla="*/ 430530 h 524"/>
                <a:gd name="T44" fmla="*/ 55245 w 300"/>
                <a:gd name="T45" fmla="*/ 440055 h 524"/>
                <a:gd name="T46" fmla="*/ 55245 w 300"/>
                <a:gd name="T47" fmla="*/ 457200 h 524"/>
                <a:gd name="T48" fmla="*/ 78105 w 300"/>
                <a:gd name="T49" fmla="*/ 499110 h 524"/>
                <a:gd name="T50" fmla="*/ 81915 w 300"/>
                <a:gd name="T51" fmla="*/ 535305 h 524"/>
                <a:gd name="T52" fmla="*/ 91440 w 300"/>
                <a:gd name="T53" fmla="*/ 558165 h 524"/>
                <a:gd name="T54" fmla="*/ 100965 w 300"/>
                <a:gd name="T55" fmla="*/ 567690 h 524"/>
                <a:gd name="T56" fmla="*/ 100965 w 300"/>
                <a:gd name="T57" fmla="*/ 590550 h 524"/>
                <a:gd name="T58" fmla="*/ 81915 w 300"/>
                <a:gd name="T59" fmla="*/ 600075 h 524"/>
                <a:gd name="T60" fmla="*/ 72390 w 300"/>
                <a:gd name="T61" fmla="*/ 609600 h 524"/>
                <a:gd name="T62" fmla="*/ 62865 w 300"/>
                <a:gd name="T63" fmla="*/ 649605 h 524"/>
                <a:gd name="T64" fmla="*/ 32385 w 300"/>
                <a:gd name="T65" fmla="*/ 701040 h 524"/>
                <a:gd name="T66" fmla="*/ 3810 w 300"/>
                <a:gd name="T67" fmla="*/ 786765 h 524"/>
                <a:gd name="T68" fmla="*/ 0 w 300"/>
                <a:gd name="T69" fmla="*/ 851535 h 524"/>
                <a:gd name="T70" fmla="*/ 320040 w 300"/>
                <a:gd name="T71" fmla="*/ 838200 h 524"/>
                <a:gd name="T72" fmla="*/ 329565 w 300"/>
                <a:gd name="T73" fmla="*/ 847725 h 524"/>
                <a:gd name="T74" fmla="*/ 320040 w 300"/>
                <a:gd name="T75" fmla="*/ 880110 h 524"/>
                <a:gd name="T76" fmla="*/ 320040 w 300"/>
                <a:gd name="T77" fmla="*/ 925830 h 524"/>
                <a:gd name="T78" fmla="*/ 356235 w 300"/>
                <a:gd name="T79" fmla="*/ 956310 h 524"/>
                <a:gd name="T80" fmla="*/ 361950 w 300"/>
                <a:gd name="T81" fmla="*/ 994410 h 524"/>
                <a:gd name="T82" fmla="*/ 384810 w 300"/>
                <a:gd name="T83" fmla="*/ 998220 h 524"/>
                <a:gd name="T84" fmla="*/ 421005 w 300"/>
                <a:gd name="T85" fmla="*/ 965835 h 524"/>
                <a:gd name="T86" fmla="*/ 499110 w 300"/>
                <a:gd name="T87" fmla="*/ 942975 h 524"/>
                <a:gd name="T88" fmla="*/ 516255 w 300"/>
                <a:gd name="T89" fmla="*/ 952500 h 524"/>
                <a:gd name="T90" fmla="*/ 544830 w 300"/>
                <a:gd name="T91" fmla="*/ 942975 h 524"/>
                <a:gd name="T92" fmla="*/ 548640 w 300"/>
                <a:gd name="T93" fmla="*/ 948690 h 524"/>
                <a:gd name="T94" fmla="*/ 567690 w 300"/>
                <a:gd name="T95" fmla="*/ 952500 h 524"/>
                <a:gd name="T96" fmla="*/ 571500 w 300"/>
                <a:gd name="T97" fmla="*/ 952500 h 524"/>
                <a:gd name="T98" fmla="*/ 535305 w 300"/>
                <a:gd name="T99" fmla="*/ 645795 h 524"/>
                <a:gd name="T100" fmla="*/ 529590 w 300"/>
                <a:gd name="T101" fmla="*/ 619125 h 524"/>
                <a:gd name="T102" fmla="*/ 544830 w 300"/>
                <a:gd name="T103" fmla="*/ 19050 h 524"/>
                <a:gd name="T104" fmla="*/ 529590 w 300"/>
                <a:gd name="T105" fmla="*/ 0 h 52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00" h="524" extrusionOk="0">
                  <a:moveTo>
                    <a:pt x="278" y="0"/>
                  </a:moveTo>
                  <a:lnTo>
                    <a:pt x="98" y="12"/>
                  </a:lnTo>
                  <a:lnTo>
                    <a:pt x="96" y="17"/>
                  </a:lnTo>
                  <a:lnTo>
                    <a:pt x="79" y="34"/>
                  </a:lnTo>
                  <a:lnTo>
                    <a:pt x="74" y="48"/>
                  </a:lnTo>
                  <a:lnTo>
                    <a:pt x="74" y="67"/>
                  </a:lnTo>
                  <a:lnTo>
                    <a:pt x="72" y="77"/>
                  </a:lnTo>
                  <a:lnTo>
                    <a:pt x="58" y="87"/>
                  </a:lnTo>
                  <a:lnTo>
                    <a:pt x="46" y="101"/>
                  </a:lnTo>
                  <a:lnTo>
                    <a:pt x="43" y="106"/>
                  </a:lnTo>
                  <a:lnTo>
                    <a:pt x="43" y="120"/>
                  </a:lnTo>
                  <a:lnTo>
                    <a:pt x="33" y="130"/>
                  </a:lnTo>
                  <a:lnTo>
                    <a:pt x="33" y="139"/>
                  </a:lnTo>
                  <a:lnTo>
                    <a:pt x="29" y="154"/>
                  </a:lnTo>
                  <a:lnTo>
                    <a:pt x="19" y="168"/>
                  </a:lnTo>
                  <a:lnTo>
                    <a:pt x="24" y="185"/>
                  </a:lnTo>
                  <a:lnTo>
                    <a:pt x="31" y="195"/>
                  </a:lnTo>
                  <a:lnTo>
                    <a:pt x="33" y="204"/>
                  </a:lnTo>
                  <a:lnTo>
                    <a:pt x="36" y="209"/>
                  </a:lnTo>
                  <a:lnTo>
                    <a:pt x="36" y="212"/>
                  </a:lnTo>
                  <a:lnTo>
                    <a:pt x="31" y="216"/>
                  </a:lnTo>
                  <a:lnTo>
                    <a:pt x="29" y="226"/>
                  </a:lnTo>
                  <a:lnTo>
                    <a:pt x="29" y="231"/>
                  </a:lnTo>
                  <a:lnTo>
                    <a:pt x="29" y="240"/>
                  </a:lnTo>
                  <a:lnTo>
                    <a:pt x="41" y="262"/>
                  </a:lnTo>
                  <a:lnTo>
                    <a:pt x="43" y="281"/>
                  </a:lnTo>
                  <a:lnTo>
                    <a:pt x="48" y="293"/>
                  </a:lnTo>
                  <a:lnTo>
                    <a:pt x="53" y="298"/>
                  </a:lnTo>
                  <a:lnTo>
                    <a:pt x="53" y="310"/>
                  </a:lnTo>
                  <a:lnTo>
                    <a:pt x="43" y="315"/>
                  </a:lnTo>
                  <a:lnTo>
                    <a:pt x="38" y="320"/>
                  </a:lnTo>
                  <a:lnTo>
                    <a:pt x="33" y="341"/>
                  </a:lnTo>
                  <a:lnTo>
                    <a:pt x="17" y="368"/>
                  </a:lnTo>
                  <a:lnTo>
                    <a:pt x="2" y="413"/>
                  </a:lnTo>
                  <a:lnTo>
                    <a:pt x="0" y="447"/>
                  </a:lnTo>
                  <a:lnTo>
                    <a:pt x="168" y="440"/>
                  </a:lnTo>
                  <a:lnTo>
                    <a:pt x="173" y="445"/>
                  </a:lnTo>
                  <a:lnTo>
                    <a:pt x="168" y="462"/>
                  </a:lnTo>
                  <a:lnTo>
                    <a:pt x="168" y="486"/>
                  </a:lnTo>
                  <a:lnTo>
                    <a:pt x="187" y="502"/>
                  </a:lnTo>
                  <a:lnTo>
                    <a:pt x="190" y="522"/>
                  </a:lnTo>
                  <a:lnTo>
                    <a:pt x="202" y="524"/>
                  </a:lnTo>
                  <a:lnTo>
                    <a:pt x="221" y="507"/>
                  </a:lnTo>
                  <a:lnTo>
                    <a:pt x="262" y="495"/>
                  </a:lnTo>
                  <a:lnTo>
                    <a:pt x="271" y="500"/>
                  </a:lnTo>
                  <a:lnTo>
                    <a:pt x="286" y="495"/>
                  </a:lnTo>
                  <a:lnTo>
                    <a:pt x="288" y="498"/>
                  </a:lnTo>
                  <a:lnTo>
                    <a:pt x="298" y="500"/>
                  </a:lnTo>
                  <a:lnTo>
                    <a:pt x="300" y="500"/>
                  </a:lnTo>
                  <a:lnTo>
                    <a:pt x="281" y="339"/>
                  </a:lnTo>
                  <a:lnTo>
                    <a:pt x="278" y="325"/>
                  </a:lnTo>
                  <a:lnTo>
                    <a:pt x="286" y="10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rgbClr val="B0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99" name="Google Shape;149;p14">
              <a:extLst>
                <a:ext uri="{FF2B5EF4-FFF2-40B4-BE49-F238E27FC236}">
                  <a16:creationId xmlns:a16="http://schemas.microsoft.com/office/drawing/2014/main" id="{8D3F8F38-E0C9-D649-8098-74087D446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9707" y="2551414"/>
              <a:ext cx="303716" cy="279322"/>
            </a:xfrm>
            <a:custGeom>
              <a:avLst/>
              <a:gdLst>
                <a:gd name="T0" fmla="*/ 0 w 423"/>
                <a:gd name="T1" fmla="*/ 30480 h 389"/>
                <a:gd name="T2" fmla="*/ 723899 w 423"/>
                <a:gd name="T3" fmla="*/ 0 h 389"/>
                <a:gd name="T4" fmla="*/ 723899 w 423"/>
                <a:gd name="T5" fmla="*/ 7620 h 389"/>
                <a:gd name="T6" fmla="*/ 737234 w 423"/>
                <a:gd name="T7" fmla="*/ 17145 h 389"/>
                <a:gd name="T8" fmla="*/ 742949 w 423"/>
                <a:gd name="T9" fmla="*/ 36195 h 389"/>
                <a:gd name="T10" fmla="*/ 742949 w 423"/>
                <a:gd name="T11" fmla="*/ 53340 h 389"/>
                <a:gd name="T12" fmla="*/ 720089 w 423"/>
                <a:gd name="T13" fmla="*/ 72390 h 389"/>
                <a:gd name="T14" fmla="*/ 701039 w 423"/>
                <a:gd name="T15" fmla="*/ 91440 h 389"/>
                <a:gd name="T16" fmla="*/ 697229 w 423"/>
                <a:gd name="T17" fmla="*/ 108585 h 389"/>
                <a:gd name="T18" fmla="*/ 805814 w 423"/>
                <a:gd name="T19" fmla="*/ 100965 h 389"/>
                <a:gd name="T20" fmla="*/ 802004 w 423"/>
                <a:gd name="T21" fmla="*/ 108585 h 389"/>
                <a:gd name="T22" fmla="*/ 805814 w 423"/>
                <a:gd name="T23" fmla="*/ 118110 h 389"/>
                <a:gd name="T24" fmla="*/ 796289 w 423"/>
                <a:gd name="T25" fmla="*/ 137160 h 389"/>
                <a:gd name="T26" fmla="*/ 779144 w 423"/>
                <a:gd name="T27" fmla="*/ 160020 h 389"/>
                <a:gd name="T28" fmla="*/ 769619 w 423"/>
                <a:gd name="T29" fmla="*/ 200025 h 389"/>
                <a:gd name="T30" fmla="*/ 746759 w 423"/>
                <a:gd name="T31" fmla="*/ 228600 h 389"/>
                <a:gd name="T32" fmla="*/ 750569 w 423"/>
                <a:gd name="T33" fmla="*/ 255270 h 389"/>
                <a:gd name="T34" fmla="*/ 750569 w 423"/>
                <a:gd name="T35" fmla="*/ 291465 h 389"/>
                <a:gd name="T36" fmla="*/ 742949 w 423"/>
                <a:gd name="T37" fmla="*/ 291465 h 389"/>
                <a:gd name="T38" fmla="*/ 727709 w 423"/>
                <a:gd name="T39" fmla="*/ 310515 h 389"/>
                <a:gd name="T40" fmla="*/ 723899 w 423"/>
                <a:gd name="T41" fmla="*/ 320040 h 389"/>
                <a:gd name="T42" fmla="*/ 691514 w 423"/>
                <a:gd name="T43" fmla="*/ 352425 h 389"/>
                <a:gd name="T44" fmla="*/ 681989 w 423"/>
                <a:gd name="T45" fmla="*/ 379096 h 389"/>
                <a:gd name="T46" fmla="*/ 681989 w 423"/>
                <a:gd name="T47" fmla="*/ 415291 h 389"/>
                <a:gd name="T48" fmla="*/ 678179 w 423"/>
                <a:gd name="T49" fmla="*/ 434341 h 389"/>
                <a:gd name="T50" fmla="*/ 651509 w 423"/>
                <a:gd name="T51" fmla="*/ 453391 h 389"/>
                <a:gd name="T52" fmla="*/ 628649 w 423"/>
                <a:gd name="T53" fmla="*/ 480061 h 389"/>
                <a:gd name="T54" fmla="*/ 622934 w 423"/>
                <a:gd name="T55" fmla="*/ 489586 h 389"/>
                <a:gd name="T56" fmla="*/ 622934 w 423"/>
                <a:gd name="T57" fmla="*/ 516256 h 389"/>
                <a:gd name="T58" fmla="*/ 603884 w 423"/>
                <a:gd name="T59" fmla="*/ 535306 h 389"/>
                <a:gd name="T60" fmla="*/ 603884 w 423"/>
                <a:gd name="T61" fmla="*/ 552451 h 389"/>
                <a:gd name="T62" fmla="*/ 596264 w 423"/>
                <a:gd name="T63" fmla="*/ 581026 h 389"/>
                <a:gd name="T64" fmla="*/ 577214 w 423"/>
                <a:gd name="T65" fmla="*/ 607696 h 389"/>
                <a:gd name="T66" fmla="*/ 586739 w 423"/>
                <a:gd name="T67" fmla="*/ 640081 h 389"/>
                <a:gd name="T68" fmla="*/ 600074 w 423"/>
                <a:gd name="T69" fmla="*/ 659131 h 389"/>
                <a:gd name="T70" fmla="*/ 603884 w 423"/>
                <a:gd name="T71" fmla="*/ 676276 h 389"/>
                <a:gd name="T72" fmla="*/ 609599 w 423"/>
                <a:gd name="T73" fmla="*/ 685801 h 389"/>
                <a:gd name="T74" fmla="*/ 609599 w 423"/>
                <a:gd name="T75" fmla="*/ 691516 h 389"/>
                <a:gd name="T76" fmla="*/ 600074 w 423"/>
                <a:gd name="T77" fmla="*/ 699136 h 389"/>
                <a:gd name="T78" fmla="*/ 596264 w 423"/>
                <a:gd name="T79" fmla="*/ 718186 h 389"/>
                <a:gd name="T80" fmla="*/ 596264 w 423"/>
                <a:gd name="T81" fmla="*/ 727711 h 389"/>
                <a:gd name="T82" fmla="*/ 106680 w 423"/>
                <a:gd name="T83" fmla="*/ 741046 h 389"/>
                <a:gd name="T84" fmla="*/ 106680 w 423"/>
                <a:gd name="T85" fmla="*/ 636271 h 389"/>
                <a:gd name="T86" fmla="*/ 78105 w 423"/>
                <a:gd name="T87" fmla="*/ 626746 h 389"/>
                <a:gd name="T88" fmla="*/ 55245 w 423"/>
                <a:gd name="T89" fmla="*/ 636271 h 389"/>
                <a:gd name="T90" fmla="*/ 47625 w 423"/>
                <a:gd name="T91" fmla="*/ 636271 h 389"/>
                <a:gd name="T92" fmla="*/ 24765 w 423"/>
                <a:gd name="T93" fmla="*/ 617221 h 389"/>
                <a:gd name="T94" fmla="*/ 28575 w 423"/>
                <a:gd name="T95" fmla="*/ 255270 h 389"/>
                <a:gd name="T96" fmla="*/ 0 w 423"/>
                <a:gd name="T97" fmla="*/ 30480 h 3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23" h="389" extrusionOk="0">
                  <a:moveTo>
                    <a:pt x="0" y="16"/>
                  </a:moveTo>
                  <a:lnTo>
                    <a:pt x="380" y="0"/>
                  </a:lnTo>
                  <a:lnTo>
                    <a:pt x="380" y="4"/>
                  </a:lnTo>
                  <a:lnTo>
                    <a:pt x="387" y="9"/>
                  </a:lnTo>
                  <a:lnTo>
                    <a:pt x="390" y="19"/>
                  </a:lnTo>
                  <a:lnTo>
                    <a:pt x="390" y="28"/>
                  </a:lnTo>
                  <a:lnTo>
                    <a:pt x="378" y="38"/>
                  </a:lnTo>
                  <a:lnTo>
                    <a:pt x="368" y="48"/>
                  </a:lnTo>
                  <a:lnTo>
                    <a:pt x="366" y="57"/>
                  </a:lnTo>
                  <a:lnTo>
                    <a:pt x="423" y="53"/>
                  </a:lnTo>
                  <a:lnTo>
                    <a:pt x="421" y="57"/>
                  </a:lnTo>
                  <a:lnTo>
                    <a:pt x="423" y="62"/>
                  </a:lnTo>
                  <a:lnTo>
                    <a:pt x="418" y="72"/>
                  </a:lnTo>
                  <a:lnTo>
                    <a:pt x="409" y="84"/>
                  </a:lnTo>
                  <a:lnTo>
                    <a:pt x="404" y="105"/>
                  </a:lnTo>
                  <a:lnTo>
                    <a:pt x="392" y="120"/>
                  </a:lnTo>
                  <a:lnTo>
                    <a:pt x="394" y="134"/>
                  </a:lnTo>
                  <a:lnTo>
                    <a:pt x="394" y="153"/>
                  </a:lnTo>
                  <a:lnTo>
                    <a:pt x="390" y="153"/>
                  </a:lnTo>
                  <a:lnTo>
                    <a:pt x="382" y="163"/>
                  </a:lnTo>
                  <a:lnTo>
                    <a:pt x="380" y="168"/>
                  </a:lnTo>
                  <a:lnTo>
                    <a:pt x="363" y="185"/>
                  </a:lnTo>
                  <a:lnTo>
                    <a:pt x="358" y="199"/>
                  </a:lnTo>
                  <a:lnTo>
                    <a:pt x="358" y="218"/>
                  </a:lnTo>
                  <a:lnTo>
                    <a:pt x="356" y="228"/>
                  </a:lnTo>
                  <a:lnTo>
                    <a:pt x="342" y="238"/>
                  </a:lnTo>
                  <a:lnTo>
                    <a:pt x="330" y="252"/>
                  </a:lnTo>
                  <a:lnTo>
                    <a:pt x="327" y="257"/>
                  </a:lnTo>
                  <a:lnTo>
                    <a:pt x="327" y="271"/>
                  </a:lnTo>
                  <a:lnTo>
                    <a:pt x="317" y="281"/>
                  </a:lnTo>
                  <a:lnTo>
                    <a:pt x="317" y="290"/>
                  </a:lnTo>
                  <a:lnTo>
                    <a:pt x="313" y="305"/>
                  </a:lnTo>
                  <a:lnTo>
                    <a:pt x="303" y="319"/>
                  </a:lnTo>
                  <a:lnTo>
                    <a:pt x="308" y="336"/>
                  </a:lnTo>
                  <a:lnTo>
                    <a:pt x="315" y="346"/>
                  </a:lnTo>
                  <a:lnTo>
                    <a:pt x="317" y="355"/>
                  </a:lnTo>
                  <a:lnTo>
                    <a:pt x="320" y="360"/>
                  </a:lnTo>
                  <a:lnTo>
                    <a:pt x="320" y="363"/>
                  </a:lnTo>
                  <a:lnTo>
                    <a:pt x="315" y="367"/>
                  </a:lnTo>
                  <a:lnTo>
                    <a:pt x="313" y="377"/>
                  </a:lnTo>
                  <a:lnTo>
                    <a:pt x="313" y="382"/>
                  </a:lnTo>
                  <a:lnTo>
                    <a:pt x="56" y="389"/>
                  </a:lnTo>
                  <a:lnTo>
                    <a:pt x="56" y="334"/>
                  </a:lnTo>
                  <a:lnTo>
                    <a:pt x="41" y="329"/>
                  </a:lnTo>
                  <a:lnTo>
                    <a:pt x="29" y="334"/>
                  </a:lnTo>
                  <a:lnTo>
                    <a:pt x="25" y="334"/>
                  </a:lnTo>
                  <a:lnTo>
                    <a:pt x="13" y="324"/>
                  </a:lnTo>
                  <a:lnTo>
                    <a:pt x="15" y="134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34B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100" name="Google Shape;150;p14">
              <a:extLst>
                <a:ext uri="{FF2B5EF4-FFF2-40B4-BE49-F238E27FC236}">
                  <a16:creationId xmlns:a16="http://schemas.microsoft.com/office/drawing/2014/main" id="{A98BB7D5-312E-0648-8DF0-B0443F684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915" y="2825709"/>
              <a:ext cx="346079" cy="301581"/>
            </a:xfrm>
            <a:custGeom>
              <a:avLst/>
              <a:gdLst>
                <a:gd name="T0" fmla="*/ 489585 w 482"/>
                <a:gd name="T1" fmla="*/ 17145 h 420"/>
                <a:gd name="T2" fmla="*/ 525780 w 482"/>
                <a:gd name="T3" fmla="*/ 118110 h 420"/>
                <a:gd name="T4" fmla="*/ 516255 w 482"/>
                <a:gd name="T5" fmla="*/ 160020 h 420"/>
                <a:gd name="T6" fmla="*/ 466725 w 482"/>
                <a:gd name="T7" fmla="*/ 260985 h 420"/>
                <a:gd name="T8" fmla="*/ 754380 w 482"/>
                <a:gd name="T9" fmla="*/ 398145 h 420"/>
                <a:gd name="T10" fmla="*/ 754380 w 482"/>
                <a:gd name="T11" fmla="*/ 485775 h 420"/>
                <a:gd name="T12" fmla="*/ 750570 w 482"/>
                <a:gd name="T13" fmla="*/ 544830 h 420"/>
                <a:gd name="T14" fmla="*/ 685800 w 482"/>
                <a:gd name="T15" fmla="*/ 531495 h 420"/>
                <a:gd name="T16" fmla="*/ 666750 w 482"/>
                <a:gd name="T17" fmla="*/ 590550 h 420"/>
                <a:gd name="T18" fmla="*/ 735330 w 482"/>
                <a:gd name="T19" fmla="*/ 577215 h 420"/>
                <a:gd name="T20" fmla="*/ 781050 w 482"/>
                <a:gd name="T21" fmla="*/ 571500 h 420"/>
                <a:gd name="T22" fmla="*/ 763905 w 482"/>
                <a:gd name="T23" fmla="*/ 594360 h 420"/>
                <a:gd name="T24" fmla="*/ 790575 w 482"/>
                <a:gd name="T25" fmla="*/ 617220 h 420"/>
                <a:gd name="T26" fmla="*/ 849630 w 482"/>
                <a:gd name="T27" fmla="*/ 571500 h 420"/>
                <a:gd name="T28" fmla="*/ 878205 w 482"/>
                <a:gd name="T29" fmla="*/ 577215 h 420"/>
                <a:gd name="T30" fmla="*/ 872490 w 482"/>
                <a:gd name="T31" fmla="*/ 607695 h 420"/>
                <a:gd name="T32" fmla="*/ 803910 w 482"/>
                <a:gd name="T33" fmla="*/ 672465 h 420"/>
                <a:gd name="T34" fmla="*/ 849630 w 482"/>
                <a:gd name="T35" fmla="*/ 727710 h 420"/>
                <a:gd name="T36" fmla="*/ 914400 w 482"/>
                <a:gd name="T37" fmla="*/ 777240 h 420"/>
                <a:gd name="T38" fmla="*/ 849630 w 482"/>
                <a:gd name="T39" fmla="*/ 763905 h 420"/>
                <a:gd name="T40" fmla="*/ 763905 w 482"/>
                <a:gd name="T41" fmla="*/ 714375 h 420"/>
                <a:gd name="T42" fmla="*/ 731520 w 482"/>
                <a:gd name="T43" fmla="*/ 750570 h 420"/>
                <a:gd name="T44" fmla="*/ 708660 w 482"/>
                <a:gd name="T45" fmla="*/ 782955 h 420"/>
                <a:gd name="T46" fmla="*/ 676275 w 482"/>
                <a:gd name="T47" fmla="*/ 754380 h 420"/>
                <a:gd name="T48" fmla="*/ 640080 w 482"/>
                <a:gd name="T49" fmla="*/ 754380 h 420"/>
                <a:gd name="T50" fmla="*/ 581025 w 482"/>
                <a:gd name="T51" fmla="*/ 777240 h 420"/>
                <a:gd name="T52" fmla="*/ 483870 w 482"/>
                <a:gd name="T53" fmla="*/ 714375 h 420"/>
                <a:gd name="T54" fmla="*/ 443865 w 482"/>
                <a:gd name="T55" fmla="*/ 685800 h 420"/>
                <a:gd name="T56" fmla="*/ 443865 w 482"/>
                <a:gd name="T57" fmla="*/ 672465 h 420"/>
                <a:gd name="T58" fmla="*/ 405765 w 482"/>
                <a:gd name="T59" fmla="*/ 668655 h 420"/>
                <a:gd name="T60" fmla="*/ 388620 w 482"/>
                <a:gd name="T61" fmla="*/ 649605 h 420"/>
                <a:gd name="T62" fmla="*/ 365760 w 482"/>
                <a:gd name="T63" fmla="*/ 704850 h 420"/>
                <a:gd name="T64" fmla="*/ 169545 w 482"/>
                <a:gd name="T65" fmla="*/ 672465 h 420"/>
                <a:gd name="T66" fmla="*/ 36195 w 482"/>
                <a:gd name="T67" fmla="*/ 668655 h 420"/>
                <a:gd name="T68" fmla="*/ 59055 w 482"/>
                <a:gd name="T69" fmla="*/ 636270 h 420"/>
                <a:gd name="T70" fmla="*/ 62865 w 482"/>
                <a:gd name="T71" fmla="*/ 558165 h 420"/>
                <a:gd name="T72" fmla="*/ 68580 w 482"/>
                <a:gd name="T73" fmla="*/ 508635 h 420"/>
                <a:gd name="T74" fmla="*/ 95250 w 482"/>
                <a:gd name="T75" fmla="*/ 443865 h 420"/>
                <a:gd name="T76" fmla="*/ 78105 w 482"/>
                <a:gd name="T77" fmla="*/ 365760 h 420"/>
                <a:gd name="T78" fmla="*/ 68580 w 482"/>
                <a:gd name="T79" fmla="*/ 342900 h 420"/>
                <a:gd name="T80" fmla="*/ 40005 w 482"/>
                <a:gd name="T81" fmla="*/ 306705 h 420"/>
                <a:gd name="T82" fmla="*/ 9525 w 482"/>
                <a:gd name="T83" fmla="*/ 232410 h 4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82" h="420" extrusionOk="0">
                  <a:moveTo>
                    <a:pt x="0" y="7"/>
                  </a:moveTo>
                  <a:lnTo>
                    <a:pt x="257" y="0"/>
                  </a:lnTo>
                  <a:lnTo>
                    <a:pt x="257" y="9"/>
                  </a:lnTo>
                  <a:lnTo>
                    <a:pt x="269" y="31"/>
                  </a:lnTo>
                  <a:lnTo>
                    <a:pt x="271" y="50"/>
                  </a:lnTo>
                  <a:lnTo>
                    <a:pt x="276" y="62"/>
                  </a:lnTo>
                  <a:lnTo>
                    <a:pt x="281" y="67"/>
                  </a:lnTo>
                  <a:lnTo>
                    <a:pt x="281" y="79"/>
                  </a:lnTo>
                  <a:lnTo>
                    <a:pt x="271" y="84"/>
                  </a:lnTo>
                  <a:lnTo>
                    <a:pt x="266" y="89"/>
                  </a:lnTo>
                  <a:lnTo>
                    <a:pt x="261" y="110"/>
                  </a:lnTo>
                  <a:lnTo>
                    <a:pt x="245" y="137"/>
                  </a:lnTo>
                  <a:lnTo>
                    <a:pt x="230" y="182"/>
                  </a:lnTo>
                  <a:lnTo>
                    <a:pt x="228" y="216"/>
                  </a:lnTo>
                  <a:lnTo>
                    <a:pt x="396" y="209"/>
                  </a:lnTo>
                  <a:lnTo>
                    <a:pt x="401" y="214"/>
                  </a:lnTo>
                  <a:lnTo>
                    <a:pt x="396" y="231"/>
                  </a:lnTo>
                  <a:lnTo>
                    <a:pt x="396" y="255"/>
                  </a:lnTo>
                  <a:lnTo>
                    <a:pt x="415" y="271"/>
                  </a:lnTo>
                  <a:lnTo>
                    <a:pt x="418" y="291"/>
                  </a:lnTo>
                  <a:lnTo>
                    <a:pt x="394" y="286"/>
                  </a:lnTo>
                  <a:lnTo>
                    <a:pt x="372" y="276"/>
                  </a:lnTo>
                  <a:lnTo>
                    <a:pt x="367" y="276"/>
                  </a:lnTo>
                  <a:lnTo>
                    <a:pt x="360" y="279"/>
                  </a:lnTo>
                  <a:lnTo>
                    <a:pt x="346" y="293"/>
                  </a:lnTo>
                  <a:lnTo>
                    <a:pt x="343" y="300"/>
                  </a:lnTo>
                  <a:lnTo>
                    <a:pt x="350" y="310"/>
                  </a:lnTo>
                  <a:lnTo>
                    <a:pt x="360" y="312"/>
                  </a:lnTo>
                  <a:lnTo>
                    <a:pt x="377" y="310"/>
                  </a:lnTo>
                  <a:lnTo>
                    <a:pt x="386" y="303"/>
                  </a:lnTo>
                  <a:lnTo>
                    <a:pt x="394" y="300"/>
                  </a:lnTo>
                  <a:lnTo>
                    <a:pt x="406" y="300"/>
                  </a:lnTo>
                  <a:lnTo>
                    <a:pt x="410" y="300"/>
                  </a:lnTo>
                  <a:lnTo>
                    <a:pt x="410" y="303"/>
                  </a:lnTo>
                  <a:lnTo>
                    <a:pt x="408" y="307"/>
                  </a:lnTo>
                  <a:lnTo>
                    <a:pt x="401" y="312"/>
                  </a:lnTo>
                  <a:lnTo>
                    <a:pt x="403" y="319"/>
                  </a:lnTo>
                  <a:lnTo>
                    <a:pt x="410" y="324"/>
                  </a:lnTo>
                  <a:lnTo>
                    <a:pt x="415" y="324"/>
                  </a:lnTo>
                  <a:lnTo>
                    <a:pt x="420" y="322"/>
                  </a:lnTo>
                  <a:lnTo>
                    <a:pt x="427" y="307"/>
                  </a:lnTo>
                  <a:lnTo>
                    <a:pt x="446" y="300"/>
                  </a:lnTo>
                  <a:lnTo>
                    <a:pt x="451" y="298"/>
                  </a:lnTo>
                  <a:lnTo>
                    <a:pt x="456" y="298"/>
                  </a:lnTo>
                  <a:lnTo>
                    <a:pt x="461" y="303"/>
                  </a:lnTo>
                  <a:lnTo>
                    <a:pt x="458" y="310"/>
                  </a:lnTo>
                  <a:lnTo>
                    <a:pt x="461" y="315"/>
                  </a:lnTo>
                  <a:lnTo>
                    <a:pt x="458" y="319"/>
                  </a:lnTo>
                  <a:lnTo>
                    <a:pt x="451" y="327"/>
                  </a:lnTo>
                  <a:lnTo>
                    <a:pt x="437" y="343"/>
                  </a:lnTo>
                  <a:lnTo>
                    <a:pt x="422" y="353"/>
                  </a:lnTo>
                  <a:lnTo>
                    <a:pt x="422" y="363"/>
                  </a:lnTo>
                  <a:lnTo>
                    <a:pt x="427" y="372"/>
                  </a:lnTo>
                  <a:lnTo>
                    <a:pt x="446" y="382"/>
                  </a:lnTo>
                  <a:lnTo>
                    <a:pt x="478" y="394"/>
                  </a:lnTo>
                  <a:lnTo>
                    <a:pt x="482" y="401"/>
                  </a:lnTo>
                  <a:lnTo>
                    <a:pt x="480" y="408"/>
                  </a:lnTo>
                  <a:lnTo>
                    <a:pt x="473" y="411"/>
                  </a:lnTo>
                  <a:lnTo>
                    <a:pt x="449" y="420"/>
                  </a:lnTo>
                  <a:lnTo>
                    <a:pt x="446" y="401"/>
                  </a:lnTo>
                  <a:lnTo>
                    <a:pt x="432" y="394"/>
                  </a:lnTo>
                  <a:lnTo>
                    <a:pt x="403" y="382"/>
                  </a:lnTo>
                  <a:lnTo>
                    <a:pt x="401" y="375"/>
                  </a:lnTo>
                  <a:lnTo>
                    <a:pt x="396" y="370"/>
                  </a:lnTo>
                  <a:lnTo>
                    <a:pt x="386" y="375"/>
                  </a:lnTo>
                  <a:lnTo>
                    <a:pt x="384" y="394"/>
                  </a:lnTo>
                  <a:lnTo>
                    <a:pt x="386" y="396"/>
                  </a:lnTo>
                  <a:lnTo>
                    <a:pt x="386" y="401"/>
                  </a:lnTo>
                  <a:lnTo>
                    <a:pt x="372" y="411"/>
                  </a:lnTo>
                  <a:lnTo>
                    <a:pt x="367" y="408"/>
                  </a:lnTo>
                  <a:lnTo>
                    <a:pt x="360" y="399"/>
                  </a:lnTo>
                  <a:lnTo>
                    <a:pt x="355" y="396"/>
                  </a:lnTo>
                  <a:lnTo>
                    <a:pt x="346" y="401"/>
                  </a:lnTo>
                  <a:lnTo>
                    <a:pt x="341" y="396"/>
                  </a:lnTo>
                  <a:lnTo>
                    <a:pt x="336" y="396"/>
                  </a:lnTo>
                  <a:lnTo>
                    <a:pt x="324" y="411"/>
                  </a:lnTo>
                  <a:lnTo>
                    <a:pt x="310" y="411"/>
                  </a:lnTo>
                  <a:lnTo>
                    <a:pt x="305" y="408"/>
                  </a:lnTo>
                  <a:lnTo>
                    <a:pt x="290" y="406"/>
                  </a:lnTo>
                  <a:lnTo>
                    <a:pt x="266" y="377"/>
                  </a:lnTo>
                  <a:lnTo>
                    <a:pt x="254" y="375"/>
                  </a:lnTo>
                  <a:lnTo>
                    <a:pt x="242" y="370"/>
                  </a:lnTo>
                  <a:lnTo>
                    <a:pt x="237" y="360"/>
                  </a:lnTo>
                  <a:lnTo>
                    <a:pt x="233" y="360"/>
                  </a:lnTo>
                  <a:lnTo>
                    <a:pt x="233" y="358"/>
                  </a:lnTo>
                  <a:lnTo>
                    <a:pt x="230" y="358"/>
                  </a:lnTo>
                  <a:lnTo>
                    <a:pt x="233" y="353"/>
                  </a:lnTo>
                  <a:lnTo>
                    <a:pt x="228" y="351"/>
                  </a:lnTo>
                  <a:lnTo>
                    <a:pt x="223" y="353"/>
                  </a:lnTo>
                  <a:lnTo>
                    <a:pt x="213" y="351"/>
                  </a:lnTo>
                  <a:lnTo>
                    <a:pt x="211" y="348"/>
                  </a:lnTo>
                  <a:lnTo>
                    <a:pt x="209" y="341"/>
                  </a:lnTo>
                  <a:lnTo>
                    <a:pt x="204" y="341"/>
                  </a:lnTo>
                  <a:lnTo>
                    <a:pt x="187" y="358"/>
                  </a:lnTo>
                  <a:lnTo>
                    <a:pt x="194" y="368"/>
                  </a:lnTo>
                  <a:lnTo>
                    <a:pt x="192" y="370"/>
                  </a:lnTo>
                  <a:lnTo>
                    <a:pt x="163" y="372"/>
                  </a:lnTo>
                  <a:lnTo>
                    <a:pt x="115" y="363"/>
                  </a:lnTo>
                  <a:lnTo>
                    <a:pt x="89" y="353"/>
                  </a:lnTo>
                  <a:lnTo>
                    <a:pt x="24" y="360"/>
                  </a:lnTo>
                  <a:lnTo>
                    <a:pt x="21" y="358"/>
                  </a:lnTo>
                  <a:lnTo>
                    <a:pt x="19" y="351"/>
                  </a:lnTo>
                  <a:lnTo>
                    <a:pt x="21" y="346"/>
                  </a:lnTo>
                  <a:lnTo>
                    <a:pt x="24" y="341"/>
                  </a:lnTo>
                  <a:lnTo>
                    <a:pt x="31" y="334"/>
                  </a:lnTo>
                  <a:lnTo>
                    <a:pt x="38" y="310"/>
                  </a:lnTo>
                  <a:lnTo>
                    <a:pt x="33" y="300"/>
                  </a:lnTo>
                  <a:lnTo>
                    <a:pt x="33" y="293"/>
                  </a:lnTo>
                  <a:lnTo>
                    <a:pt x="33" y="288"/>
                  </a:lnTo>
                  <a:lnTo>
                    <a:pt x="33" y="281"/>
                  </a:lnTo>
                  <a:lnTo>
                    <a:pt x="36" y="267"/>
                  </a:lnTo>
                  <a:lnTo>
                    <a:pt x="43" y="262"/>
                  </a:lnTo>
                  <a:lnTo>
                    <a:pt x="48" y="252"/>
                  </a:lnTo>
                  <a:lnTo>
                    <a:pt x="50" y="233"/>
                  </a:lnTo>
                  <a:lnTo>
                    <a:pt x="50" y="221"/>
                  </a:lnTo>
                  <a:lnTo>
                    <a:pt x="48" y="204"/>
                  </a:lnTo>
                  <a:lnTo>
                    <a:pt x="41" y="192"/>
                  </a:lnTo>
                  <a:lnTo>
                    <a:pt x="36" y="190"/>
                  </a:lnTo>
                  <a:lnTo>
                    <a:pt x="38" y="182"/>
                  </a:lnTo>
                  <a:lnTo>
                    <a:pt x="36" y="180"/>
                  </a:lnTo>
                  <a:lnTo>
                    <a:pt x="31" y="168"/>
                  </a:lnTo>
                  <a:lnTo>
                    <a:pt x="24" y="163"/>
                  </a:lnTo>
                  <a:lnTo>
                    <a:pt x="21" y="161"/>
                  </a:lnTo>
                  <a:lnTo>
                    <a:pt x="26" y="149"/>
                  </a:lnTo>
                  <a:lnTo>
                    <a:pt x="19" y="134"/>
                  </a:lnTo>
                  <a:lnTo>
                    <a:pt x="5" y="122"/>
                  </a:lnTo>
                  <a:lnTo>
                    <a:pt x="2" y="11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4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101" name="Google Shape;151;p14">
              <a:extLst>
                <a:ext uri="{FF2B5EF4-FFF2-40B4-BE49-F238E27FC236}">
                  <a16:creationId xmlns:a16="http://schemas.microsoft.com/office/drawing/2014/main" id="{1EE0A8B9-54C6-9C4A-A201-19FC2F605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9342" y="2236908"/>
              <a:ext cx="408545" cy="355435"/>
            </a:xfrm>
            <a:custGeom>
              <a:avLst/>
              <a:gdLst>
                <a:gd name="T0" fmla="*/ 910589 w 569"/>
                <a:gd name="T1" fmla="*/ 834391 h 495"/>
                <a:gd name="T2" fmla="*/ 923924 w 569"/>
                <a:gd name="T3" fmla="*/ 851536 h 495"/>
                <a:gd name="T4" fmla="*/ 929639 w 569"/>
                <a:gd name="T5" fmla="*/ 887731 h 495"/>
                <a:gd name="T6" fmla="*/ 887729 w 569"/>
                <a:gd name="T7" fmla="*/ 925831 h 495"/>
                <a:gd name="T8" fmla="*/ 992504 w 569"/>
                <a:gd name="T9" fmla="*/ 935356 h 495"/>
                <a:gd name="T10" fmla="*/ 998219 w 569"/>
                <a:gd name="T11" fmla="*/ 893446 h 495"/>
                <a:gd name="T12" fmla="*/ 1021079 w 569"/>
                <a:gd name="T13" fmla="*/ 828676 h 495"/>
                <a:gd name="T14" fmla="*/ 1051559 w 569"/>
                <a:gd name="T15" fmla="*/ 805816 h 495"/>
                <a:gd name="T16" fmla="*/ 1066799 w 569"/>
                <a:gd name="T17" fmla="*/ 802006 h 495"/>
                <a:gd name="T18" fmla="*/ 1080134 w 569"/>
                <a:gd name="T19" fmla="*/ 733426 h 495"/>
                <a:gd name="T20" fmla="*/ 1066799 w 569"/>
                <a:gd name="T21" fmla="*/ 723901 h 495"/>
                <a:gd name="T22" fmla="*/ 1057274 w 569"/>
                <a:gd name="T23" fmla="*/ 714376 h 495"/>
                <a:gd name="T24" fmla="*/ 1047749 w 569"/>
                <a:gd name="T25" fmla="*/ 723901 h 495"/>
                <a:gd name="T26" fmla="*/ 1005839 w 569"/>
                <a:gd name="T27" fmla="*/ 668656 h 495"/>
                <a:gd name="T28" fmla="*/ 1021079 w 569"/>
                <a:gd name="T29" fmla="*/ 651511 h 495"/>
                <a:gd name="T30" fmla="*/ 1005839 w 569"/>
                <a:gd name="T31" fmla="*/ 622936 h 495"/>
                <a:gd name="T32" fmla="*/ 952499 w 569"/>
                <a:gd name="T33" fmla="*/ 550546 h 495"/>
                <a:gd name="T34" fmla="*/ 883919 w 569"/>
                <a:gd name="T35" fmla="*/ 512446 h 495"/>
                <a:gd name="T36" fmla="*/ 845819 w 569"/>
                <a:gd name="T37" fmla="*/ 462915 h 495"/>
                <a:gd name="T38" fmla="*/ 883919 w 569"/>
                <a:gd name="T39" fmla="*/ 417195 h 495"/>
                <a:gd name="T40" fmla="*/ 887729 w 569"/>
                <a:gd name="T41" fmla="*/ 361950 h 495"/>
                <a:gd name="T42" fmla="*/ 842009 w 569"/>
                <a:gd name="T43" fmla="*/ 329565 h 495"/>
                <a:gd name="T44" fmla="*/ 815339 w 569"/>
                <a:gd name="T45" fmla="*/ 348615 h 495"/>
                <a:gd name="T46" fmla="*/ 777239 w 569"/>
                <a:gd name="T47" fmla="*/ 270510 h 495"/>
                <a:gd name="T48" fmla="*/ 718184 w 569"/>
                <a:gd name="T49" fmla="*/ 220980 h 495"/>
                <a:gd name="T50" fmla="*/ 668654 w 569"/>
                <a:gd name="T51" fmla="*/ 152400 h 495"/>
                <a:gd name="T52" fmla="*/ 653414 w 569"/>
                <a:gd name="T53" fmla="*/ 78105 h 495"/>
                <a:gd name="T54" fmla="*/ 662939 w 569"/>
                <a:gd name="T55" fmla="*/ 51435 h 495"/>
                <a:gd name="T56" fmla="*/ 0 w 569"/>
                <a:gd name="T57" fmla="*/ 22860 h 495"/>
                <a:gd name="T58" fmla="*/ 26670 w 569"/>
                <a:gd name="T59" fmla="*/ 55245 h 495"/>
                <a:gd name="T60" fmla="*/ 55245 w 569"/>
                <a:gd name="T61" fmla="*/ 110490 h 495"/>
                <a:gd name="T62" fmla="*/ 59055 w 569"/>
                <a:gd name="T63" fmla="*/ 137160 h 495"/>
                <a:gd name="T64" fmla="*/ 127635 w 569"/>
                <a:gd name="T65" fmla="*/ 192405 h 495"/>
                <a:gd name="T66" fmla="*/ 100965 w 569"/>
                <a:gd name="T67" fmla="*/ 247650 h 495"/>
                <a:gd name="T68" fmla="*/ 133350 w 569"/>
                <a:gd name="T69" fmla="*/ 266700 h 495"/>
                <a:gd name="T70" fmla="*/ 156210 w 569"/>
                <a:gd name="T71" fmla="*/ 312420 h 495"/>
                <a:gd name="T72" fmla="*/ 179070 w 569"/>
                <a:gd name="T73" fmla="*/ 320040 h 495"/>
                <a:gd name="T74" fmla="*/ 186690 w 569"/>
                <a:gd name="T75" fmla="*/ 864871 h 4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69" h="495" extrusionOk="0">
                  <a:moveTo>
                    <a:pt x="98" y="454"/>
                  </a:moveTo>
                  <a:lnTo>
                    <a:pt x="478" y="438"/>
                  </a:lnTo>
                  <a:lnTo>
                    <a:pt x="478" y="442"/>
                  </a:lnTo>
                  <a:lnTo>
                    <a:pt x="485" y="447"/>
                  </a:lnTo>
                  <a:lnTo>
                    <a:pt x="488" y="457"/>
                  </a:lnTo>
                  <a:lnTo>
                    <a:pt x="488" y="466"/>
                  </a:lnTo>
                  <a:lnTo>
                    <a:pt x="476" y="476"/>
                  </a:lnTo>
                  <a:lnTo>
                    <a:pt x="466" y="486"/>
                  </a:lnTo>
                  <a:lnTo>
                    <a:pt x="464" y="495"/>
                  </a:lnTo>
                  <a:lnTo>
                    <a:pt x="521" y="491"/>
                  </a:lnTo>
                  <a:lnTo>
                    <a:pt x="526" y="474"/>
                  </a:lnTo>
                  <a:lnTo>
                    <a:pt x="524" y="469"/>
                  </a:lnTo>
                  <a:lnTo>
                    <a:pt x="528" y="450"/>
                  </a:lnTo>
                  <a:lnTo>
                    <a:pt x="536" y="435"/>
                  </a:lnTo>
                  <a:lnTo>
                    <a:pt x="540" y="428"/>
                  </a:lnTo>
                  <a:lnTo>
                    <a:pt x="552" y="423"/>
                  </a:lnTo>
                  <a:lnTo>
                    <a:pt x="555" y="426"/>
                  </a:lnTo>
                  <a:lnTo>
                    <a:pt x="560" y="421"/>
                  </a:lnTo>
                  <a:lnTo>
                    <a:pt x="569" y="394"/>
                  </a:lnTo>
                  <a:lnTo>
                    <a:pt x="567" y="385"/>
                  </a:lnTo>
                  <a:lnTo>
                    <a:pt x="562" y="380"/>
                  </a:lnTo>
                  <a:lnTo>
                    <a:pt x="560" y="380"/>
                  </a:lnTo>
                  <a:lnTo>
                    <a:pt x="557" y="378"/>
                  </a:lnTo>
                  <a:lnTo>
                    <a:pt x="555" y="375"/>
                  </a:lnTo>
                  <a:lnTo>
                    <a:pt x="550" y="375"/>
                  </a:lnTo>
                  <a:lnTo>
                    <a:pt x="550" y="380"/>
                  </a:lnTo>
                  <a:lnTo>
                    <a:pt x="545" y="380"/>
                  </a:lnTo>
                  <a:lnTo>
                    <a:pt x="528" y="351"/>
                  </a:lnTo>
                  <a:lnTo>
                    <a:pt x="528" y="346"/>
                  </a:lnTo>
                  <a:lnTo>
                    <a:pt x="536" y="342"/>
                  </a:lnTo>
                  <a:lnTo>
                    <a:pt x="536" y="337"/>
                  </a:lnTo>
                  <a:lnTo>
                    <a:pt x="528" y="327"/>
                  </a:lnTo>
                  <a:lnTo>
                    <a:pt x="524" y="308"/>
                  </a:lnTo>
                  <a:lnTo>
                    <a:pt x="500" y="289"/>
                  </a:lnTo>
                  <a:lnTo>
                    <a:pt x="488" y="284"/>
                  </a:lnTo>
                  <a:lnTo>
                    <a:pt x="464" y="269"/>
                  </a:lnTo>
                  <a:lnTo>
                    <a:pt x="449" y="255"/>
                  </a:lnTo>
                  <a:lnTo>
                    <a:pt x="444" y="243"/>
                  </a:lnTo>
                  <a:lnTo>
                    <a:pt x="447" y="236"/>
                  </a:lnTo>
                  <a:lnTo>
                    <a:pt x="464" y="219"/>
                  </a:lnTo>
                  <a:lnTo>
                    <a:pt x="461" y="202"/>
                  </a:lnTo>
                  <a:lnTo>
                    <a:pt x="466" y="190"/>
                  </a:lnTo>
                  <a:lnTo>
                    <a:pt x="461" y="183"/>
                  </a:lnTo>
                  <a:lnTo>
                    <a:pt x="442" y="173"/>
                  </a:lnTo>
                  <a:lnTo>
                    <a:pt x="435" y="176"/>
                  </a:lnTo>
                  <a:lnTo>
                    <a:pt x="428" y="183"/>
                  </a:lnTo>
                  <a:lnTo>
                    <a:pt x="423" y="180"/>
                  </a:lnTo>
                  <a:lnTo>
                    <a:pt x="408" y="142"/>
                  </a:lnTo>
                  <a:lnTo>
                    <a:pt x="401" y="135"/>
                  </a:lnTo>
                  <a:lnTo>
                    <a:pt x="377" y="116"/>
                  </a:lnTo>
                  <a:lnTo>
                    <a:pt x="353" y="87"/>
                  </a:lnTo>
                  <a:lnTo>
                    <a:pt x="351" y="80"/>
                  </a:lnTo>
                  <a:lnTo>
                    <a:pt x="346" y="63"/>
                  </a:lnTo>
                  <a:lnTo>
                    <a:pt x="343" y="41"/>
                  </a:lnTo>
                  <a:lnTo>
                    <a:pt x="348" y="29"/>
                  </a:lnTo>
                  <a:lnTo>
                    <a:pt x="348" y="27"/>
                  </a:lnTo>
                  <a:lnTo>
                    <a:pt x="324" y="0"/>
                  </a:lnTo>
                  <a:lnTo>
                    <a:pt x="0" y="12"/>
                  </a:lnTo>
                  <a:lnTo>
                    <a:pt x="5" y="22"/>
                  </a:lnTo>
                  <a:lnTo>
                    <a:pt x="14" y="29"/>
                  </a:lnTo>
                  <a:lnTo>
                    <a:pt x="17" y="43"/>
                  </a:lnTo>
                  <a:lnTo>
                    <a:pt x="29" y="58"/>
                  </a:lnTo>
                  <a:lnTo>
                    <a:pt x="34" y="60"/>
                  </a:lnTo>
                  <a:lnTo>
                    <a:pt x="31" y="72"/>
                  </a:lnTo>
                  <a:lnTo>
                    <a:pt x="31" y="75"/>
                  </a:lnTo>
                  <a:lnTo>
                    <a:pt x="67" y="101"/>
                  </a:lnTo>
                  <a:lnTo>
                    <a:pt x="55" y="116"/>
                  </a:lnTo>
                  <a:lnTo>
                    <a:pt x="53" y="130"/>
                  </a:lnTo>
                  <a:lnTo>
                    <a:pt x="60" y="135"/>
                  </a:lnTo>
                  <a:lnTo>
                    <a:pt x="70" y="140"/>
                  </a:lnTo>
                  <a:lnTo>
                    <a:pt x="74" y="159"/>
                  </a:lnTo>
                  <a:lnTo>
                    <a:pt x="82" y="164"/>
                  </a:lnTo>
                  <a:lnTo>
                    <a:pt x="91" y="166"/>
                  </a:lnTo>
                  <a:lnTo>
                    <a:pt x="94" y="168"/>
                  </a:lnTo>
                  <a:lnTo>
                    <a:pt x="96" y="402"/>
                  </a:lnTo>
                  <a:lnTo>
                    <a:pt x="98" y="454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102" name="Google Shape;152;p14">
              <a:extLst>
                <a:ext uri="{FF2B5EF4-FFF2-40B4-BE49-F238E27FC236}">
                  <a16:creationId xmlns:a16="http://schemas.microsoft.com/office/drawing/2014/main" id="{D812CDD4-A222-0349-A1CB-0D0C5CB74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082" y="2010722"/>
              <a:ext cx="369055" cy="245573"/>
            </a:xfrm>
            <a:custGeom>
              <a:avLst/>
              <a:gdLst>
                <a:gd name="T0" fmla="*/ 796290 w 514"/>
                <a:gd name="T1" fmla="*/ 0 h 342"/>
                <a:gd name="T2" fmla="*/ 819150 w 514"/>
                <a:gd name="T3" fmla="*/ 45720 h 342"/>
                <a:gd name="T4" fmla="*/ 805815 w 514"/>
                <a:gd name="T5" fmla="*/ 78105 h 342"/>
                <a:gd name="T6" fmla="*/ 828675 w 514"/>
                <a:gd name="T7" fmla="*/ 156210 h 342"/>
                <a:gd name="T8" fmla="*/ 893445 w 514"/>
                <a:gd name="T9" fmla="*/ 188595 h 342"/>
                <a:gd name="T10" fmla="*/ 901065 w 514"/>
                <a:gd name="T11" fmla="*/ 215265 h 342"/>
                <a:gd name="T12" fmla="*/ 939165 w 514"/>
                <a:gd name="T13" fmla="*/ 257175 h 342"/>
                <a:gd name="T14" fmla="*/ 979170 w 514"/>
                <a:gd name="T15" fmla="*/ 312420 h 342"/>
                <a:gd name="T16" fmla="*/ 965835 w 514"/>
                <a:gd name="T17" fmla="*/ 348615 h 342"/>
                <a:gd name="T18" fmla="*/ 956310 w 514"/>
                <a:gd name="T19" fmla="*/ 375285 h 342"/>
                <a:gd name="T20" fmla="*/ 901065 w 514"/>
                <a:gd name="T21" fmla="*/ 413385 h 342"/>
                <a:gd name="T22" fmla="*/ 864870 w 514"/>
                <a:gd name="T23" fmla="*/ 422910 h 342"/>
                <a:gd name="T24" fmla="*/ 838200 w 514"/>
                <a:gd name="T25" fmla="*/ 453390 h 342"/>
                <a:gd name="T26" fmla="*/ 861060 w 514"/>
                <a:gd name="T27" fmla="*/ 491490 h 342"/>
                <a:gd name="T28" fmla="*/ 861060 w 514"/>
                <a:gd name="T29" fmla="*/ 531495 h 342"/>
                <a:gd name="T30" fmla="*/ 815340 w 514"/>
                <a:gd name="T31" fmla="*/ 600075 h 342"/>
                <a:gd name="T32" fmla="*/ 805815 w 514"/>
                <a:gd name="T33" fmla="*/ 632460 h 342"/>
                <a:gd name="T34" fmla="*/ 750570 w 514"/>
                <a:gd name="T35" fmla="*/ 600075 h 342"/>
                <a:gd name="T36" fmla="*/ 123825 w 514"/>
                <a:gd name="T37" fmla="*/ 613410 h 342"/>
                <a:gd name="T38" fmla="*/ 123825 w 514"/>
                <a:gd name="T39" fmla="*/ 573405 h 342"/>
                <a:gd name="T40" fmla="*/ 110490 w 514"/>
                <a:gd name="T41" fmla="*/ 541020 h 342"/>
                <a:gd name="T42" fmla="*/ 114300 w 514"/>
                <a:gd name="T43" fmla="*/ 508635 h 342"/>
                <a:gd name="T44" fmla="*/ 97155 w 514"/>
                <a:gd name="T45" fmla="*/ 468630 h 342"/>
                <a:gd name="T46" fmla="*/ 97155 w 514"/>
                <a:gd name="T47" fmla="*/ 430530 h 342"/>
                <a:gd name="T48" fmla="*/ 68580 w 514"/>
                <a:gd name="T49" fmla="*/ 398145 h 342"/>
                <a:gd name="T50" fmla="*/ 60960 w 514"/>
                <a:gd name="T51" fmla="*/ 367665 h 342"/>
                <a:gd name="T52" fmla="*/ 32385 w 514"/>
                <a:gd name="T53" fmla="*/ 321945 h 342"/>
                <a:gd name="T54" fmla="*/ 41910 w 514"/>
                <a:gd name="T55" fmla="*/ 276225 h 342"/>
                <a:gd name="T56" fmla="*/ 22860 w 514"/>
                <a:gd name="T57" fmla="*/ 243840 h 342"/>
                <a:gd name="T58" fmla="*/ 19050 w 514"/>
                <a:gd name="T59" fmla="*/ 215265 h 342"/>
                <a:gd name="T60" fmla="*/ 19050 w 514"/>
                <a:gd name="T61" fmla="*/ 142875 h 342"/>
                <a:gd name="T62" fmla="*/ 28575 w 514"/>
                <a:gd name="T63" fmla="*/ 114300 h 342"/>
                <a:gd name="T64" fmla="*/ 9525 w 514"/>
                <a:gd name="T65" fmla="*/ 74295 h 342"/>
                <a:gd name="T66" fmla="*/ 9525 w 514"/>
                <a:gd name="T67" fmla="*/ 41910 h 342"/>
                <a:gd name="T68" fmla="*/ 19050 w 514"/>
                <a:gd name="T69" fmla="*/ 28575 h 3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14" h="342" extrusionOk="0">
                  <a:moveTo>
                    <a:pt x="15" y="15"/>
                  </a:moveTo>
                  <a:lnTo>
                    <a:pt x="418" y="0"/>
                  </a:lnTo>
                  <a:lnTo>
                    <a:pt x="421" y="15"/>
                  </a:lnTo>
                  <a:lnTo>
                    <a:pt x="430" y="24"/>
                  </a:lnTo>
                  <a:lnTo>
                    <a:pt x="430" y="29"/>
                  </a:lnTo>
                  <a:lnTo>
                    <a:pt x="423" y="41"/>
                  </a:lnTo>
                  <a:lnTo>
                    <a:pt x="428" y="53"/>
                  </a:lnTo>
                  <a:lnTo>
                    <a:pt x="435" y="82"/>
                  </a:lnTo>
                  <a:lnTo>
                    <a:pt x="461" y="92"/>
                  </a:lnTo>
                  <a:lnTo>
                    <a:pt x="469" y="99"/>
                  </a:lnTo>
                  <a:lnTo>
                    <a:pt x="471" y="109"/>
                  </a:lnTo>
                  <a:lnTo>
                    <a:pt x="473" y="113"/>
                  </a:lnTo>
                  <a:lnTo>
                    <a:pt x="490" y="125"/>
                  </a:lnTo>
                  <a:lnTo>
                    <a:pt x="493" y="135"/>
                  </a:lnTo>
                  <a:lnTo>
                    <a:pt x="507" y="145"/>
                  </a:lnTo>
                  <a:lnTo>
                    <a:pt x="514" y="164"/>
                  </a:lnTo>
                  <a:lnTo>
                    <a:pt x="512" y="171"/>
                  </a:lnTo>
                  <a:lnTo>
                    <a:pt x="507" y="183"/>
                  </a:lnTo>
                  <a:lnTo>
                    <a:pt x="502" y="188"/>
                  </a:lnTo>
                  <a:lnTo>
                    <a:pt x="502" y="197"/>
                  </a:lnTo>
                  <a:lnTo>
                    <a:pt x="488" y="214"/>
                  </a:lnTo>
                  <a:lnTo>
                    <a:pt x="473" y="217"/>
                  </a:lnTo>
                  <a:lnTo>
                    <a:pt x="471" y="222"/>
                  </a:lnTo>
                  <a:lnTo>
                    <a:pt x="454" y="222"/>
                  </a:lnTo>
                  <a:lnTo>
                    <a:pt x="447" y="226"/>
                  </a:lnTo>
                  <a:lnTo>
                    <a:pt x="440" y="238"/>
                  </a:lnTo>
                  <a:lnTo>
                    <a:pt x="442" y="248"/>
                  </a:lnTo>
                  <a:lnTo>
                    <a:pt x="452" y="258"/>
                  </a:lnTo>
                  <a:lnTo>
                    <a:pt x="454" y="265"/>
                  </a:lnTo>
                  <a:lnTo>
                    <a:pt x="452" y="279"/>
                  </a:lnTo>
                  <a:lnTo>
                    <a:pt x="440" y="306"/>
                  </a:lnTo>
                  <a:lnTo>
                    <a:pt x="428" y="315"/>
                  </a:lnTo>
                  <a:lnTo>
                    <a:pt x="423" y="322"/>
                  </a:lnTo>
                  <a:lnTo>
                    <a:pt x="423" y="332"/>
                  </a:lnTo>
                  <a:lnTo>
                    <a:pt x="418" y="342"/>
                  </a:lnTo>
                  <a:lnTo>
                    <a:pt x="394" y="315"/>
                  </a:lnTo>
                  <a:lnTo>
                    <a:pt x="70" y="327"/>
                  </a:lnTo>
                  <a:lnTo>
                    <a:pt x="65" y="322"/>
                  </a:lnTo>
                  <a:lnTo>
                    <a:pt x="63" y="310"/>
                  </a:lnTo>
                  <a:lnTo>
                    <a:pt x="65" y="301"/>
                  </a:lnTo>
                  <a:lnTo>
                    <a:pt x="60" y="294"/>
                  </a:lnTo>
                  <a:lnTo>
                    <a:pt x="58" y="284"/>
                  </a:lnTo>
                  <a:lnTo>
                    <a:pt x="63" y="277"/>
                  </a:lnTo>
                  <a:lnTo>
                    <a:pt x="60" y="267"/>
                  </a:lnTo>
                  <a:lnTo>
                    <a:pt x="48" y="262"/>
                  </a:lnTo>
                  <a:lnTo>
                    <a:pt x="51" y="246"/>
                  </a:lnTo>
                  <a:lnTo>
                    <a:pt x="56" y="236"/>
                  </a:lnTo>
                  <a:lnTo>
                    <a:pt x="51" y="226"/>
                  </a:lnTo>
                  <a:lnTo>
                    <a:pt x="41" y="219"/>
                  </a:lnTo>
                  <a:lnTo>
                    <a:pt x="36" y="209"/>
                  </a:lnTo>
                  <a:lnTo>
                    <a:pt x="41" y="202"/>
                  </a:lnTo>
                  <a:lnTo>
                    <a:pt x="32" y="193"/>
                  </a:lnTo>
                  <a:lnTo>
                    <a:pt x="27" y="176"/>
                  </a:lnTo>
                  <a:lnTo>
                    <a:pt x="17" y="169"/>
                  </a:lnTo>
                  <a:lnTo>
                    <a:pt x="22" y="152"/>
                  </a:lnTo>
                  <a:lnTo>
                    <a:pt x="22" y="145"/>
                  </a:lnTo>
                  <a:lnTo>
                    <a:pt x="12" y="137"/>
                  </a:lnTo>
                  <a:lnTo>
                    <a:pt x="12" y="128"/>
                  </a:lnTo>
                  <a:lnTo>
                    <a:pt x="12" y="125"/>
                  </a:lnTo>
                  <a:lnTo>
                    <a:pt x="10" y="113"/>
                  </a:lnTo>
                  <a:lnTo>
                    <a:pt x="0" y="94"/>
                  </a:lnTo>
                  <a:lnTo>
                    <a:pt x="10" y="75"/>
                  </a:lnTo>
                  <a:lnTo>
                    <a:pt x="8" y="65"/>
                  </a:lnTo>
                  <a:lnTo>
                    <a:pt x="15" y="60"/>
                  </a:lnTo>
                  <a:lnTo>
                    <a:pt x="10" y="44"/>
                  </a:lnTo>
                  <a:lnTo>
                    <a:pt x="5" y="39"/>
                  </a:lnTo>
                  <a:lnTo>
                    <a:pt x="10" y="27"/>
                  </a:lnTo>
                  <a:lnTo>
                    <a:pt x="5" y="22"/>
                  </a:lnTo>
                  <a:lnTo>
                    <a:pt x="3" y="15"/>
                  </a:lnTo>
                  <a:lnTo>
                    <a:pt x="10" y="15"/>
                  </a:lnTo>
                  <a:lnTo>
                    <a:pt x="15" y="15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103" name="Google Shape;153;p14">
              <a:extLst>
                <a:ext uri="{FF2B5EF4-FFF2-40B4-BE49-F238E27FC236}">
                  <a16:creationId xmlns:a16="http://schemas.microsoft.com/office/drawing/2014/main" id="{22E9CAA9-02CB-F74A-B9C9-8D4BE2877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361" y="1569121"/>
              <a:ext cx="401365" cy="452372"/>
            </a:xfrm>
            <a:custGeom>
              <a:avLst/>
              <a:gdLst>
                <a:gd name="T0" fmla="*/ 104775 w 559"/>
                <a:gd name="T1" fmla="*/ 828675 h 630"/>
                <a:gd name="T2" fmla="*/ 49530 w 559"/>
                <a:gd name="T3" fmla="*/ 760095 h 630"/>
                <a:gd name="T4" fmla="*/ 85725 w 559"/>
                <a:gd name="T5" fmla="*/ 710565 h 630"/>
                <a:gd name="T6" fmla="*/ 81915 w 559"/>
                <a:gd name="T7" fmla="*/ 664845 h 630"/>
                <a:gd name="T8" fmla="*/ 62865 w 559"/>
                <a:gd name="T9" fmla="*/ 563880 h 630"/>
                <a:gd name="T10" fmla="*/ 59055 w 559"/>
                <a:gd name="T11" fmla="*/ 512445 h 630"/>
                <a:gd name="T12" fmla="*/ 49530 w 559"/>
                <a:gd name="T13" fmla="*/ 388620 h 630"/>
                <a:gd name="T14" fmla="*/ 22860 w 559"/>
                <a:gd name="T15" fmla="*/ 312420 h 630"/>
                <a:gd name="T16" fmla="*/ 7620 w 559"/>
                <a:gd name="T17" fmla="*/ 188595 h 630"/>
                <a:gd name="T18" fmla="*/ 17145 w 559"/>
                <a:gd name="T19" fmla="*/ 137160 h 630"/>
                <a:gd name="T20" fmla="*/ 0 w 559"/>
                <a:gd name="T21" fmla="*/ 74295 h 630"/>
                <a:gd name="T22" fmla="*/ 278130 w 559"/>
                <a:gd name="T23" fmla="*/ 28575 h 630"/>
                <a:gd name="T24" fmla="*/ 300990 w 559"/>
                <a:gd name="T25" fmla="*/ 0 h 630"/>
                <a:gd name="T26" fmla="*/ 333375 w 559"/>
                <a:gd name="T27" fmla="*/ 55245 h 630"/>
                <a:gd name="T28" fmla="*/ 342900 w 559"/>
                <a:gd name="T29" fmla="*/ 114300 h 630"/>
                <a:gd name="T30" fmla="*/ 382905 w 559"/>
                <a:gd name="T31" fmla="*/ 133350 h 630"/>
                <a:gd name="T32" fmla="*/ 411480 w 559"/>
                <a:gd name="T33" fmla="*/ 146685 h 630"/>
                <a:gd name="T34" fmla="*/ 461010 w 559"/>
                <a:gd name="T35" fmla="*/ 146685 h 630"/>
                <a:gd name="T36" fmla="*/ 470535 w 559"/>
                <a:gd name="T37" fmla="*/ 165735 h 630"/>
                <a:gd name="T38" fmla="*/ 520065 w 559"/>
                <a:gd name="T39" fmla="*/ 146685 h 630"/>
                <a:gd name="T40" fmla="*/ 617219 w 559"/>
                <a:gd name="T41" fmla="*/ 156210 h 630"/>
                <a:gd name="T42" fmla="*/ 621029 w 559"/>
                <a:gd name="T43" fmla="*/ 169545 h 630"/>
                <a:gd name="T44" fmla="*/ 640079 w 559"/>
                <a:gd name="T45" fmla="*/ 173355 h 630"/>
                <a:gd name="T46" fmla="*/ 653414 w 559"/>
                <a:gd name="T47" fmla="*/ 211455 h 630"/>
                <a:gd name="T48" fmla="*/ 685799 w 559"/>
                <a:gd name="T49" fmla="*/ 196215 h 630"/>
                <a:gd name="T50" fmla="*/ 708659 w 559"/>
                <a:gd name="T51" fmla="*/ 196215 h 630"/>
                <a:gd name="T52" fmla="*/ 748664 w 559"/>
                <a:gd name="T53" fmla="*/ 224790 h 630"/>
                <a:gd name="T54" fmla="*/ 771524 w 559"/>
                <a:gd name="T55" fmla="*/ 251460 h 630"/>
                <a:gd name="T56" fmla="*/ 813434 w 559"/>
                <a:gd name="T57" fmla="*/ 241935 h 630"/>
                <a:gd name="T58" fmla="*/ 878204 w 559"/>
                <a:gd name="T59" fmla="*/ 211455 h 630"/>
                <a:gd name="T60" fmla="*/ 969644 w 559"/>
                <a:gd name="T61" fmla="*/ 228600 h 630"/>
                <a:gd name="T62" fmla="*/ 992504 w 559"/>
                <a:gd name="T63" fmla="*/ 238125 h 630"/>
                <a:gd name="T64" fmla="*/ 1032509 w 559"/>
                <a:gd name="T65" fmla="*/ 241935 h 630"/>
                <a:gd name="T66" fmla="*/ 1047749 w 559"/>
                <a:gd name="T67" fmla="*/ 260985 h 630"/>
                <a:gd name="T68" fmla="*/ 973454 w 559"/>
                <a:gd name="T69" fmla="*/ 297180 h 630"/>
                <a:gd name="T70" fmla="*/ 931544 w 559"/>
                <a:gd name="T71" fmla="*/ 325755 h 630"/>
                <a:gd name="T72" fmla="*/ 872489 w 559"/>
                <a:gd name="T73" fmla="*/ 358140 h 630"/>
                <a:gd name="T74" fmla="*/ 712469 w 559"/>
                <a:gd name="T75" fmla="*/ 518160 h 630"/>
                <a:gd name="T76" fmla="*/ 689609 w 559"/>
                <a:gd name="T77" fmla="*/ 541020 h 630"/>
                <a:gd name="T78" fmla="*/ 680084 w 559"/>
                <a:gd name="T79" fmla="*/ 664845 h 630"/>
                <a:gd name="T80" fmla="*/ 630554 w 559"/>
                <a:gd name="T81" fmla="*/ 704850 h 630"/>
                <a:gd name="T82" fmla="*/ 621029 w 559"/>
                <a:gd name="T83" fmla="*/ 727710 h 630"/>
                <a:gd name="T84" fmla="*/ 634364 w 559"/>
                <a:gd name="T85" fmla="*/ 769620 h 630"/>
                <a:gd name="T86" fmla="*/ 634364 w 559"/>
                <a:gd name="T87" fmla="*/ 819150 h 630"/>
                <a:gd name="T88" fmla="*/ 634364 w 559"/>
                <a:gd name="T89" fmla="*/ 874395 h 630"/>
                <a:gd name="T90" fmla="*/ 640079 w 559"/>
                <a:gd name="T91" fmla="*/ 939165 h 630"/>
                <a:gd name="T92" fmla="*/ 662939 w 559"/>
                <a:gd name="T93" fmla="*/ 962025 h 630"/>
                <a:gd name="T94" fmla="*/ 702944 w 559"/>
                <a:gd name="T95" fmla="*/ 971550 h 630"/>
                <a:gd name="T96" fmla="*/ 718184 w 559"/>
                <a:gd name="T97" fmla="*/ 988695 h 630"/>
                <a:gd name="T98" fmla="*/ 777239 w 559"/>
                <a:gd name="T99" fmla="*/ 1040130 h 630"/>
                <a:gd name="T100" fmla="*/ 862964 w 559"/>
                <a:gd name="T101" fmla="*/ 1099185 h 630"/>
                <a:gd name="T102" fmla="*/ 868679 w 559"/>
                <a:gd name="T103" fmla="*/ 1135380 h 630"/>
                <a:gd name="T104" fmla="*/ 104775 w 559"/>
                <a:gd name="T105" fmla="*/ 1200150 h 63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59" h="630" extrusionOk="0">
                  <a:moveTo>
                    <a:pt x="55" y="630"/>
                  </a:moveTo>
                  <a:lnTo>
                    <a:pt x="55" y="435"/>
                  </a:lnTo>
                  <a:lnTo>
                    <a:pt x="26" y="409"/>
                  </a:lnTo>
                  <a:lnTo>
                    <a:pt x="26" y="399"/>
                  </a:lnTo>
                  <a:lnTo>
                    <a:pt x="40" y="385"/>
                  </a:lnTo>
                  <a:lnTo>
                    <a:pt x="45" y="373"/>
                  </a:lnTo>
                  <a:lnTo>
                    <a:pt x="43" y="365"/>
                  </a:lnTo>
                  <a:lnTo>
                    <a:pt x="43" y="349"/>
                  </a:lnTo>
                  <a:lnTo>
                    <a:pt x="45" y="334"/>
                  </a:lnTo>
                  <a:lnTo>
                    <a:pt x="33" y="296"/>
                  </a:lnTo>
                  <a:lnTo>
                    <a:pt x="31" y="289"/>
                  </a:lnTo>
                  <a:lnTo>
                    <a:pt x="31" y="269"/>
                  </a:lnTo>
                  <a:lnTo>
                    <a:pt x="28" y="257"/>
                  </a:lnTo>
                  <a:lnTo>
                    <a:pt x="26" y="204"/>
                  </a:lnTo>
                  <a:lnTo>
                    <a:pt x="21" y="173"/>
                  </a:lnTo>
                  <a:lnTo>
                    <a:pt x="12" y="164"/>
                  </a:lnTo>
                  <a:lnTo>
                    <a:pt x="4" y="127"/>
                  </a:lnTo>
                  <a:lnTo>
                    <a:pt x="4" y="99"/>
                  </a:lnTo>
                  <a:lnTo>
                    <a:pt x="7" y="82"/>
                  </a:lnTo>
                  <a:lnTo>
                    <a:pt x="9" y="72"/>
                  </a:lnTo>
                  <a:lnTo>
                    <a:pt x="2" y="48"/>
                  </a:lnTo>
                  <a:lnTo>
                    <a:pt x="0" y="39"/>
                  </a:lnTo>
                  <a:lnTo>
                    <a:pt x="146" y="39"/>
                  </a:lnTo>
                  <a:lnTo>
                    <a:pt x="146" y="15"/>
                  </a:lnTo>
                  <a:lnTo>
                    <a:pt x="148" y="0"/>
                  </a:lnTo>
                  <a:lnTo>
                    <a:pt x="158" y="0"/>
                  </a:lnTo>
                  <a:lnTo>
                    <a:pt x="175" y="5"/>
                  </a:lnTo>
                  <a:lnTo>
                    <a:pt x="175" y="29"/>
                  </a:lnTo>
                  <a:lnTo>
                    <a:pt x="180" y="46"/>
                  </a:lnTo>
                  <a:lnTo>
                    <a:pt x="180" y="60"/>
                  </a:lnTo>
                  <a:lnTo>
                    <a:pt x="194" y="72"/>
                  </a:lnTo>
                  <a:lnTo>
                    <a:pt x="201" y="70"/>
                  </a:lnTo>
                  <a:lnTo>
                    <a:pt x="211" y="72"/>
                  </a:lnTo>
                  <a:lnTo>
                    <a:pt x="216" y="77"/>
                  </a:lnTo>
                  <a:lnTo>
                    <a:pt x="230" y="75"/>
                  </a:lnTo>
                  <a:lnTo>
                    <a:pt x="242" y="77"/>
                  </a:lnTo>
                  <a:lnTo>
                    <a:pt x="247" y="84"/>
                  </a:lnTo>
                  <a:lnTo>
                    <a:pt x="247" y="87"/>
                  </a:lnTo>
                  <a:lnTo>
                    <a:pt x="266" y="87"/>
                  </a:lnTo>
                  <a:lnTo>
                    <a:pt x="273" y="77"/>
                  </a:lnTo>
                  <a:lnTo>
                    <a:pt x="305" y="77"/>
                  </a:lnTo>
                  <a:lnTo>
                    <a:pt x="324" y="82"/>
                  </a:lnTo>
                  <a:lnTo>
                    <a:pt x="331" y="82"/>
                  </a:lnTo>
                  <a:lnTo>
                    <a:pt x="326" y="89"/>
                  </a:lnTo>
                  <a:lnTo>
                    <a:pt x="333" y="94"/>
                  </a:lnTo>
                  <a:lnTo>
                    <a:pt x="336" y="91"/>
                  </a:lnTo>
                  <a:lnTo>
                    <a:pt x="341" y="96"/>
                  </a:lnTo>
                  <a:lnTo>
                    <a:pt x="343" y="111"/>
                  </a:lnTo>
                  <a:lnTo>
                    <a:pt x="350" y="115"/>
                  </a:lnTo>
                  <a:lnTo>
                    <a:pt x="360" y="103"/>
                  </a:lnTo>
                  <a:lnTo>
                    <a:pt x="365" y="101"/>
                  </a:lnTo>
                  <a:lnTo>
                    <a:pt x="372" y="103"/>
                  </a:lnTo>
                  <a:lnTo>
                    <a:pt x="377" y="115"/>
                  </a:lnTo>
                  <a:lnTo>
                    <a:pt x="393" y="118"/>
                  </a:lnTo>
                  <a:lnTo>
                    <a:pt x="398" y="125"/>
                  </a:lnTo>
                  <a:lnTo>
                    <a:pt x="405" y="132"/>
                  </a:lnTo>
                  <a:lnTo>
                    <a:pt x="417" y="132"/>
                  </a:lnTo>
                  <a:lnTo>
                    <a:pt x="427" y="127"/>
                  </a:lnTo>
                  <a:lnTo>
                    <a:pt x="456" y="108"/>
                  </a:lnTo>
                  <a:lnTo>
                    <a:pt x="461" y="111"/>
                  </a:lnTo>
                  <a:lnTo>
                    <a:pt x="468" y="120"/>
                  </a:lnTo>
                  <a:lnTo>
                    <a:pt x="509" y="120"/>
                  </a:lnTo>
                  <a:lnTo>
                    <a:pt x="516" y="123"/>
                  </a:lnTo>
                  <a:lnTo>
                    <a:pt x="521" y="125"/>
                  </a:lnTo>
                  <a:lnTo>
                    <a:pt x="533" y="132"/>
                  </a:lnTo>
                  <a:lnTo>
                    <a:pt x="542" y="127"/>
                  </a:lnTo>
                  <a:lnTo>
                    <a:pt x="559" y="127"/>
                  </a:lnTo>
                  <a:lnTo>
                    <a:pt x="550" y="137"/>
                  </a:lnTo>
                  <a:lnTo>
                    <a:pt x="525" y="152"/>
                  </a:lnTo>
                  <a:lnTo>
                    <a:pt x="511" y="156"/>
                  </a:lnTo>
                  <a:lnTo>
                    <a:pt x="501" y="159"/>
                  </a:lnTo>
                  <a:lnTo>
                    <a:pt x="489" y="171"/>
                  </a:lnTo>
                  <a:lnTo>
                    <a:pt x="468" y="180"/>
                  </a:lnTo>
                  <a:lnTo>
                    <a:pt x="458" y="188"/>
                  </a:lnTo>
                  <a:lnTo>
                    <a:pt x="425" y="226"/>
                  </a:lnTo>
                  <a:lnTo>
                    <a:pt x="374" y="272"/>
                  </a:lnTo>
                  <a:lnTo>
                    <a:pt x="367" y="279"/>
                  </a:lnTo>
                  <a:lnTo>
                    <a:pt x="362" y="284"/>
                  </a:lnTo>
                  <a:lnTo>
                    <a:pt x="365" y="344"/>
                  </a:lnTo>
                  <a:lnTo>
                    <a:pt x="357" y="349"/>
                  </a:lnTo>
                  <a:lnTo>
                    <a:pt x="353" y="353"/>
                  </a:lnTo>
                  <a:lnTo>
                    <a:pt x="331" y="370"/>
                  </a:lnTo>
                  <a:lnTo>
                    <a:pt x="329" y="380"/>
                  </a:lnTo>
                  <a:lnTo>
                    <a:pt x="326" y="382"/>
                  </a:lnTo>
                  <a:lnTo>
                    <a:pt x="321" y="399"/>
                  </a:lnTo>
                  <a:lnTo>
                    <a:pt x="333" y="404"/>
                  </a:lnTo>
                  <a:lnTo>
                    <a:pt x="341" y="418"/>
                  </a:lnTo>
                  <a:lnTo>
                    <a:pt x="333" y="430"/>
                  </a:lnTo>
                  <a:lnTo>
                    <a:pt x="333" y="440"/>
                  </a:lnTo>
                  <a:lnTo>
                    <a:pt x="333" y="459"/>
                  </a:lnTo>
                  <a:lnTo>
                    <a:pt x="333" y="488"/>
                  </a:lnTo>
                  <a:lnTo>
                    <a:pt x="336" y="493"/>
                  </a:lnTo>
                  <a:lnTo>
                    <a:pt x="345" y="500"/>
                  </a:lnTo>
                  <a:lnTo>
                    <a:pt x="348" y="505"/>
                  </a:lnTo>
                  <a:lnTo>
                    <a:pt x="367" y="507"/>
                  </a:lnTo>
                  <a:lnTo>
                    <a:pt x="369" y="510"/>
                  </a:lnTo>
                  <a:lnTo>
                    <a:pt x="372" y="514"/>
                  </a:lnTo>
                  <a:lnTo>
                    <a:pt x="377" y="519"/>
                  </a:lnTo>
                  <a:lnTo>
                    <a:pt x="401" y="529"/>
                  </a:lnTo>
                  <a:lnTo>
                    <a:pt x="408" y="546"/>
                  </a:lnTo>
                  <a:lnTo>
                    <a:pt x="427" y="560"/>
                  </a:lnTo>
                  <a:lnTo>
                    <a:pt x="453" y="577"/>
                  </a:lnTo>
                  <a:lnTo>
                    <a:pt x="456" y="584"/>
                  </a:lnTo>
                  <a:lnTo>
                    <a:pt x="456" y="596"/>
                  </a:lnTo>
                  <a:lnTo>
                    <a:pt x="458" y="615"/>
                  </a:lnTo>
                  <a:lnTo>
                    <a:pt x="55" y="63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104" name="Google Shape;154;p14">
              <a:extLst>
                <a:ext uri="{FF2B5EF4-FFF2-40B4-BE49-F238E27FC236}">
                  <a16:creationId xmlns:a16="http://schemas.microsoft.com/office/drawing/2014/main" id="{4BAF2240-BD0E-FC45-BABF-B17861BD8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41" y="1745044"/>
              <a:ext cx="322385" cy="343946"/>
            </a:xfrm>
            <a:custGeom>
              <a:avLst/>
              <a:gdLst>
                <a:gd name="T0" fmla="*/ 358140 w 449"/>
                <a:gd name="T1" fmla="*/ 893444 h 479"/>
                <a:gd name="T2" fmla="*/ 293370 w 449"/>
                <a:gd name="T3" fmla="*/ 861059 h 479"/>
                <a:gd name="T4" fmla="*/ 270510 w 449"/>
                <a:gd name="T5" fmla="*/ 782954 h 479"/>
                <a:gd name="T6" fmla="*/ 283845 w 449"/>
                <a:gd name="T7" fmla="*/ 750569 h 479"/>
                <a:gd name="T8" fmla="*/ 260985 w 449"/>
                <a:gd name="T9" fmla="*/ 704849 h 479"/>
                <a:gd name="T10" fmla="*/ 257175 w 449"/>
                <a:gd name="T11" fmla="*/ 645794 h 479"/>
                <a:gd name="T12" fmla="*/ 201930 w 449"/>
                <a:gd name="T13" fmla="*/ 600074 h 479"/>
                <a:gd name="T14" fmla="*/ 152400 w 449"/>
                <a:gd name="T15" fmla="*/ 541019 h 479"/>
                <a:gd name="T16" fmla="*/ 97155 w 449"/>
                <a:gd name="T17" fmla="*/ 512444 h 479"/>
                <a:gd name="T18" fmla="*/ 87630 w 449"/>
                <a:gd name="T19" fmla="*/ 499109 h 479"/>
                <a:gd name="T20" fmla="*/ 45720 w 449"/>
                <a:gd name="T21" fmla="*/ 485774 h 479"/>
                <a:gd name="T22" fmla="*/ 22860 w 449"/>
                <a:gd name="T23" fmla="*/ 462914 h 479"/>
                <a:gd name="T24" fmla="*/ 22860 w 449"/>
                <a:gd name="T25" fmla="*/ 371475 h 479"/>
                <a:gd name="T26" fmla="*/ 38100 w 449"/>
                <a:gd name="T27" fmla="*/ 329565 h 479"/>
                <a:gd name="T28" fmla="*/ 0 w 449"/>
                <a:gd name="T29" fmla="*/ 293370 h 479"/>
                <a:gd name="T30" fmla="*/ 15240 w 449"/>
                <a:gd name="T31" fmla="*/ 257175 h 479"/>
                <a:gd name="T32" fmla="*/ 60960 w 449"/>
                <a:gd name="T33" fmla="*/ 205740 h 479"/>
                <a:gd name="T34" fmla="*/ 83820 w 449"/>
                <a:gd name="T35" fmla="*/ 188595 h 479"/>
                <a:gd name="T36" fmla="*/ 87630 w 449"/>
                <a:gd name="T37" fmla="*/ 64770 h 479"/>
                <a:gd name="T38" fmla="*/ 114300 w 449"/>
                <a:gd name="T39" fmla="*/ 60960 h 479"/>
                <a:gd name="T40" fmla="*/ 156210 w 449"/>
                <a:gd name="T41" fmla="*/ 60960 h 479"/>
                <a:gd name="T42" fmla="*/ 266700 w 449"/>
                <a:gd name="T43" fmla="*/ 0 h 479"/>
                <a:gd name="T44" fmla="*/ 283845 w 449"/>
                <a:gd name="T45" fmla="*/ 9525 h 479"/>
                <a:gd name="T46" fmla="*/ 280035 w 449"/>
                <a:gd name="T47" fmla="*/ 32385 h 479"/>
                <a:gd name="T48" fmla="*/ 270510 w 449"/>
                <a:gd name="T49" fmla="*/ 74295 h 479"/>
                <a:gd name="T50" fmla="*/ 312420 w 449"/>
                <a:gd name="T51" fmla="*/ 60960 h 479"/>
                <a:gd name="T52" fmla="*/ 348615 w 449"/>
                <a:gd name="T53" fmla="*/ 74295 h 479"/>
                <a:gd name="T54" fmla="*/ 375285 w 449"/>
                <a:gd name="T55" fmla="*/ 87630 h 479"/>
                <a:gd name="T56" fmla="*/ 388620 w 449"/>
                <a:gd name="T57" fmla="*/ 120015 h 479"/>
                <a:gd name="T58" fmla="*/ 535306 w 449"/>
                <a:gd name="T59" fmla="*/ 152400 h 479"/>
                <a:gd name="T60" fmla="*/ 581026 w 449"/>
                <a:gd name="T61" fmla="*/ 175260 h 479"/>
                <a:gd name="T62" fmla="*/ 603886 w 449"/>
                <a:gd name="T63" fmla="*/ 182880 h 479"/>
                <a:gd name="T64" fmla="*/ 622936 w 449"/>
                <a:gd name="T65" fmla="*/ 175260 h 479"/>
                <a:gd name="T66" fmla="*/ 678181 w 449"/>
                <a:gd name="T67" fmla="*/ 188595 h 479"/>
                <a:gd name="T68" fmla="*/ 681991 w 449"/>
                <a:gd name="T69" fmla="*/ 201930 h 479"/>
                <a:gd name="T70" fmla="*/ 701041 w 449"/>
                <a:gd name="T71" fmla="*/ 211455 h 479"/>
                <a:gd name="T72" fmla="*/ 727711 w 449"/>
                <a:gd name="T73" fmla="*/ 243840 h 479"/>
                <a:gd name="T74" fmla="*/ 727711 w 449"/>
                <a:gd name="T75" fmla="*/ 297180 h 479"/>
                <a:gd name="T76" fmla="*/ 756286 w 449"/>
                <a:gd name="T77" fmla="*/ 297180 h 479"/>
                <a:gd name="T78" fmla="*/ 746761 w 449"/>
                <a:gd name="T79" fmla="*/ 316230 h 479"/>
                <a:gd name="T80" fmla="*/ 773431 w 449"/>
                <a:gd name="T81" fmla="*/ 352425 h 479"/>
                <a:gd name="T82" fmla="*/ 741046 w 449"/>
                <a:gd name="T83" fmla="*/ 384810 h 479"/>
                <a:gd name="T84" fmla="*/ 714376 w 449"/>
                <a:gd name="T85" fmla="*/ 453390 h 479"/>
                <a:gd name="T86" fmla="*/ 718186 w 449"/>
                <a:gd name="T87" fmla="*/ 466724 h 479"/>
                <a:gd name="T88" fmla="*/ 763906 w 449"/>
                <a:gd name="T89" fmla="*/ 413385 h 479"/>
                <a:gd name="T90" fmla="*/ 802006 w 449"/>
                <a:gd name="T91" fmla="*/ 384810 h 479"/>
                <a:gd name="T92" fmla="*/ 815341 w 449"/>
                <a:gd name="T93" fmla="*/ 367665 h 479"/>
                <a:gd name="T94" fmla="*/ 819151 w 449"/>
                <a:gd name="T95" fmla="*/ 339090 h 479"/>
                <a:gd name="T96" fmla="*/ 828676 w 449"/>
                <a:gd name="T97" fmla="*/ 320040 h 479"/>
                <a:gd name="T98" fmla="*/ 842011 w 449"/>
                <a:gd name="T99" fmla="*/ 302895 h 479"/>
                <a:gd name="T100" fmla="*/ 855346 w 449"/>
                <a:gd name="T101" fmla="*/ 306705 h 479"/>
                <a:gd name="T102" fmla="*/ 828676 w 449"/>
                <a:gd name="T103" fmla="*/ 384810 h 479"/>
                <a:gd name="T104" fmla="*/ 815341 w 449"/>
                <a:gd name="T105" fmla="*/ 417195 h 479"/>
                <a:gd name="T106" fmla="*/ 796291 w 449"/>
                <a:gd name="T107" fmla="*/ 472439 h 479"/>
                <a:gd name="T108" fmla="*/ 796291 w 449"/>
                <a:gd name="T109" fmla="*/ 531494 h 479"/>
                <a:gd name="T110" fmla="*/ 773431 w 449"/>
                <a:gd name="T111" fmla="*/ 563879 h 479"/>
                <a:gd name="T112" fmla="*/ 779146 w 449"/>
                <a:gd name="T113" fmla="*/ 641984 h 479"/>
                <a:gd name="T114" fmla="*/ 756286 w 449"/>
                <a:gd name="T115" fmla="*/ 704849 h 479"/>
                <a:gd name="T116" fmla="*/ 786766 w 449"/>
                <a:gd name="T117" fmla="*/ 834389 h 479"/>
                <a:gd name="T118" fmla="*/ 782956 w 449"/>
                <a:gd name="T119" fmla="*/ 851534 h 479"/>
                <a:gd name="T120" fmla="*/ 782956 w 449"/>
                <a:gd name="T121" fmla="*/ 883919 h 47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49" h="479" extrusionOk="0">
                  <a:moveTo>
                    <a:pt x="190" y="479"/>
                  </a:moveTo>
                  <a:lnTo>
                    <a:pt x="188" y="469"/>
                  </a:lnTo>
                  <a:lnTo>
                    <a:pt x="180" y="462"/>
                  </a:lnTo>
                  <a:lnTo>
                    <a:pt x="154" y="452"/>
                  </a:lnTo>
                  <a:lnTo>
                    <a:pt x="147" y="423"/>
                  </a:lnTo>
                  <a:lnTo>
                    <a:pt x="142" y="411"/>
                  </a:lnTo>
                  <a:lnTo>
                    <a:pt x="149" y="399"/>
                  </a:lnTo>
                  <a:lnTo>
                    <a:pt x="149" y="394"/>
                  </a:lnTo>
                  <a:lnTo>
                    <a:pt x="140" y="385"/>
                  </a:lnTo>
                  <a:lnTo>
                    <a:pt x="137" y="370"/>
                  </a:lnTo>
                  <a:lnTo>
                    <a:pt x="135" y="351"/>
                  </a:lnTo>
                  <a:lnTo>
                    <a:pt x="135" y="339"/>
                  </a:lnTo>
                  <a:lnTo>
                    <a:pt x="132" y="332"/>
                  </a:lnTo>
                  <a:lnTo>
                    <a:pt x="106" y="315"/>
                  </a:lnTo>
                  <a:lnTo>
                    <a:pt x="87" y="301"/>
                  </a:lnTo>
                  <a:lnTo>
                    <a:pt x="80" y="284"/>
                  </a:lnTo>
                  <a:lnTo>
                    <a:pt x="56" y="274"/>
                  </a:lnTo>
                  <a:lnTo>
                    <a:pt x="51" y="269"/>
                  </a:lnTo>
                  <a:lnTo>
                    <a:pt x="48" y="265"/>
                  </a:lnTo>
                  <a:lnTo>
                    <a:pt x="46" y="262"/>
                  </a:lnTo>
                  <a:lnTo>
                    <a:pt x="27" y="260"/>
                  </a:lnTo>
                  <a:lnTo>
                    <a:pt x="24" y="255"/>
                  </a:lnTo>
                  <a:lnTo>
                    <a:pt x="15" y="248"/>
                  </a:lnTo>
                  <a:lnTo>
                    <a:pt x="12" y="243"/>
                  </a:lnTo>
                  <a:lnTo>
                    <a:pt x="12" y="214"/>
                  </a:lnTo>
                  <a:lnTo>
                    <a:pt x="12" y="195"/>
                  </a:lnTo>
                  <a:lnTo>
                    <a:pt x="12" y="185"/>
                  </a:lnTo>
                  <a:lnTo>
                    <a:pt x="20" y="173"/>
                  </a:lnTo>
                  <a:lnTo>
                    <a:pt x="12" y="159"/>
                  </a:lnTo>
                  <a:lnTo>
                    <a:pt x="0" y="154"/>
                  </a:lnTo>
                  <a:lnTo>
                    <a:pt x="5" y="137"/>
                  </a:lnTo>
                  <a:lnTo>
                    <a:pt x="8" y="135"/>
                  </a:lnTo>
                  <a:lnTo>
                    <a:pt x="10" y="125"/>
                  </a:lnTo>
                  <a:lnTo>
                    <a:pt x="32" y="108"/>
                  </a:lnTo>
                  <a:lnTo>
                    <a:pt x="36" y="104"/>
                  </a:lnTo>
                  <a:lnTo>
                    <a:pt x="44" y="99"/>
                  </a:lnTo>
                  <a:lnTo>
                    <a:pt x="41" y="39"/>
                  </a:lnTo>
                  <a:lnTo>
                    <a:pt x="46" y="34"/>
                  </a:lnTo>
                  <a:lnTo>
                    <a:pt x="53" y="27"/>
                  </a:lnTo>
                  <a:lnTo>
                    <a:pt x="60" y="32"/>
                  </a:lnTo>
                  <a:lnTo>
                    <a:pt x="70" y="34"/>
                  </a:lnTo>
                  <a:lnTo>
                    <a:pt x="82" y="32"/>
                  </a:lnTo>
                  <a:lnTo>
                    <a:pt x="104" y="19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49" y="5"/>
                  </a:lnTo>
                  <a:lnTo>
                    <a:pt x="149" y="12"/>
                  </a:lnTo>
                  <a:lnTo>
                    <a:pt x="147" y="17"/>
                  </a:lnTo>
                  <a:lnTo>
                    <a:pt x="147" y="22"/>
                  </a:lnTo>
                  <a:lnTo>
                    <a:pt x="142" y="39"/>
                  </a:lnTo>
                  <a:lnTo>
                    <a:pt x="156" y="32"/>
                  </a:lnTo>
                  <a:lnTo>
                    <a:pt x="164" y="32"/>
                  </a:lnTo>
                  <a:lnTo>
                    <a:pt x="173" y="39"/>
                  </a:lnTo>
                  <a:lnTo>
                    <a:pt x="183" y="39"/>
                  </a:lnTo>
                  <a:lnTo>
                    <a:pt x="185" y="44"/>
                  </a:lnTo>
                  <a:lnTo>
                    <a:pt x="197" y="46"/>
                  </a:lnTo>
                  <a:lnTo>
                    <a:pt x="202" y="51"/>
                  </a:lnTo>
                  <a:lnTo>
                    <a:pt x="204" y="63"/>
                  </a:lnTo>
                  <a:lnTo>
                    <a:pt x="209" y="65"/>
                  </a:lnTo>
                  <a:lnTo>
                    <a:pt x="281" y="80"/>
                  </a:lnTo>
                  <a:lnTo>
                    <a:pt x="289" y="80"/>
                  </a:lnTo>
                  <a:lnTo>
                    <a:pt x="305" y="92"/>
                  </a:lnTo>
                  <a:lnTo>
                    <a:pt x="315" y="92"/>
                  </a:lnTo>
                  <a:lnTo>
                    <a:pt x="317" y="96"/>
                  </a:lnTo>
                  <a:lnTo>
                    <a:pt x="322" y="92"/>
                  </a:lnTo>
                  <a:lnTo>
                    <a:pt x="327" y="92"/>
                  </a:lnTo>
                  <a:lnTo>
                    <a:pt x="344" y="96"/>
                  </a:lnTo>
                  <a:lnTo>
                    <a:pt x="356" y="99"/>
                  </a:lnTo>
                  <a:lnTo>
                    <a:pt x="358" y="104"/>
                  </a:lnTo>
                  <a:lnTo>
                    <a:pt x="358" y="106"/>
                  </a:lnTo>
                  <a:lnTo>
                    <a:pt x="356" y="108"/>
                  </a:lnTo>
                  <a:lnTo>
                    <a:pt x="368" y="111"/>
                  </a:lnTo>
                  <a:lnTo>
                    <a:pt x="382" y="118"/>
                  </a:lnTo>
                  <a:lnTo>
                    <a:pt x="382" y="128"/>
                  </a:lnTo>
                  <a:lnTo>
                    <a:pt x="380" y="156"/>
                  </a:lnTo>
                  <a:lnTo>
                    <a:pt x="382" y="156"/>
                  </a:lnTo>
                  <a:lnTo>
                    <a:pt x="394" y="154"/>
                  </a:lnTo>
                  <a:lnTo>
                    <a:pt x="397" y="156"/>
                  </a:lnTo>
                  <a:lnTo>
                    <a:pt x="394" y="161"/>
                  </a:lnTo>
                  <a:lnTo>
                    <a:pt x="392" y="166"/>
                  </a:lnTo>
                  <a:lnTo>
                    <a:pt x="394" y="178"/>
                  </a:lnTo>
                  <a:lnTo>
                    <a:pt x="406" y="185"/>
                  </a:lnTo>
                  <a:lnTo>
                    <a:pt x="404" y="188"/>
                  </a:lnTo>
                  <a:lnTo>
                    <a:pt x="389" y="202"/>
                  </a:lnTo>
                  <a:lnTo>
                    <a:pt x="377" y="224"/>
                  </a:lnTo>
                  <a:lnTo>
                    <a:pt x="375" y="238"/>
                  </a:lnTo>
                  <a:lnTo>
                    <a:pt x="373" y="243"/>
                  </a:lnTo>
                  <a:lnTo>
                    <a:pt x="377" y="245"/>
                  </a:lnTo>
                  <a:lnTo>
                    <a:pt x="389" y="241"/>
                  </a:lnTo>
                  <a:lnTo>
                    <a:pt x="401" y="217"/>
                  </a:lnTo>
                  <a:lnTo>
                    <a:pt x="413" y="207"/>
                  </a:lnTo>
                  <a:lnTo>
                    <a:pt x="421" y="202"/>
                  </a:lnTo>
                  <a:lnTo>
                    <a:pt x="423" y="197"/>
                  </a:lnTo>
                  <a:lnTo>
                    <a:pt x="428" y="193"/>
                  </a:lnTo>
                  <a:lnTo>
                    <a:pt x="433" y="185"/>
                  </a:lnTo>
                  <a:lnTo>
                    <a:pt x="430" y="178"/>
                  </a:lnTo>
                  <a:lnTo>
                    <a:pt x="433" y="171"/>
                  </a:lnTo>
                  <a:lnTo>
                    <a:pt x="435" y="168"/>
                  </a:lnTo>
                  <a:lnTo>
                    <a:pt x="437" y="161"/>
                  </a:lnTo>
                  <a:lnTo>
                    <a:pt x="442" y="159"/>
                  </a:lnTo>
                  <a:lnTo>
                    <a:pt x="447" y="159"/>
                  </a:lnTo>
                  <a:lnTo>
                    <a:pt x="449" y="161"/>
                  </a:lnTo>
                  <a:lnTo>
                    <a:pt x="447" y="176"/>
                  </a:lnTo>
                  <a:lnTo>
                    <a:pt x="435" y="202"/>
                  </a:lnTo>
                  <a:lnTo>
                    <a:pt x="430" y="209"/>
                  </a:lnTo>
                  <a:lnTo>
                    <a:pt x="428" y="219"/>
                  </a:lnTo>
                  <a:lnTo>
                    <a:pt x="428" y="226"/>
                  </a:lnTo>
                  <a:lnTo>
                    <a:pt x="418" y="248"/>
                  </a:lnTo>
                  <a:lnTo>
                    <a:pt x="418" y="267"/>
                  </a:lnTo>
                  <a:lnTo>
                    <a:pt x="418" y="279"/>
                  </a:lnTo>
                  <a:lnTo>
                    <a:pt x="409" y="291"/>
                  </a:lnTo>
                  <a:lnTo>
                    <a:pt x="406" y="296"/>
                  </a:lnTo>
                  <a:lnTo>
                    <a:pt x="409" y="313"/>
                  </a:lnTo>
                  <a:lnTo>
                    <a:pt x="409" y="337"/>
                  </a:lnTo>
                  <a:lnTo>
                    <a:pt x="406" y="344"/>
                  </a:lnTo>
                  <a:lnTo>
                    <a:pt x="397" y="370"/>
                  </a:lnTo>
                  <a:lnTo>
                    <a:pt x="401" y="411"/>
                  </a:lnTo>
                  <a:lnTo>
                    <a:pt x="413" y="438"/>
                  </a:lnTo>
                  <a:lnTo>
                    <a:pt x="411" y="440"/>
                  </a:lnTo>
                  <a:lnTo>
                    <a:pt x="411" y="447"/>
                  </a:lnTo>
                  <a:lnTo>
                    <a:pt x="411" y="452"/>
                  </a:lnTo>
                  <a:lnTo>
                    <a:pt x="411" y="464"/>
                  </a:lnTo>
                  <a:lnTo>
                    <a:pt x="190" y="479"/>
                  </a:lnTo>
                  <a:close/>
                </a:path>
              </a:pathLst>
            </a:custGeom>
            <a:solidFill>
              <a:srgbClr val="64D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105" name="Google Shape;155;p14">
              <a:extLst>
                <a:ext uri="{FF2B5EF4-FFF2-40B4-BE49-F238E27FC236}">
                  <a16:creationId xmlns:a16="http://schemas.microsoft.com/office/drawing/2014/main" id="{9A9C8B23-9C6D-E74E-B714-7EEE4637A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462" y="2048779"/>
              <a:ext cx="82571" cy="188129"/>
            </a:xfrm>
            <a:custGeom>
              <a:avLst/>
              <a:gdLst>
                <a:gd name="T0" fmla="*/ 0 w 115"/>
                <a:gd name="T1" fmla="*/ 371475 h 262"/>
                <a:gd name="T2" fmla="*/ 3810 w 115"/>
                <a:gd name="T3" fmla="*/ 375285 h 262"/>
                <a:gd name="T4" fmla="*/ 26670 w 115"/>
                <a:gd name="T5" fmla="*/ 407670 h 262"/>
                <a:gd name="T6" fmla="*/ 72390 w 115"/>
                <a:gd name="T7" fmla="*/ 440055 h 262"/>
                <a:gd name="T8" fmla="*/ 110491 w 115"/>
                <a:gd name="T9" fmla="*/ 449580 h 262"/>
                <a:gd name="T10" fmla="*/ 123826 w 115"/>
                <a:gd name="T11" fmla="*/ 476250 h 262"/>
                <a:gd name="T12" fmla="*/ 133351 w 115"/>
                <a:gd name="T13" fmla="*/ 499110 h 262"/>
                <a:gd name="T14" fmla="*/ 150496 w 115"/>
                <a:gd name="T15" fmla="*/ 462915 h 262"/>
                <a:gd name="T16" fmla="*/ 169546 w 115"/>
                <a:gd name="T17" fmla="*/ 413385 h 262"/>
                <a:gd name="T18" fmla="*/ 182881 w 115"/>
                <a:gd name="T19" fmla="*/ 306705 h 262"/>
                <a:gd name="T20" fmla="*/ 219076 w 115"/>
                <a:gd name="T21" fmla="*/ 312420 h 262"/>
                <a:gd name="T22" fmla="*/ 215266 w 115"/>
                <a:gd name="T23" fmla="*/ 224790 h 262"/>
                <a:gd name="T24" fmla="*/ 196216 w 115"/>
                <a:gd name="T25" fmla="*/ 156210 h 262"/>
                <a:gd name="T26" fmla="*/ 169546 w 115"/>
                <a:gd name="T27" fmla="*/ 169545 h 262"/>
                <a:gd name="T28" fmla="*/ 156211 w 115"/>
                <a:gd name="T29" fmla="*/ 160020 h 262"/>
                <a:gd name="T30" fmla="*/ 146686 w 115"/>
                <a:gd name="T31" fmla="*/ 165735 h 262"/>
                <a:gd name="T32" fmla="*/ 156211 w 115"/>
                <a:gd name="T33" fmla="*/ 129540 h 262"/>
                <a:gd name="T34" fmla="*/ 173356 w 115"/>
                <a:gd name="T35" fmla="*/ 123825 h 262"/>
                <a:gd name="T36" fmla="*/ 173356 w 115"/>
                <a:gd name="T37" fmla="*/ 87630 h 262"/>
                <a:gd name="T38" fmla="*/ 192406 w 115"/>
                <a:gd name="T39" fmla="*/ 68580 h 262"/>
                <a:gd name="T40" fmla="*/ 49530 w 115"/>
                <a:gd name="T41" fmla="*/ 0 h 262"/>
                <a:gd name="T42" fmla="*/ 32385 w 115"/>
                <a:gd name="T43" fmla="*/ 22860 h 262"/>
                <a:gd name="T44" fmla="*/ 22860 w 115"/>
                <a:gd name="T45" fmla="*/ 60960 h 262"/>
                <a:gd name="T46" fmla="*/ 3810 w 115"/>
                <a:gd name="T47" fmla="*/ 87630 h 262"/>
                <a:gd name="T48" fmla="*/ 13335 w 115"/>
                <a:gd name="T49" fmla="*/ 106680 h 262"/>
                <a:gd name="T50" fmla="*/ 9525 w 115"/>
                <a:gd name="T51" fmla="*/ 133350 h 262"/>
                <a:gd name="T52" fmla="*/ 13335 w 115"/>
                <a:gd name="T53" fmla="*/ 175260 h 262"/>
                <a:gd name="T54" fmla="*/ 41910 w 115"/>
                <a:gd name="T55" fmla="*/ 198120 h 262"/>
                <a:gd name="T56" fmla="*/ 59055 w 115"/>
                <a:gd name="T57" fmla="*/ 211455 h 262"/>
                <a:gd name="T58" fmla="*/ 81915 w 115"/>
                <a:gd name="T59" fmla="*/ 224790 h 262"/>
                <a:gd name="T60" fmla="*/ 100965 w 115"/>
                <a:gd name="T61" fmla="*/ 247650 h 262"/>
                <a:gd name="T62" fmla="*/ 49530 w 115"/>
                <a:gd name="T63" fmla="*/ 283845 h 262"/>
                <a:gd name="T64" fmla="*/ 9525 w 115"/>
                <a:gd name="T65" fmla="*/ 335280 h 2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5" h="262" extrusionOk="0">
                  <a:moveTo>
                    <a:pt x="5" y="176"/>
                  </a:moveTo>
                  <a:lnTo>
                    <a:pt x="0" y="195"/>
                  </a:lnTo>
                  <a:lnTo>
                    <a:pt x="0" y="200"/>
                  </a:lnTo>
                  <a:lnTo>
                    <a:pt x="2" y="197"/>
                  </a:lnTo>
                  <a:lnTo>
                    <a:pt x="7" y="207"/>
                  </a:lnTo>
                  <a:lnTo>
                    <a:pt x="14" y="214"/>
                  </a:lnTo>
                  <a:lnTo>
                    <a:pt x="19" y="221"/>
                  </a:lnTo>
                  <a:lnTo>
                    <a:pt x="38" y="231"/>
                  </a:lnTo>
                  <a:lnTo>
                    <a:pt x="46" y="233"/>
                  </a:lnTo>
                  <a:lnTo>
                    <a:pt x="58" y="236"/>
                  </a:lnTo>
                  <a:lnTo>
                    <a:pt x="63" y="236"/>
                  </a:lnTo>
                  <a:lnTo>
                    <a:pt x="65" y="250"/>
                  </a:lnTo>
                  <a:lnTo>
                    <a:pt x="63" y="257"/>
                  </a:lnTo>
                  <a:lnTo>
                    <a:pt x="70" y="262"/>
                  </a:lnTo>
                  <a:lnTo>
                    <a:pt x="75" y="255"/>
                  </a:lnTo>
                  <a:lnTo>
                    <a:pt x="79" y="243"/>
                  </a:lnTo>
                  <a:lnTo>
                    <a:pt x="79" y="231"/>
                  </a:lnTo>
                  <a:lnTo>
                    <a:pt x="89" y="217"/>
                  </a:lnTo>
                  <a:lnTo>
                    <a:pt x="94" y="205"/>
                  </a:lnTo>
                  <a:lnTo>
                    <a:pt x="96" y="161"/>
                  </a:lnTo>
                  <a:lnTo>
                    <a:pt x="111" y="173"/>
                  </a:lnTo>
                  <a:lnTo>
                    <a:pt x="115" y="164"/>
                  </a:lnTo>
                  <a:lnTo>
                    <a:pt x="115" y="154"/>
                  </a:lnTo>
                  <a:lnTo>
                    <a:pt x="113" y="118"/>
                  </a:lnTo>
                  <a:lnTo>
                    <a:pt x="111" y="92"/>
                  </a:lnTo>
                  <a:lnTo>
                    <a:pt x="103" y="82"/>
                  </a:lnTo>
                  <a:lnTo>
                    <a:pt x="91" y="84"/>
                  </a:lnTo>
                  <a:lnTo>
                    <a:pt x="89" y="89"/>
                  </a:lnTo>
                  <a:lnTo>
                    <a:pt x="84" y="87"/>
                  </a:lnTo>
                  <a:lnTo>
                    <a:pt x="82" y="84"/>
                  </a:lnTo>
                  <a:lnTo>
                    <a:pt x="79" y="87"/>
                  </a:lnTo>
                  <a:lnTo>
                    <a:pt x="77" y="87"/>
                  </a:lnTo>
                  <a:lnTo>
                    <a:pt x="77" y="82"/>
                  </a:lnTo>
                  <a:lnTo>
                    <a:pt x="82" y="68"/>
                  </a:lnTo>
                  <a:lnTo>
                    <a:pt x="87" y="65"/>
                  </a:lnTo>
                  <a:lnTo>
                    <a:pt x="91" y="65"/>
                  </a:lnTo>
                  <a:lnTo>
                    <a:pt x="91" y="53"/>
                  </a:lnTo>
                  <a:lnTo>
                    <a:pt x="91" y="46"/>
                  </a:lnTo>
                  <a:lnTo>
                    <a:pt x="96" y="41"/>
                  </a:lnTo>
                  <a:lnTo>
                    <a:pt x="101" y="36"/>
                  </a:lnTo>
                  <a:lnTo>
                    <a:pt x="96" y="24"/>
                  </a:lnTo>
                  <a:lnTo>
                    <a:pt x="26" y="0"/>
                  </a:lnTo>
                  <a:lnTo>
                    <a:pt x="22" y="3"/>
                  </a:lnTo>
                  <a:lnTo>
                    <a:pt x="17" y="12"/>
                  </a:lnTo>
                  <a:lnTo>
                    <a:pt x="17" y="17"/>
                  </a:lnTo>
                  <a:lnTo>
                    <a:pt x="12" y="32"/>
                  </a:lnTo>
                  <a:lnTo>
                    <a:pt x="2" y="41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7" y="56"/>
                  </a:lnTo>
                  <a:lnTo>
                    <a:pt x="10" y="65"/>
                  </a:lnTo>
                  <a:lnTo>
                    <a:pt x="5" y="70"/>
                  </a:lnTo>
                  <a:lnTo>
                    <a:pt x="5" y="89"/>
                  </a:lnTo>
                  <a:lnTo>
                    <a:pt x="7" y="92"/>
                  </a:lnTo>
                  <a:lnTo>
                    <a:pt x="17" y="92"/>
                  </a:lnTo>
                  <a:lnTo>
                    <a:pt x="22" y="104"/>
                  </a:lnTo>
                  <a:lnTo>
                    <a:pt x="29" y="108"/>
                  </a:lnTo>
                  <a:lnTo>
                    <a:pt x="31" y="111"/>
                  </a:lnTo>
                  <a:lnTo>
                    <a:pt x="38" y="113"/>
                  </a:lnTo>
                  <a:lnTo>
                    <a:pt x="43" y="118"/>
                  </a:lnTo>
                  <a:lnTo>
                    <a:pt x="55" y="128"/>
                  </a:lnTo>
                  <a:lnTo>
                    <a:pt x="53" y="130"/>
                  </a:lnTo>
                  <a:lnTo>
                    <a:pt x="41" y="137"/>
                  </a:lnTo>
                  <a:lnTo>
                    <a:pt x="26" y="149"/>
                  </a:lnTo>
                  <a:lnTo>
                    <a:pt x="24" y="161"/>
                  </a:lnTo>
                  <a:lnTo>
                    <a:pt x="5" y="176"/>
                  </a:lnTo>
                  <a:close/>
                </a:path>
              </a:pathLst>
            </a:custGeom>
            <a:solidFill>
              <a:srgbClr val="C2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106" name="Google Shape;156;p14">
              <a:extLst>
                <a:ext uri="{FF2B5EF4-FFF2-40B4-BE49-F238E27FC236}">
                  <a16:creationId xmlns:a16="http://schemas.microsoft.com/office/drawing/2014/main" id="{3FCC59BE-3381-6B47-A5BE-BDF01DB14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311" y="1732837"/>
              <a:ext cx="105547" cy="193874"/>
            </a:xfrm>
            <a:custGeom>
              <a:avLst/>
              <a:gdLst>
                <a:gd name="T0" fmla="*/ 0 w 147"/>
                <a:gd name="T1" fmla="*/ 64770 h 270"/>
                <a:gd name="T2" fmla="*/ 9525 w 147"/>
                <a:gd name="T3" fmla="*/ 87630 h 270"/>
                <a:gd name="T4" fmla="*/ 3810 w 147"/>
                <a:gd name="T5" fmla="*/ 97155 h 270"/>
                <a:gd name="T6" fmla="*/ 13335 w 147"/>
                <a:gd name="T7" fmla="*/ 106680 h 270"/>
                <a:gd name="T8" fmla="*/ 13335 w 147"/>
                <a:gd name="T9" fmla="*/ 110490 h 270"/>
                <a:gd name="T10" fmla="*/ 36195 w 147"/>
                <a:gd name="T11" fmla="*/ 169545 h 270"/>
                <a:gd name="T12" fmla="*/ 45720 w 147"/>
                <a:gd name="T13" fmla="*/ 215265 h 270"/>
                <a:gd name="T14" fmla="*/ 36195 w 147"/>
                <a:gd name="T15" fmla="*/ 234315 h 270"/>
                <a:gd name="T16" fmla="*/ 36195 w 147"/>
                <a:gd name="T17" fmla="*/ 257175 h 270"/>
                <a:gd name="T18" fmla="*/ 64770 w 147"/>
                <a:gd name="T19" fmla="*/ 316230 h 270"/>
                <a:gd name="T20" fmla="*/ 59055 w 147"/>
                <a:gd name="T21" fmla="*/ 339090 h 270"/>
                <a:gd name="T22" fmla="*/ 64770 w 147"/>
                <a:gd name="T23" fmla="*/ 348615 h 270"/>
                <a:gd name="T24" fmla="*/ 68580 w 147"/>
                <a:gd name="T25" fmla="*/ 348615 h 270"/>
                <a:gd name="T26" fmla="*/ 64770 w 147"/>
                <a:gd name="T27" fmla="*/ 339090 h 270"/>
                <a:gd name="T28" fmla="*/ 74295 w 147"/>
                <a:gd name="T29" fmla="*/ 339090 h 270"/>
                <a:gd name="T30" fmla="*/ 91440 w 147"/>
                <a:gd name="T31" fmla="*/ 367665 h 270"/>
                <a:gd name="T32" fmla="*/ 100965 w 147"/>
                <a:gd name="T33" fmla="*/ 417195 h 270"/>
                <a:gd name="T34" fmla="*/ 100965 w 147"/>
                <a:gd name="T35" fmla="*/ 445770 h 270"/>
                <a:gd name="T36" fmla="*/ 110490 w 147"/>
                <a:gd name="T37" fmla="*/ 481965 h 270"/>
                <a:gd name="T38" fmla="*/ 127635 w 147"/>
                <a:gd name="T39" fmla="*/ 514350 h 270"/>
                <a:gd name="T40" fmla="*/ 238126 w 147"/>
                <a:gd name="T41" fmla="*/ 491490 h 270"/>
                <a:gd name="T42" fmla="*/ 234316 w 147"/>
                <a:gd name="T43" fmla="*/ 476250 h 270"/>
                <a:gd name="T44" fmla="*/ 219076 w 147"/>
                <a:gd name="T45" fmla="*/ 462915 h 270"/>
                <a:gd name="T46" fmla="*/ 224791 w 147"/>
                <a:gd name="T47" fmla="*/ 445770 h 270"/>
                <a:gd name="T48" fmla="*/ 228601 w 147"/>
                <a:gd name="T49" fmla="*/ 436245 h 270"/>
                <a:gd name="T50" fmla="*/ 219076 w 147"/>
                <a:gd name="T51" fmla="*/ 417195 h 270"/>
                <a:gd name="T52" fmla="*/ 215266 w 147"/>
                <a:gd name="T53" fmla="*/ 335280 h 270"/>
                <a:gd name="T54" fmla="*/ 215266 w 147"/>
                <a:gd name="T55" fmla="*/ 306705 h 270"/>
                <a:gd name="T56" fmla="*/ 224791 w 147"/>
                <a:gd name="T57" fmla="*/ 260985 h 270"/>
                <a:gd name="T58" fmla="*/ 234316 w 147"/>
                <a:gd name="T59" fmla="*/ 230505 h 270"/>
                <a:gd name="T60" fmla="*/ 234316 w 147"/>
                <a:gd name="T61" fmla="*/ 207645 h 270"/>
                <a:gd name="T62" fmla="*/ 224791 w 147"/>
                <a:gd name="T63" fmla="*/ 188595 h 270"/>
                <a:gd name="T64" fmla="*/ 224791 w 147"/>
                <a:gd name="T65" fmla="*/ 169545 h 270"/>
                <a:gd name="T66" fmla="*/ 234316 w 147"/>
                <a:gd name="T67" fmla="*/ 156210 h 270"/>
                <a:gd name="T68" fmla="*/ 264796 w 147"/>
                <a:gd name="T69" fmla="*/ 129540 h 270"/>
                <a:gd name="T70" fmla="*/ 280036 w 147"/>
                <a:gd name="T71" fmla="*/ 87630 h 270"/>
                <a:gd name="T72" fmla="*/ 264796 w 147"/>
                <a:gd name="T73" fmla="*/ 60960 h 270"/>
                <a:gd name="T74" fmla="*/ 260986 w 147"/>
                <a:gd name="T75" fmla="*/ 45720 h 270"/>
                <a:gd name="T76" fmla="*/ 264796 w 147"/>
                <a:gd name="T77" fmla="*/ 41910 h 270"/>
                <a:gd name="T78" fmla="*/ 264796 w 147"/>
                <a:gd name="T79" fmla="*/ 32385 h 270"/>
                <a:gd name="T80" fmla="*/ 260986 w 147"/>
                <a:gd name="T81" fmla="*/ 0 h 270"/>
                <a:gd name="T82" fmla="*/ 0 w 147"/>
                <a:gd name="T83" fmla="*/ 64770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7" h="270" extrusionOk="0">
                  <a:moveTo>
                    <a:pt x="0" y="34"/>
                  </a:moveTo>
                  <a:lnTo>
                    <a:pt x="5" y="46"/>
                  </a:lnTo>
                  <a:lnTo>
                    <a:pt x="2" y="51"/>
                  </a:lnTo>
                  <a:lnTo>
                    <a:pt x="7" y="56"/>
                  </a:lnTo>
                  <a:lnTo>
                    <a:pt x="7" y="58"/>
                  </a:lnTo>
                  <a:lnTo>
                    <a:pt x="19" y="89"/>
                  </a:lnTo>
                  <a:lnTo>
                    <a:pt x="24" y="113"/>
                  </a:lnTo>
                  <a:lnTo>
                    <a:pt x="19" y="123"/>
                  </a:lnTo>
                  <a:lnTo>
                    <a:pt x="19" y="135"/>
                  </a:lnTo>
                  <a:lnTo>
                    <a:pt x="34" y="166"/>
                  </a:lnTo>
                  <a:lnTo>
                    <a:pt x="31" y="178"/>
                  </a:lnTo>
                  <a:lnTo>
                    <a:pt x="34" y="183"/>
                  </a:lnTo>
                  <a:lnTo>
                    <a:pt x="36" y="183"/>
                  </a:lnTo>
                  <a:lnTo>
                    <a:pt x="34" y="178"/>
                  </a:lnTo>
                  <a:lnTo>
                    <a:pt x="39" y="178"/>
                  </a:lnTo>
                  <a:lnTo>
                    <a:pt x="48" y="193"/>
                  </a:lnTo>
                  <a:lnTo>
                    <a:pt x="53" y="219"/>
                  </a:lnTo>
                  <a:lnTo>
                    <a:pt x="53" y="234"/>
                  </a:lnTo>
                  <a:lnTo>
                    <a:pt x="58" y="253"/>
                  </a:lnTo>
                  <a:lnTo>
                    <a:pt x="67" y="270"/>
                  </a:lnTo>
                  <a:lnTo>
                    <a:pt x="125" y="258"/>
                  </a:lnTo>
                  <a:lnTo>
                    <a:pt x="123" y="250"/>
                  </a:lnTo>
                  <a:lnTo>
                    <a:pt x="115" y="243"/>
                  </a:lnTo>
                  <a:lnTo>
                    <a:pt x="118" y="234"/>
                  </a:lnTo>
                  <a:lnTo>
                    <a:pt x="120" y="229"/>
                  </a:lnTo>
                  <a:lnTo>
                    <a:pt x="115" y="219"/>
                  </a:lnTo>
                  <a:lnTo>
                    <a:pt x="113" y="176"/>
                  </a:lnTo>
                  <a:lnTo>
                    <a:pt x="113" y="161"/>
                  </a:lnTo>
                  <a:lnTo>
                    <a:pt x="118" y="137"/>
                  </a:lnTo>
                  <a:lnTo>
                    <a:pt x="123" y="121"/>
                  </a:lnTo>
                  <a:lnTo>
                    <a:pt x="123" y="109"/>
                  </a:lnTo>
                  <a:lnTo>
                    <a:pt x="118" y="99"/>
                  </a:lnTo>
                  <a:lnTo>
                    <a:pt x="118" y="89"/>
                  </a:lnTo>
                  <a:lnTo>
                    <a:pt x="123" y="82"/>
                  </a:lnTo>
                  <a:lnTo>
                    <a:pt x="139" y="68"/>
                  </a:lnTo>
                  <a:lnTo>
                    <a:pt x="147" y="46"/>
                  </a:lnTo>
                  <a:lnTo>
                    <a:pt x="139" y="32"/>
                  </a:lnTo>
                  <a:lnTo>
                    <a:pt x="137" y="24"/>
                  </a:lnTo>
                  <a:lnTo>
                    <a:pt x="139" y="22"/>
                  </a:lnTo>
                  <a:lnTo>
                    <a:pt x="139" y="17"/>
                  </a:lnTo>
                  <a:lnTo>
                    <a:pt x="137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4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107" name="Google Shape;157;p14">
              <a:extLst>
                <a:ext uri="{FF2B5EF4-FFF2-40B4-BE49-F238E27FC236}">
                  <a16:creationId xmlns:a16="http://schemas.microsoft.com/office/drawing/2014/main" id="{B2B8D811-E91E-2944-8DDF-0B5EEBF12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446" y="1705550"/>
              <a:ext cx="98367" cy="212543"/>
            </a:xfrm>
            <a:custGeom>
              <a:avLst/>
              <a:gdLst>
                <a:gd name="T0" fmla="*/ 255269 w 137"/>
                <a:gd name="T1" fmla="*/ 472440 h 296"/>
                <a:gd name="T2" fmla="*/ 247649 w 137"/>
                <a:gd name="T3" fmla="*/ 466725 h 296"/>
                <a:gd name="T4" fmla="*/ 232409 w 137"/>
                <a:gd name="T5" fmla="*/ 472440 h 296"/>
                <a:gd name="T6" fmla="*/ 224789 w 137"/>
                <a:gd name="T7" fmla="*/ 495300 h 296"/>
                <a:gd name="T8" fmla="*/ 209549 w 137"/>
                <a:gd name="T9" fmla="*/ 499110 h 296"/>
                <a:gd name="T10" fmla="*/ 209549 w 137"/>
                <a:gd name="T11" fmla="*/ 508635 h 296"/>
                <a:gd name="T12" fmla="*/ 209549 w 137"/>
                <a:gd name="T13" fmla="*/ 512445 h 296"/>
                <a:gd name="T14" fmla="*/ 201929 w 137"/>
                <a:gd name="T15" fmla="*/ 508635 h 296"/>
                <a:gd name="T16" fmla="*/ 196214 w 137"/>
                <a:gd name="T17" fmla="*/ 512445 h 296"/>
                <a:gd name="T18" fmla="*/ 196214 w 137"/>
                <a:gd name="T19" fmla="*/ 521970 h 296"/>
                <a:gd name="T20" fmla="*/ 22860 w 137"/>
                <a:gd name="T21" fmla="*/ 563880 h 296"/>
                <a:gd name="T22" fmla="*/ 19050 w 137"/>
                <a:gd name="T23" fmla="*/ 548640 h 296"/>
                <a:gd name="T24" fmla="*/ 3810 w 137"/>
                <a:gd name="T25" fmla="*/ 535305 h 296"/>
                <a:gd name="T26" fmla="*/ 9525 w 137"/>
                <a:gd name="T27" fmla="*/ 518160 h 296"/>
                <a:gd name="T28" fmla="*/ 13335 w 137"/>
                <a:gd name="T29" fmla="*/ 508635 h 296"/>
                <a:gd name="T30" fmla="*/ 3810 w 137"/>
                <a:gd name="T31" fmla="*/ 489585 h 296"/>
                <a:gd name="T32" fmla="*/ 0 w 137"/>
                <a:gd name="T33" fmla="*/ 407670 h 296"/>
                <a:gd name="T34" fmla="*/ 0 w 137"/>
                <a:gd name="T35" fmla="*/ 379095 h 296"/>
                <a:gd name="T36" fmla="*/ 9525 w 137"/>
                <a:gd name="T37" fmla="*/ 333375 h 296"/>
                <a:gd name="T38" fmla="*/ 19050 w 137"/>
                <a:gd name="T39" fmla="*/ 302895 h 296"/>
                <a:gd name="T40" fmla="*/ 19050 w 137"/>
                <a:gd name="T41" fmla="*/ 280035 h 296"/>
                <a:gd name="T42" fmla="*/ 9525 w 137"/>
                <a:gd name="T43" fmla="*/ 260985 h 296"/>
                <a:gd name="T44" fmla="*/ 9525 w 137"/>
                <a:gd name="T45" fmla="*/ 241935 h 296"/>
                <a:gd name="T46" fmla="*/ 19050 w 137"/>
                <a:gd name="T47" fmla="*/ 228600 h 296"/>
                <a:gd name="T48" fmla="*/ 49530 w 137"/>
                <a:gd name="T49" fmla="*/ 201930 h 296"/>
                <a:gd name="T50" fmla="*/ 64770 w 137"/>
                <a:gd name="T51" fmla="*/ 160020 h 296"/>
                <a:gd name="T52" fmla="*/ 49530 w 137"/>
                <a:gd name="T53" fmla="*/ 133350 h 296"/>
                <a:gd name="T54" fmla="*/ 45720 w 137"/>
                <a:gd name="T55" fmla="*/ 118110 h 296"/>
                <a:gd name="T56" fmla="*/ 49530 w 137"/>
                <a:gd name="T57" fmla="*/ 114300 h 296"/>
                <a:gd name="T58" fmla="*/ 49530 w 137"/>
                <a:gd name="T59" fmla="*/ 104775 h 296"/>
                <a:gd name="T60" fmla="*/ 45720 w 137"/>
                <a:gd name="T61" fmla="*/ 72390 h 296"/>
                <a:gd name="T62" fmla="*/ 49530 w 137"/>
                <a:gd name="T63" fmla="*/ 36195 h 296"/>
                <a:gd name="T64" fmla="*/ 41910 w 137"/>
                <a:gd name="T65" fmla="*/ 22860 h 296"/>
                <a:gd name="T66" fmla="*/ 45720 w 137"/>
                <a:gd name="T67" fmla="*/ 19050 h 296"/>
                <a:gd name="T68" fmla="*/ 55245 w 137"/>
                <a:gd name="T69" fmla="*/ 19050 h 296"/>
                <a:gd name="T70" fmla="*/ 59055 w 137"/>
                <a:gd name="T71" fmla="*/ 3810 h 296"/>
                <a:gd name="T72" fmla="*/ 68580 w 137"/>
                <a:gd name="T73" fmla="*/ 9525 h 296"/>
                <a:gd name="T74" fmla="*/ 81915 w 137"/>
                <a:gd name="T75" fmla="*/ 3810 h 296"/>
                <a:gd name="T76" fmla="*/ 87630 w 137"/>
                <a:gd name="T77" fmla="*/ 0 h 296"/>
                <a:gd name="T78" fmla="*/ 201929 w 137"/>
                <a:gd name="T79" fmla="*/ 342900 h 296"/>
                <a:gd name="T80" fmla="*/ 205739 w 137"/>
                <a:gd name="T81" fmla="*/ 348615 h 296"/>
                <a:gd name="T82" fmla="*/ 201929 w 137"/>
                <a:gd name="T83" fmla="*/ 365760 h 296"/>
                <a:gd name="T84" fmla="*/ 205739 w 137"/>
                <a:gd name="T85" fmla="*/ 371475 h 296"/>
                <a:gd name="T86" fmla="*/ 232409 w 137"/>
                <a:gd name="T87" fmla="*/ 394335 h 296"/>
                <a:gd name="T88" fmla="*/ 238124 w 137"/>
                <a:gd name="T89" fmla="*/ 394335 h 296"/>
                <a:gd name="T90" fmla="*/ 241934 w 137"/>
                <a:gd name="T91" fmla="*/ 407670 h 296"/>
                <a:gd name="T92" fmla="*/ 241934 w 137"/>
                <a:gd name="T93" fmla="*/ 411480 h 296"/>
                <a:gd name="T94" fmla="*/ 260984 w 137"/>
                <a:gd name="T95" fmla="*/ 440055 h 296"/>
                <a:gd name="T96" fmla="*/ 255269 w 137"/>
                <a:gd name="T97" fmla="*/ 443865 h 296"/>
                <a:gd name="T98" fmla="*/ 255269 w 137"/>
                <a:gd name="T99" fmla="*/ 462915 h 296"/>
                <a:gd name="T100" fmla="*/ 255269 w 137"/>
                <a:gd name="T101" fmla="*/ 472440 h 29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37" h="296" extrusionOk="0">
                  <a:moveTo>
                    <a:pt x="134" y="248"/>
                  </a:moveTo>
                  <a:lnTo>
                    <a:pt x="130" y="245"/>
                  </a:lnTo>
                  <a:lnTo>
                    <a:pt x="122" y="248"/>
                  </a:lnTo>
                  <a:lnTo>
                    <a:pt x="118" y="260"/>
                  </a:lnTo>
                  <a:lnTo>
                    <a:pt x="110" y="262"/>
                  </a:lnTo>
                  <a:lnTo>
                    <a:pt x="110" y="267"/>
                  </a:lnTo>
                  <a:lnTo>
                    <a:pt x="110" y="269"/>
                  </a:lnTo>
                  <a:lnTo>
                    <a:pt x="106" y="267"/>
                  </a:lnTo>
                  <a:lnTo>
                    <a:pt x="103" y="269"/>
                  </a:lnTo>
                  <a:lnTo>
                    <a:pt x="103" y="274"/>
                  </a:lnTo>
                  <a:lnTo>
                    <a:pt x="12" y="296"/>
                  </a:lnTo>
                  <a:lnTo>
                    <a:pt x="10" y="288"/>
                  </a:lnTo>
                  <a:lnTo>
                    <a:pt x="2" y="281"/>
                  </a:lnTo>
                  <a:lnTo>
                    <a:pt x="5" y="272"/>
                  </a:lnTo>
                  <a:lnTo>
                    <a:pt x="7" y="267"/>
                  </a:lnTo>
                  <a:lnTo>
                    <a:pt x="2" y="257"/>
                  </a:lnTo>
                  <a:lnTo>
                    <a:pt x="0" y="214"/>
                  </a:lnTo>
                  <a:lnTo>
                    <a:pt x="0" y="199"/>
                  </a:lnTo>
                  <a:lnTo>
                    <a:pt x="5" y="175"/>
                  </a:lnTo>
                  <a:lnTo>
                    <a:pt x="10" y="159"/>
                  </a:lnTo>
                  <a:lnTo>
                    <a:pt x="10" y="147"/>
                  </a:lnTo>
                  <a:lnTo>
                    <a:pt x="5" y="137"/>
                  </a:lnTo>
                  <a:lnTo>
                    <a:pt x="5" y="127"/>
                  </a:lnTo>
                  <a:lnTo>
                    <a:pt x="10" y="120"/>
                  </a:lnTo>
                  <a:lnTo>
                    <a:pt x="26" y="106"/>
                  </a:lnTo>
                  <a:lnTo>
                    <a:pt x="34" y="84"/>
                  </a:lnTo>
                  <a:lnTo>
                    <a:pt x="26" y="70"/>
                  </a:lnTo>
                  <a:lnTo>
                    <a:pt x="24" y="62"/>
                  </a:lnTo>
                  <a:lnTo>
                    <a:pt x="26" y="60"/>
                  </a:lnTo>
                  <a:lnTo>
                    <a:pt x="26" y="55"/>
                  </a:lnTo>
                  <a:lnTo>
                    <a:pt x="24" y="38"/>
                  </a:lnTo>
                  <a:lnTo>
                    <a:pt x="26" y="19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9" y="10"/>
                  </a:lnTo>
                  <a:lnTo>
                    <a:pt x="31" y="2"/>
                  </a:lnTo>
                  <a:lnTo>
                    <a:pt x="36" y="5"/>
                  </a:lnTo>
                  <a:lnTo>
                    <a:pt x="43" y="2"/>
                  </a:lnTo>
                  <a:lnTo>
                    <a:pt x="46" y="0"/>
                  </a:lnTo>
                  <a:lnTo>
                    <a:pt x="106" y="180"/>
                  </a:lnTo>
                  <a:lnTo>
                    <a:pt x="108" y="183"/>
                  </a:lnTo>
                  <a:lnTo>
                    <a:pt x="106" y="192"/>
                  </a:lnTo>
                  <a:lnTo>
                    <a:pt x="108" y="195"/>
                  </a:lnTo>
                  <a:lnTo>
                    <a:pt x="122" y="207"/>
                  </a:lnTo>
                  <a:lnTo>
                    <a:pt x="125" y="207"/>
                  </a:lnTo>
                  <a:lnTo>
                    <a:pt x="127" y="214"/>
                  </a:lnTo>
                  <a:lnTo>
                    <a:pt x="127" y="216"/>
                  </a:lnTo>
                  <a:lnTo>
                    <a:pt x="137" y="231"/>
                  </a:lnTo>
                  <a:lnTo>
                    <a:pt x="134" y="233"/>
                  </a:lnTo>
                  <a:lnTo>
                    <a:pt x="134" y="243"/>
                  </a:lnTo>
                  <a:lnTo>
                    <a:pt x="134" y="248"/>
                  </a:lnTo>
                  <a:close/>
                </a:path>
              </a:pathLst>
            </a:custGeom>
            <a:solidFill>
              <a:srgbClr val="C2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108" name="Google Shape;158;p14">
              <a:extLst>
                <a:ext uri="{FF2B5EF4-FFF2-40B4-BE49-F238E27FC236}">
                  <a16:creationId xmlns:a16="http://schemas.microsoft.com/office/drawing/2014/main" id="{36BF7A29-D443-D94C-8D48-01BE50F3D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3231" y="2173002"/>
              <a:ext cx="67493" cy="109144"/>
            </a:xfrm>
            <a:custGeom>
              <a:avLst/>
              <a:gdLst>
                <a:gd name="T0" fmla="*/ 179070 w 94"/>
                <a:gd name="T1" fmla="*/ 266700 h 152"/>
                <a:gd name="T2" fmla="*/ 173355 w 94"/>
                <a:gd name="T3" fmla="*/ 247650 h 152"/>
                <a:gd name="T4" fmla="*/ 165735 w 94"/>
                <a:gd name="T5" fmla="*/ 215265 h 152"/>
                <a:gd name="T6" fmla="*/ 146685 w 94"/>
                <a:gd name="T7" fmla="*/ 198120 h 152"/>
                <a:gd name="T8" fmla="*/ 114300 w 94"/>
                <a:gd name="T9" fmla="*/ 179070 h 152"/>
                <a:gd name="T10" fmla="*/ 104775 w 94"/>
                <a:gd name="T11" fmla="*/ 165735 h 152"/>
                <a:gd name="T12" fmla="*/ 100965 w 94"/>
                <a:gd name="T13" fmla="*/ 152400 h 152"/>
                <a:gd name="T14" fmla="*/ 78105 w 94"/>
                <a:gd name="T15" fmla="*/ 114300 h 152"/>
                <a:gd name="T16" fmla="*/ 68580 w 94"/>
                <a:gd name="T17" fmla="*/ 97155 h 152"/>
                <a:gd name="T18" fmla="*/ 49530 w 94"/>
                <a:gd name="T19" fmla="*/ 78105 h 152"/>
                <a:gd name="T20" fmla="*/ 45720 w 94"/>
                <a:gd name="T21" fmla="*/ 64770 h 152"/>
                <a:gd name="T22" fmla="*/ 41910 w 94"/>
                <a:gd name="T23" fmla="*/ 51435 h 152"/>
                <a:gd name="T24" fmla="*/ 45720 w 94"/>
                <a:gd name="T25" fmla="*/ 51435 h 152"/>
                <a:gd name="T26" fmla="*/ 45720 w 94"/>
                <a:gd name="T27" fmla="*/ 41910 h 152"/>
                <a:gd name="T28" fmla="*/ 55245 w 94"/>
                <a:gd name="T29" fmla="*/ 5715 h 152"/>
                <a:gd name="T30" fmla="*/ 41910 w 94"/>
                <a:gd name="T31" fmla="*/ 0 h 152"/>
                <a:gd name="T32" fmla="*/ 22860 w 94"/>
                <a:gd name="T33" fmla="*/ 5715 h 152"/>
                <a:gd name="T34" fmla="*/ 9525 w 94"/>
                <a:gd name="T35" fmla="*/ 19050 h 152"/>
                <a:gd name="T36" fmla="*/ 9525 w 94"/>
                <a:gd name="T37" fmla="*/ 32385 h 152"/>
                <a:gd name="T38" fmla="*/ 0 w 94"/>
                <a:gd name="T39" fmla="*/ 32385 h 152"/>
                <a:gd name="T40" fmla="*/ 0 w 94"/>
                <a:gd name="T41" fmla="*/ 38100 h 152"/>
                <a:gd name="T42" fmla="*/ 78105 w 94"/>
                <a:gd name="T43" fmla="*/ 289560 h 152"/>
                <a:gd name="T44" fmla="*/ 179070 w 94"/>
                <a:gd name="T45" fmla="*/ 266700 h 15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4" h="152" extrusionOk="0">
                  <a:moveTo>
                    <a:pt x="94" y="140"/>
                  </a:moveTo>
                  <a:lnTo>
                    <a:pt x="91" y="130"/>
                  </a:lnTo>
                  <a:lnTo>
                    <a:pt x="87" y="113"/>
                  </a:lnTo>
                  <a:lnTo>
                    <a:pt x="77" y="104"/>
                  </a:lnTo>
                  <a:lnTo>
                    <a:pt x="60" y="94"/>
                  </a:lnTo>
                  <a:lnTo>
                    <a:pt x="55" y="87"/>
                  </a:lnTo>
                  <a:lnTo>
                    <a:pt x="53" y="80"/>
                  </a:lnTo>
                  <a:lnTo>
                    <a:pt x="41" y="60"/>
                  </a:lnTo>
                  <a:lnTo>
                    <a:pt x="36" y="51"/>
                  </a:lnTo>
                  <a:lnTo>
                    <a:pt x="26" y="41"/>
                  </a:lnTo>
                  <a:lnTo>
                    <a:pt x="24" y="34"/>
                  </a:lnTo>
                  <a:lnTo>
                    <a:pt x="22" y="27"/>
                  </a:lnTo>
                  <a:lnTo>
                    <a:pt x="24" y="27"/>
                  </a:lnTo>
                  <a:lnTo>
                    <a:pt x="24" y="22"/>
                  </a:lnTo>
                  <a:lnTo>
                    <a:pt x="29" y="3"/>
                  </a:lnTo>
                  <a:lnTo>
                    <a:pt x="22" y="0"/>
                  </a:lnTo>
                  <a:lnTo>
                    <a:pt x="12" y="3"/>
                  </a:lnTo>
                  <a:lnTo>
                    <a:pt x="5" y="10"/>
                  </a:lnTo>
                  <a:lnTo>
                    <a:pt x="5" y="17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41" y="152"/>
                  </a:lnTo>
                  <a:lnTo>
                    <a:pt x="94" y="14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  <p:sp>
          <p:nvSpPr>
            <p:cNvPr id="109" name="Google Shape;159;p14">
              <a:extLst>
                <a:ext uri="{FF2B5EF4-FFF2-40B4-BE49-F238E27FC236}">
                  <a16:creationId xmlns:a16="http://schemas.microsoft.com/office/drawing/2014/main" id="{F3950628-C5F8-FA45-98EB-DB44C9ADF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738" y="2257731"/>
              <a:ext cx="20823" cy="24414"/>
            </a:xfrm>
            <a:custGeom>
              <a:avLst/>
              <a:gdLst>
                <a:gd name="T0" fmla="*/ 0 w 29"/>
                <a:gd name="T1" fmla="*/ 22860 h 34"/>
                <a:gd name="T2" fmla="*/ 28576 w 29"/>
                <a:gd name="T3" fmla="*/ 0 h 34"/>
                <a:gd name="T4" fmla="*/ 55246 w 29"/>
                <a:gd name="T5" fmla="*/ 41910 h 34"/>
                <a:gd name="T6" fmla="*/ 22860 w 29"/>
                <a:gd name="T7" fmla="*/ 64770 h 34"/>
                <a:gd name="T8" fmla="*/ 0 w 29"/>
                <a:gd name="T9" fmla="*/ 2286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 extrusionOk="0">
                  <a:moveTo>
                    <a:pt x="0" y="12"/>
                  </a:moveTo>
                  <a:lnTo>
                    <a:pt x="15" y="0"/>
                  </a:lnTo>
                  <a:lnTo>
                    <a:pt x="29" y="22"/>
                  </a:lnTo>
                  <a:lnTo>
                    <a:pt x="12" y="3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283" tIns="41130" rIns="82283" bIns="41130"/>
            <a:lstStyle/>
            <a:p>
              <a:endParaRPr lang="en-UA" sz="1050"/>
            </a:p>
          </p:txBody>
        </p:sp>
      </p:grpSp>
      <p:sp>
        <p:nvSpPr>
          <p:cNvPr id="8" name="Rectangle 7"/>
          <p:cNvSpPr/>
          <p:nvPr/>
        </p:nvSpPr>
        <p:spPr>
          <a:xfrm>
            <a:off x="796555" y="2154917"/>
            <a:ext cx="115534" cy="981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6" name="TextBox 155"/>
          <p:cNvSpPr txBox="1"/>
          <p:nvPr/>
        </p:nvSpPr>
        <p:spPr>
          <a:xfrm>
            <a:off x="973373" y="2124417"/>
            <a:ext cx="72638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1865034" y="2154917"/>
            <a:ext cx="115534" cy="981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8" name="TextBox 157"/>
          <p:cNvSpPr txBox="1"/>
          <p:nvPr/>
        </p:nvSpPr>
        <p:spPr>
          <a:xfrm>
            <a:off x="2041852" y="2124417"/>
            <a:ext cx="72638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</a:p>
        </p:txBody>
      </p:sp>
      <p:sp>
        <p:nvSpPr>
          <p:cNvPr id="161" name="Rectangle 160"/>
          <p:cNvSpPr/>
          <p:nvPr/>
        </p:nvSpPr>
        <p:spPr>
          <a:xfrm>
            <a:off x="796555" y="2360207"/>
            <a:ext cx="115534" cy="981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xtBox 161"/>
          <p:cNvSpPr txBox="1"/>
          <p:nvPr/>
        </p:nvSpPr>
        <p:spPr>
          <a:xfrm>
            <a:off x="973373" y="2329707"/>
            <a:ext cx="72638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</a:p>
        </p:txBody>
      </p:sp>
      <p:sp>
        <p:nvSpPr>
          <p:cNvPr id="163" name="Rectangle 162"/>
          <p:cNvSpPr/>
          <p:nvPr/>
        </p:nvSpPr>
        <p:spPr>
          <a:xfrm>
            <a:off x="1865034" y="2360207"/>
            <a:ext cx="115534" cy="981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4" name="TextBox 163"/>
          <p:cNvSpPr txBox="1"/>
          <p:nvPr/>
        </p:nvSpPr>
        <p:spPr>
          <a:xfrm>
            <a:off x="2041852" y="2329707"/>
            <a:ext cx="72638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6779442" y="4177316"/>
            <a:ext cx="7532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</a:rPr>
              <a:t>8.8K(65%)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6779442" y="4047005"/>
            <a:ext cx="464442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Visitors</a:t>
            </a:r>
          </a:p>
        </p:txBody>
      </p:sp>
      <p:sp>
        <p:nvSpPr>
          <p:cNvPr id="189" name="Oval 188"/>
          <p:cNvSpPr/>
          <p:nvPr/>
        </p:nvSpPr>
        <p:spPr>
          <a:xfrm rot="10800000" flipH="1" flipV="1">
            <a:off x="6617840" y="4064879"/>
            <a:ext cx="79668" cy="7966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5" name="TextBox 194"/>
          <p:cNvSpPr txBox="1"/>
          <p:nvPr/>
        </p:nvSpPr>
        <p:spPr>
          <a:xfrm>
            <a:off x="7819260" y="4177316"/>
            <a:ext cx="7532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accent4"/>
                </a:solidFill>
              </a:rPr>
              <a:t>1.2K(12%)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7819260" y="4047005"/>
            <a:ext cx="464442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Visitors</a:t>
            </a:r>
          </a:p>
        </p:txBody>
      </p:sp>
      <p:sp>
        <p:nvSpPr>
          <p:cNvPr id="197" name="Oval 196"/>
          <p:cNvSpPr/>
          <p:nvPr/>
        </p:nvSpPr>
        <p:spPr>
          <a:xfrm rot="10800000" flipH="1" flipV="1">
            <a:off x="7657658" y="4064879"/>
            <a:ext cx="79668" cy="7966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aphicFrame>
        <p:nvGraphicFramePr>
          <p:cNvPr id="110" name="Chart 109"/>
          <p:cNvGraphicFramePr/>
          <p:nvPr/>
        </p:nvGraphicFramePr>
        <p:xfrm>
          <a:off x="6228849" y="3043316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1" name="Chart 110"/>
          <p:cNvGraphicFramePr/>
          <p:nvPr/>
        </p:nvGraphicFramePr>
        <p:xfrm>
          <a:off x="7330886" y="3043316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2" name="Oval 111"/>
          <p:cNvSpPr/>
          <p:nvPr/>
        </p:nvSpPr>
        <p:spPr>
          <a:xfrm>
            <a:off x="6685607" y="3277824"/>
            <a:ext cx="419984" cy="41998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3" name="TextBox 112"/>
          <p:cNvSpPr txBox="1"/>
          <p:nvPr/>
        </p:nvSpPr>
        <p:spPr>
          <a:xfrm>
            <a:off x="6649728" y="3407024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</a:rPr>
              <a:t>80%</a:t>
            </a:r>
          </a:p>
        </p:txBody>
      </p:sp>
      <p:sp>
        <p:nvSpPr>
          <p:cNvPr id="114" name="Oval 113"/>
          <p:cNvSpPr/>
          <p:nvPr/>
        </p:nvSpPr>
        <p:spPr>
          <a:xfrm>
            <a:off x="7787644" y="3277824"/>
            <a:ext cx="419984" cy="41998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5" name="TextBox 114"/>
          <p:cNvSpPr txBox="1"/>
          <p:nvPr/>
        </p:nvSpPr>
        <p:spPr>
          <a:xfrm>
            <a:off x="7751765" y="3407024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4"/>
                </a:solidFill>
              </a:rPr>
              <a:t>30%</a:t>
            </a:r>
          </a:p>
        </p:txBody>
      </p:sp>
    </p:spTree>
    <p:extLst>
      <p:ext uri="{BB962C8B-B14F-4D97-AF65-F5344CB8AC3E}">
        <p14:creationId xmlns:p14="http://schemas.microsoft.com/office/powerpoint/2010/main" val="2611116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100" dirty="0"/>
              <a:t>CEO Report Template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110638" y="685801"/>
            <a:ext cx="2743199" cy="19430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Rounded Rectangle 20"/>
          <p:cNvSpPr/>
          <p:nvPr/>
        </p:nvSpPr>
        <p:spPr>
          <a:xfrm>
            <a:off x="3224562" y="685802"/>
            <a:ext cx="2743199" cy="12572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" name="Rounded Rectangle 21"/>
          <p:cNvSpPr/>
          <p:nvPr/>
        </p:nvSpPr>
        <p:spPr>
          <a:xfrm>
            <a:off x="6110638" y="2777623"/>
            <a:ext cx="2743199" cy="194399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4" name="Rounded Rectangle 23"/>
          <p:cNvSpPr/>
          <p:nvPr/>
        </p:nvSpPr>
        <p:spPr>
          <a:xfrm>
            <a:off x="3224562" y="2073520"/>
            <a:ext cx="2743199" cy="12572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ounded Rectangle 25"/>
          <p:cNvSpPr/>
          <p:nvPr/>
        </p:nvSpPr>
        <p:spPr>
          <a:xfrm>
            <a:off x="3224562" y="3461239"/>
            <a:ext cx="2743199" cy="12572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/>
          <p:cNvSpPr txBox="1"/>
          <p:nvPr/>
        </p:nvSpPr>
        <p:spPr>
          <a:xfrm>
            <a:off x="3578999" y="831937"/>
            <a:ext cx="1488524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3000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555776" y="1607368"/>
            <a:ext cx="1600200" cy="1714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ounded Rectangle 33"/>
          <p:cNvSpPr/>
          <p:nvPr/>
        </p:nvSpPr>
        <p:spPr>
          <a:xfrm>
            <a:off x="3555776" y="1607368"/>
            <a:ext cx="1356182" cy="17145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5" name="TextBox 34"/>
          <p:cNvSpPr txBox="1"/>
          <p:nvPr/>
        </p:nvSpPr>
        <p:spPr>
          <a:xfrm>
            <a:off x="5309533" y="1589218"/>
            <a:ext cx="462617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578998" y="1355125"/>
            <a:ext cx="88654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578999" y="2219655"/>
            <a:ext cx="129803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0.65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3555776" y="2995086"/>
            <a:ext cx="1600200" cy="1714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Rounded Rectangle 46"/>
          <p:cNvSpPr/>
          <p:nvPr/>
        </p:nvSpPr>
        <p:spPr>
          <a:xfrm>
            <a:off x="3555776" y="2995086"/>
            <a:ext cx="1356182" cy="17145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8" name="TextBox 47"/>
          <p:cNvSpPr txBox="1"/>
          <p:nvPr/>
        </p:nvSpPr>
        <p:spPr>
          <a:xfrm>
            <a:off x="5309533" y="2976936"/>
            <a:ext cx="462617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</a:rPr>
              <a:t>80%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578998" y="2742844"/>
            <a:ext cx="8453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578999" y="3589810"/>
            <a:ext cx="1737163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12.7K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3555776" y="4365241"/>
            <a:ext cx="1600200" cy="1714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Rounded Rectangle 53"/>
          <p:cNvSpPr/>
          <p:nvPr/>
        </p:nvSpPr>
        <p:spPr>
          <a:xfrm>
            <a:off x="3555776" y="4365241"/>
            <a:ext cx="1356182" cy="17145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5" name="TextBox 54"/>
          <p:cNvSpPr txBox="1"/>
          <p:nvPr/>
        </p:nvSpPr>
        <p:spPr>
          <a:xfrm>
            <a:off x="5309533" y="4347091"/>
            <a:ext cx="462617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</a:rPr>
              <a:t>80%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578999" y="4112998"/>
            <a:ext cx="85941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290164" y="677009"/>
            <a:ext cx="2791521" cy="4050321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11" name="TextBox 110"/>
          <p:cNvSpPr txBox="1"/>
          <p:nvPr/>
        </p:nvSpPr>
        <p:spPr>
          <a:xfrm>
            <a:off x="556465" y="961918"/>
            <a:ext cx="1900985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</a:rPr>
              <a:t>56%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81159" y="1792915"/>
            <a:ext cx="1717977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Company Brief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81158" y="2084560"/>
            <a:ext cx="194793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single plan.</a:t>
            </a:r>
            <a:endParaRPr lang="en-US" sz="788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14" name="Chart 113"/>
          <p:cNvGraphicFramePr/>
          <p:nvPr/>
        </p:nvGraphicFramePr>
        <p:xfrm>
          <a:off x="567723" y="2569240"/>
          <a:ext cx="2487011" cy="2017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6779442" y="4262051"/>
            <a:ext cx="7532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</a:rPr>
              <a:t>8.8K(65%)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779442" y="4131740"/>
            <a:ext cx="464442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Visitors</a:t>
            </a:r>
          </a:p>
        </p:txBody>
      </p:sp>
      <p:sp>
        <p:nvSpPr>
          <p:cNvPr id="57" name="Oval 56"/>
          <p:cNvSpPr/>
          <p:nvPr/>
        </p:nvSpPr>
        <p:spPr>
          <a:xfrm rot="10800000" flipH="1" flipV="1">
            <a:off x="6617840" y="4149614"/>
            <a:ext cx="79668" cy="7966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8" name="TextBox 57"/>
          <p:cNvSpPr txBox="1"/>
          <p:nvPr/>
        </p:nvSpPr>
        <p:spPr>
          <a:xfrm>
            <a:off x="7819260" y="4262051"/>
            <a:ext cx="7532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accent4"/>
                </a:solidFill>
              </a:rPr>
              <a:t>1.2K(12%)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819260" y="4131740"/>
            <a:ext cx="464442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Visitors</a:t>
            </a:r>
          </a:p>
        </p:txBody>
      </p:sp>
      <p:sp>
        <p:nvSpPr>
          <p:cNvPr id="60" name="Oval 59"/>
          <p:cNvSpPr/>
          <p:nvPr/>
        </p:nvSpPr>
        <p:spPr>
          <a:xfrm rot="10800000" flipH="1" flipV="1">
            <a:off x="7657658" y="4149614"/>
            <a:ext cx="79668" cy="7966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F883A429-5755-4F06-A0FE-AF45DEF3FF52}"/>
              </a:ext>
            </a:extLst>
          </p:cNvPr>
          <p:cNvGraphicFramePr/>
          <p:nvPr/>
        </p:nvGraphicFramePr>
        <p:xfrm>
          <a:off x="6176774" y="818639"/>
          <a:ext cx="2619754" cy="1677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2" name="Chart 41">
            <a:extLst>
              <a:ext uri="{FF2B5EF4-FFF2-40B4-BE49-F238E27FC236}">
                <a16:creationId xmlns:a16="http://schemas.microsoft.com/office/drawing/2014/main" id="{DD1648CF-9AB9-4818-8992-A97BEA42D5E4}"/>
              </a:ext>
            </a:extLst>
          </p:cNvPr>
          <p:cNvGraphicFramePr/>
          <p:nvPr/>
        </p:nvGraphicFramePr>
        <p:xfrm>
          <a:off x="6228849" y="3043316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EA37B238-0FB4-4F4C-85A4-414B3761E251}"/>
              </a:ext>
            </a:extLst>
          </p:cNvPr>
          <p:cNvGraphicFramePr/>
          <p:nvPr/>
        </p:nvGraphicFramePr>
        <p:xfrm>
          <a:off x="7330886" y="3043316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4" name="Oval 43">
            <a:extLst>
              <a:ext uri="{FF2B5EF4-FFF2-40B4-BE49-F238E27FC236}">
                <a16:creationId xmlns:a16="http://schemas.microsoft.com/office/drawing/2014/main" id="{E8A4118C-A8B7-4889-BF5A-457111DC8ECC}"/>
              </a:ext>
            </a:extLst>
          </p:cNvPr>
          <p:cNvSpPr/>
          <p:nvPr/>
        </p:nvSpPr>
        <p:spPr>
          <a:xfrm>
            <a:off x="6685607" y="3277824"/>
            <a:ext cx="419984" cy="41998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A37AE7B-2E38-43F2-9C51-C90A0D23DD1F}"/>
              </a:ext>
            </a:extLst>
          </p:cNvPr>
          <p:cNvSpPr txBox="1"/>
          <p:nvPr/>
        </p:nvSpPr>
        <p:spPr>
          <a:xfrm>
            <a:off x="6649728" y="3407024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</a:rPr>
              <a:t>80%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0DE49A9-A073-4CAC-854C-C031ED988D9A}"/>
              </a:ext>
            </a:extLst>
          </p:cNvPr>
          <p:cNvSpPr/>
          <p:nvPr/>
        </p:nvSpPr>
        <p:spPr>
          <a:xfrm>
            <a:off x="7787644" y="3277824"/>
            <a:ext cx="419984" cy="41998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10D9ECB-4D25-4283-B167-CC1DD756DDC8}"/>
              </a:ext>
            </a:extLst>
          </p:cNvPr>
          <p:cNvSpPr txBox="1"/>
          <p:nvPr/>
        </p:nvSpPr>
        <p:spPr>
          <a:xfrm>
            <a:off x="7751765" y="3407024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4"/>
                </a:solidFill>
              </a:rPr>
              <a:t>30%</a:t>
            </a:r>
          </a:p>
        </p:txBody>
      </p:sp>
    </p:spTree>
    <p:extLst>
      <p:ext uri="{BB962C8B-B14F-4D97-AF65-F5344CB8AC3E}">
        <p14:creationId xmlns:p14="http://schemas.microsoft.com/office/powerpoint/2010/main" val="2532813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100" dirty="0"/>
              <a:t>CEO Report Template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4538124" y="3438299"/>
            <a:ext cx="4320127" cy="1283314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ounded Rectangle 26"/>
          <p:cNvSpPr/>
          <p:nvPr/>
        </p:nvSpPr>
        <p:spPr>
          <a:xfrm>
            <a:off x="342901" y="685801"/>
            <a:ext cx="2035160" cy="818756"/>
          </a:xfrm>
          <a:prstGeom prst="roundRect">
            <a:avLst>
              <a:gd name="adj" fmla="val 3140"/>
            </a:avLst>
          </a:prstGeom>
          <a:solidFill>
            <a:schemeClr val="accent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42900" y="3438299"/>
            <a:ext cx="4044724" cy="1283314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5" name="Rounded Rectangle 64"/>
          <p:cNvSpPr/>
          <p:nvPr/>
        </p:nvSpPr>
        <p:spPr>
          <a:xfrm>
            <a:off x="2502964" y="685801"/>
            <a:ext cx="2035160" cy="818756"/>
          </a:xfrm>
          <a:prstGeom prst="roundRect">
            <a:avLst>
              <a:gd name="adj" fmla="val 3140"/>
            </a:avLst>
          </a:prstGeom>
          <a:solidFill>
            <a:schemeClr val="accent2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4663028" y="685801"/>
            <a:ext cx="2035160" cy="818756"/>
          </a:xfrm>
          <a:prstGeom prst="roundRect">
            <a:avLst>
              <a:gd name="adj" fmla="val 3140"/>
            </a:avLst>
          </a:prstGeom>
          <a:solidFill>
            <a:schemeClr val="accent3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6823091" y="685801"/>
            <a:ext cx="2035160" cy="818756"/>
          </a:xfrm>
          <a:prstGeom prst="roundRect">
            <a:avLst>
              <a:gd name="adj" fmla="val 3140"/>
            </a:avLst>
          </a:prstGeom>
          <a:solidFill>
            <a:schemeClr val="accent4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9121" y="800100"/>
            <a:ext cx="1662720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Profit Margin</a:t>
            </a:r>
          </a:p>
        </p:txBody>
      </p:sp>
      <p:sp>
        <p:nvSpPr>
          <p:cNvPr id="4" name="Rectangle 3"/>
          <p:cNvSpPr/>
          <p:nvPr/>
        </p:nvSpPr>
        <p:spPr>
          <a:xfrm>
            <a:off x="2785205" y="800100"/>
            <a:ext cx="1470680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OPEX Ratio</a:t>
            </a:r>
          </a:p>
        </p:txBody>
      </p:sp>
      <p:sp>
        <p:nvSpPr>
          <p:cNvPr id="5" name="Rectangle 4"/>
          <p:cNvSpPr/>
          <p:nvPr/>
        </p:nvSpPr>
        <p:spPr>
          <a:xfrm>
            <a:off x="4905887" y="800100"/>
            <a:ext cx="1549442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EBIT Margin</a:t>
            </a:r>
          </a:p>
        </p:txBody>
      </p:sp>
      <p:sp>
        <p:nvSpPr>
          <p:cNvPr id="6" name="Rectangle 5"/>
          <p:cNvSpPr/>
          <p:nvPr/>
        </p:nvSpPr>
        <p:spPr>
          <a:xfrm>
            <a:off x="6749587" y="800100"/>
            <a:ext cx="218216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NET Profit Margin</a:t>
            </a:r>
          </a:p>
        </p:txBody>
      </p:sp>
      <p:sp>
        <p:nvSpPr>
          <p:cNvPr id="72" name="Rectangle 71"/>
          <p:cNvSpPr/>
          <p:nvPr/>
        </p:nvSpPr>
        <p:spPr>
          <a:xfrm>
            <a:off x="948718" y="1028700"/>
            <a:ext cx="8235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55%</a:t>
            </a:r>
          </a:p>
        </p:txBody>
      </p:sp>
      <p:sp>
        <p:nvSpPr>
          <p:cNvPr id="73" name="Rectangle 72"/>
          <p:cNvSpPr/>
          <p:nvPr/>
        </p:nvSpPr>
        <p:spPr>
          <a:xfrm>
            <a:off x="3108782" y="1028700"/>
            <a:ext cx="8235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74" name="Rectangle 73"/>
          <p:cNvSpPr/>
          <p:nvPr/>
        </p:nvSpPr>
        <p:spPr>
          <a:xfrm>
            <a:off x="7428909" y="1028700"/>
            <a:ext cx="8235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89%</a:t>
            </a:r>
          </a:p>
        </p:txBody>
      </p:sp>
      <p:sp>
        <p:nvSpPr>
          <p:cNvPr id="77" name="Rectangle 76"/>
          <p:cNvSpPr/>
          <p:nvPr/>
        </p:nvSpPr>
        <p:spPr>
          <a:xfrm>
            <a:off x="5268846" y="1028700"/>
            <a:ext cx="8235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32%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342900" y="1622038"/>
            <a:ext cx="8515351" cy="1703435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9" name="TextBox 78"/>
          <p:cNvSpPr txBox="1"/>
          <p:nvPr/>
        </p:nvSpPr>
        <p:spPr>
          <a:xfrm>
            <a:off x="482597" y="1784377"/>
            <a:ext cx="173152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 Revenue for Year</a:t>
            </a:r>
          </a:p>
        </p:txBody>
      </p:sp>
      <p:graphicFrame>
        <p:nvGraphicFramePr>
          <p:cNvPr id="80" name="Chart 79"/>
          <p:cNvGraphicFramePr/>
          <p:nvPr/>
        </p:nvGraphicFramePr>
        <p:xfrm>
          <a:off x="460538" y="1919888"/>
          <a:ext cx="8283412" cy="1308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1" name="TextBox 80"/>
          <p:cNvSpPr txBox="1"/>
          <p:nvPr/>
        </p:nvSpPr>
        <p:spPr>
          <a:xfrm>
            <a:off x="505309" y="3553168"/>
            <a:ext cx="168653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Operational Expenses</a:t>
            </a:r>
          </a:p>
        </p:txBody>
      </p:sp>
      <p:graphicFrame>
        <p:nvGraphicFramePr>
          <p:cNvPr id="82" name="Chart 81"/>
          <p:cNvGraphicFramePr/>
          <p:nvPr/>
        </p:nvGraphicFramePr>
        <p:xfrm>
          <a:off x="437505" y="3673115"/>
          <a:ext cx="3870589" cy="956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3" name="TextBox 82"/>
          <p:cNvSpPr txBox="1"/>
          <p:nvPr/>
        </p:nvSpPr>
        <p:spPr>
          <a:xfrm>
            <a:off x="4668403" y="3553168"/>
            <a:ext cx="151472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Earnings Before tax</a:t>
            </a:r>
          </a:p>
        </p:txBody>
      </p:sp>
      <p:graphicFrame>
        <p:nvGraphicFramePr>
          <p:cNvPr id="84" name="Chart 83"/>
          <p:cNvGraphicFramePr/>
          <p:nvPr/>
        </p:nvGraphicFramePr>
        <p:xfrm>
          <a:off x="4668404" y="3714751"/>
          <a:ext cx="3997941" cy="914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244024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6115052" y="1628701"/>
            <a:ext cx="2743199" cy="1696772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ounded Rectangle 25"/>
          <p:cNvSpPr/>
          <p:nvPr/>
        </p:nvSpPr>
        <p:spPr>
          <a:xfrm>
            <a:off x="342901" y="1628701"/>
            <a:ext cx="2743199" cy="1696772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Rounded Rectangle 28"/>
          <p:cNvSpPr/>
          <p:nvPr/>
        </p:nvSpPr>
        <p:spPr>
          <a:xfrm>
            <a:off x="3228976" y="1628702"/>
            <a:ext cx="2743199" cy="169677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CEO Report Template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4538124" y="3438299"/>
            <a:ext cx="4320127" cy="1283314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ounded Rectangle 26"/>
          <p:cNvSpPr/>
          <p:nvPr/>
        </p:nvSpPr>
        <p:spPr>
          <a:xfrm>
            <a:off x="342901" y="685801"/>
            <a:ext cx="2035160" cy="818756"/>
          </a:xfrm>
          <a:prstGeom prst="roundRect">
            <a:avLst>
              <a:gd name="adj" fmla="val 3140"/>
            </a:avLst>
          </a:prstGeom>
          <a:solidFill>
            <a:schemeClr val="accent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42900" y="3438299"/>
            <a:ext cx="4044724" cy="1283314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5" name="Rounded Rectangle 64"/>
          <p:cNvSpPr/>
          <p:nvPr/>
        </p:nvSpPr>
        <p:spPr>
          <a:xfrm>
            <a:off x="2502964" y="685801"/>
            <a:ext cx="2035160" cy="818756"/>
          </a:xfrm>
          <a:prstGeom prst="roundRect">
            <a:avLst>
              <a:gd name="adj" fmla="val 3140"/>
            </a:avLst>
          </a:prstGeom>
          <a:solidFill>
            <a:schemeClr val="accent2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4663028" y="685801"/>
            <a:ext cx="2035160" cy="818756"/>
          </a:xfrm>
          <a:prstGeom prst="roundRect">
            <a:avLst>
              <a:gd name="adj" fmla="val 3140"/>
            </a:avLst>
          </a:prstGeom>
          <a:solidFill>
            <a:schemeClr val="accent3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6823091" y="685801"/>
            <a:ext cx="2035160" cy="818756"/>
          </a:xfrm>
          <a:prstGeom prst="roundRect">
            <a:avLst>
              <a:gd name="adj" fmla="val 3140"/>
            </a:avLst>
          </a:prstGeom>
          <a:solidFill>
            <a:schemeClr val="accent4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6501" y="800100"/>
            <a:ext cx="1687962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Defect Rate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3095717" y="800100"/>
            <a:ext cx="84965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Days</a:t>
            </a:r>
          </a:p>
        </p:txBody>
      </p:sp>
      <p:sp>
        <p:nvSpPr>
          <p:cNvPr id="5" name="Rectangle 4"/>
          <p:cNvSpPr/>
          <p:nvPr/>
        </p:nvSpPr>
        <p:spPr>
          <a:xfrm>
            <a:off x="5074719" y="800100"/>
            <a:ext cx="1211781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On time</a:t>
            </a:r>
          </a:p>
        </p:txBody>
      </p:sp>
      <p:sp>
        <p:nvSpPr>
          <p:cNvPr id="6" name="Rectangle 5"/>
          <p:cNvSpPr/>
          <p:nvPr/>
        </p:nvSpPr>
        <p:spPr>
          <a:xfrm>
            <a:off x="6260859" y="800100"/>
            <a:ext cx="3159633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Defects without Impact</a:t>
            </a:r>
          </a:p>
        </p:txBody>
      </p:sp>
      <p:sp>
        <p:nvSpPr>
          <p:cNvPr id="72" name="Rectangle 71"/>
          <p:cNvSpPr/>
          <p:nvPr/>
        </p:nvSpPr>
        <p:spPr>
          <a:xfrm>
            <a:off x="983560" y="1028700"/>
            <a:ext cx="753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2,1</a:t>
            </a:r>
          </a:p>
        </p:txBody>
      </p:sp>
      <p:sp>
        <p:nvSpPr>
          <p:cNvPr id="73" name="Rectangle 72"/>
          <p:cNvSpPr/>
          <p:nvPr/>
        </p:nvSpPr>
        <p:spPr>
          <a:xfrm>
            <a:off x="3300185" y="1028700"/>
            <a:ext cx="440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74" name="Rectangle 73"/>
          <p:cNvSpPr/>
          <p:nvPr/>
        </p:nvSpPr>
        <p:spPr>
          <a:xfrm>
            <a:off x="7373728" y="1028700"/>
            <a:ext cx="933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89%</a:t>
            </a:r>
          </a:p>
        </p:txBody>
      </p:sp>
      <p:sp>
        <p:nvSpPr>
          <p:cNvPr id="77" name="Rectangle 76"/>
          <p:cNvSpPr/>
          <p:nvPr/>
        </p:nvSpPr>
        <p:spPr>
          <a:xfrm>
            <a:off x="5213665" y="1028700"/>
            <a:ext cx="933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32%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82597" y="1784377"/>
            <a:ext cx="18620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Defect Rate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05309" y="3553168"/>
            <a:ext cx="178069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Defect Rate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668403" y="3553168"/>
            <a:ext cx="118394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Delivery Time</a:t>
            </a:r>
          </a:p>
        </p:txBody>
      </p:sp>
      <p:graphicFrame>
        <p:nvGraphicFramePr>
          <p:cNvPr id="30" name="Chart 29"/>
          <p:cNvGraphicFramePr/>
          <p:nvPr/>
        </p:nvGraphicFramePr>
        <p:xfrm>
          <a:off x="421384" y="2019610"/>
          <a:ext cx="2468990" cy="1148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/>
          <p:cNvGraphicFramePr/>
          <p:nvPr/>
        </p:nvGraphicFramePr>
        <p:xfrm>
          <a:off x="3349960" y="2019610"/>
          <a:ext cx="2468990" cy="1148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Chart 31"/>
          <p:cNvGraphicFramePr/>
          <p:nvPr/>
        </p:nvGraphicFramePr>
        <p:xfrm>
          <a:off x="6236035" y="2019610"/>
          <a:ext cx="2468990" cy="1148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3349960" y="1784377"/>
            <a:ext cx="18077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Availability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36036" y="1784377"/>
            <a:ext cx="94433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Time</a:t>
            </a:r>
          </a:p>
        </p:txBody>
      </p:sp>
      <p:graphicFrame>
        <p:nvGraphicFramePr>
          <p:cNvPr id="35" name="Chart 34"/>
          <p:cNvGraphicFramePr/>
          <p:nvPr/>
        </p:nvGraphicFramePr>
        <p:xfrm>
          <a:off x="4668403" y="3771544"/>
          <a:ext cx="4036622" cy="89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6" name="Chart 35"/>
          <p:cNvGraphicFramePr/>
          <p:nvPr/>
        </p:nvGraphicFramePr>
        <p:xfrm>
          <a:off x="482597" y="3827576"/>
          <a:ext cx="3746503" cy="800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7761806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100" dirty="0"/>
              <a:t>CEO Report Template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5657850" y="2385310"/>
            <a:ext cx="3200401" cy="2336303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42900" y="2398826"/>
            <a:ext cx="5200650" cy="2322787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29454" y="2501803"/>
            <a:ext cx="158509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Defect Rate</a:t>
            </a:r>
          </a:p>
        </p:txBody>
      </p:sp>
      <p:graphicFrame>
        <p:nvGraphicFramePr>
          <p:cNvPr id="36" name="Chart 35"/>
          <p:cNvGraphicFramePr/>
          <p:nvPr/>
        </p:nvGraphicFramePr>
        <p:xfrm>
          <a:off x="506742" y="2776211"/>
          <a:ext cx="4808208" cy="1798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7" name="Rounded Rectangle 36"/>
          <p:cNvSpPr/>
          <p:nvPr/>
        </p:nvSpPr>
        <p:spPr>
          <a:xfrm>
            <a:off x="342901" y="685801"/>
            <a:ext cx="8515350" cy="16001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+mj-lt"/>
            </a:endParaRPr>
          </a:p>
        </p:txBody>
      </p:sp>
      <p:sp>
        <p:nvSpPr>
          <p:cNvPr id="39" name="Rounded Rectangle"/>
          <p:cNvSpPr/>
          <p:nvPr/>
        </p:nvSpPr>
        <p:spPr>
          <a:xfrm>
            <a:off x="6342166" y="1479044"/>
            <a:ext cx="963509" cy="521207"/>
          </a:xfrm>
          <a:prstGeom prst="roundRect">
            <a:avLst>
              <a:gd name="adj" fmla="val 9775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400">
              <a:latin typeface="+mj-lt"/>
            </a:endParaRPr>
          </a:p>
        </p:txBody>
      </p:sp>
      <p:sp>
        <p:nvSpPr>
          <p:cNvPr id="40" name="Step #1"/>
          <p:cNvSpPr txBox="1"/>
          <p:nvPr/>
        </p:nvSpPr>
        <p:spPr>
          <a:xfrm>
            <a:off x="6414093" y="1012536"/>
            <a:ext cx="819655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pPr algn="ctr"/>
            <a:r>
              <a:rPr sz="1200" dirty="0">
                <a:latin typeface="+mj-lt"/>
              </a:rPr>
              <a:t>Step #1</a:t>
            </a:r>
          </a:p>
        </p:txBody>
      </p:sp>
      <p:sp>
        <p:nvSpPr>
          <p:cNvPr id="41" name="Lorem Ipsum"/>
          <p:cNvSpPr txBox="1"/>
          <p:nvPr/>
        </p:nvSpPr>
        <p:spPr>
          <a:xfrm>
            <a:off x="6256441" y="1225173"/>
            <a:ext cx="1134960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500" b="0">
                <a:solidFill>
                  <a:srgbClr val="8C8F98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pPr algn="ctr"/>
            <a:r>
              <a: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</a:t>
            </a:r>
          </a:p>
        </p:txBody>
      </p:sp>
      <p:sp>
        <p:nvSpPr>
          <p:cNvPr id="43" name="Rounded Rectangle"/>
          <p:cNvSpPr/>
          <p:nvPr/>
        </p:nvSpPr>
        <p:spPr>
          <a:xfrm>
            <a:off x="7494691" y="1479044"/>
            <a:ext cx="963509" cy="521207"/>
          </a:xfrm>
          <a:prstGeom prst="roundRect">
            <a:avLst>
              <a:gd name="adj" fmla="val 9775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400">
              <a:latin typeface="+mj-lt"/>
            </a:endParaRPr>
          </a:p>
        </p:txBody>
      </p:sp>
      <p:sp>
        <p:nvSpPr>
          <p:cNvPr id="44" name="Step #2"/>
          <p:cNvSpPr txBox="1"/>
          <p:nvPr/>
        </p:nvSpPr>
        <p:spPr>
          <a:xfrm>
            <a:off x="7566618" y="1012536"/>
            <a:ext cx="819655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pPr algn="ctr"/>
            <a:r>
              <a:rPr sz="1200" dirty="0">
                <a:latin typeface="+mj-lt"/>
              </a:rPr>
              <a:t>Step #2</a:t>
            </a:r>
          </a:p>
        </p:txBody>
      </p:sp>
      <p:sp>
        <p:nvSpPr>
          <p:cNvPr id="45" name="Lorem Ipsum"/>
          <p:cNvSpPr txBox="1"/>
          <p:nvPr/>
        </p:nvSpPr>
        <p:spPr>
          <a:xfrm>
            <a:off x="7408966" y="1225173"/>
            <a:ext cx="1134960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500" b="0">
                <a:solidFill>
                  <a:srgbClr val="8C8F98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pPr algn="ctr"/>
            <a:r>
              <a: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</a:t>
            </a:r>
          </a:p>
        </p:txBody>
      </p:sp>
      <p:sp>
        <p:nvSpPr>
          <p:cNvPr id="46" name="13.030"/>
          <p:cNvSpPr txBox="1"/>
          <p:nvPr/>
        </p:nvSpPr>
        <p:spPr>
          <a:xfrm>
            <a:off x="6414094" y="1614291"/>
            <a:ext cx="819655" cy="269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>
            <a:spAutoFit/>
          </a:bodyPr>
          <a:lstStyle>
            <a:lvl1pPr>
              <a:defRPr sz="3400" b="0">
                <a:solidFill>
                  <a:srgbClr val="F5CF6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pPr algn="ctr"/>
            <a:r>
              <a:rPr sz="1500" dirty="0">
                <a:solidFill>
                  <a:schemeClr val="bg1"/>
                </a:solidFill>
                <a:latin typeface="+mj-lt"/>
              </a:rPr>
              <a:t>13.030</a:t>
            </a:r>
          </a:p>
        </p:txBody>
      </p:sp>
      <p:sp>
        <p:nvSpPr>
          <p:cNvPr id="47" name="8.870"/>
          <p:cNvSpPr txBox="1"/>
          <p:nvPr/>
        </p:nvSpPr>
        <p:spPr>
          <a:xfrm>
            <a:off x="7566810" y="1614291"/>
            <a:ext cx="819655" cy="269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>
            <a:spAutoFit/>
          </a:bodyPr>
          <a:lstStyle>
            <a:lvl1pPr>
              <a:defRPr sz="3400" b="0">
                <a:solidFill>
                  <a:srgbClr val="4B97ED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pPr algn="ctr"/>
            <a:r>
              <a:rPr sz="1500" dirty="0">
                <a:solidFill>
                  <a:schemeClr val="bg1"/>
                </a:solidFill>
                <a:latin typeface="+mj-lt"/>
              </a:rPr>
              <a:t>8.870</a:t>
            </a:r>
          </a:p>
        </p:txBody>
      </p:sp>
      <p:graphicFrame>
        <p:nvGraphicFramePr>
          <p:cNvPr id="48" name="2D Stacked Bar Chart"/>
          <p:cNvGraphicFramePr/>
          <p:nvPr/>
        </p:nvGraphicFramePr>
        <p:xfrm>
          <a:off x="562545" y="947298"/>
          <a:ext cx="5409630" cy="995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Circle"/>
          <p:cNvSpPr/>
          <p:nvPr/>
        </p:nvSpPr>
        <p:spPr>
          <a:xfrm>
            <a:off x="5861669" y="2572785"/>
            <a:ext cx="409365" cy="40936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>
              <a:latin typeface="+mj-lt"/>
            </a:endParaRPr>
          </a:p>
        </p:txBody>
      </p:sp>
      <p:sp>
        <p:nvSpPr>
          <p:cNvPr id="51" name="Graphic 115"/>
          <p:cNvSpPr/>
          <p:nvPr/>
        </p:nvSpPr>
        <p:spPr>
          <a:xfrm>
            <a:off x="6007942" y="2683315"/>
            <a:ext cx="125498" cy="182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7855" y="21600"/>
                </a:moveTo>
                <a:cubicBezTo>
                  <a:pt x="7313" y="21600"/>
                  <a:pt x="6873" y="21298"/>
                  <a:pt x="6873" y="20925"/>
                </a:cubicBezTo>
                <a:cubicBezTo>
                  <a:pt x="6873" y="20877"/>
                  <a:pt x="6880" y="20830"/>
                  <a:pt x="6895" y="20783"/>
                </a:cubicBezTo>
                <a:lnTo>
                  <a:pt x="9586" y="12150"/>
                </a:lnTo>
                <a:lnTo>
                  <a:pt x="983" y="12150"/>
                </a:lnTo>
                <a:cubicBezTo>
                  <a:pt x="440" y="12150"/>
                  <a:pt x="0" y="11848"/>
                  <a:pt x="0" y="11475"/>
                </a:cubicBezTo>
                <a:cubicBezTo>
                  <a:pt x="0" y="11394"/>
                  <a:pt x="21" y="11314"/>
                  <a:pt x="63" y="11238"/>
                </a:cubicBezTo>
                <a:lnTo>
                  <a:pt x="5953" y="438"/>
                </a:lnTo>
                <a:cubicBezTo>
                  <a:pt x="6097" y="175"/>
                  <a:pt x="6464" y="0"/>
                  <a:pt x="6873" y="0"/>
                </a:cubicBezTo>
                <a:lnTo>
                  <a:pt x="17673" y="0"/>
                </a:lnTo>
                <a:cubicBezTo>
                  <a:pt x="18215" y="0"/>
                  <a:pt x="18655" y="303"/>
                  <a:pt x="18655" y="675"/>
                </a:cubicBezTo>
                <a:cubicBezTo>
                  <a:pt x="18655" y="772"/>
                  <a:pt x="18625" y="867"/>
                  <a:pt x="18567" y="955"/>
                </a:cubicBezTo>
                <a:lnTo>
                  <a:pt x="14289" y="7425"/>
                </a:lnTo>
                <a:lnTo>
                  <a:pt x="20619" y="7425"/>
                </a:lnTo>
                <a:cubicBezTo>
                  <a:pt x="21161" y="7425"/>
                  <a:pt x="21600" y="7728"/>
                  <a:pt x="21599" y="8101"/>
                </a:cubicBezTo>
                <a:cubicBezTo>
                  <a:pt x="21599" y="8236"/>
                  <a:pt x="21540" y="8369"/>
                  <a:pt x="21428" y="8481"/>
                </a:cubicBezTo>
                <a:lnTo>
                  <a:pt x="8665" y="21306"/>
                </a:lnTo>
                <a:cubicBezTo>
                  <a:pt x="8482" y="21490"/>
                  <a:pt x="8179" y="21600"/>
                  <a:pt x="7855" y="216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>
              <a:latin typeface="+mj-lt"/>
            </a:endParaRPr>
          </a:p>
        </p:txBody>
      </p:sp>
      <p:sp>
        <p:nvSpPr>
          <p:cNvPr id="52" name="15.900.890"/>
          <p:cNvSpPr txBox="1"/>
          <p:nvPr/>
        </p:nvSpPr>
        <p:spPr>
          <a:xfrm>
            <a:off x="6496943" y="2514601"/>
            <a:ext cx="1380054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sz="1200" b="1" dirty="0">
                <a:latin typeface="+mj-lt"/>
              </a:rPr>
              <a:t>15.900.890</a:t>
            </a:r>
          </a:p>
        </p:txBody>
      </p:sp>
      <p:sp>
        <p:nvSpPr>
          <p:cNvPr id="53" name="Lorem Ipsum is simply dummy text"/>
          <p:cNvSpPr txBox="1"/>
          <p:nvPr/>
        </p:nvSpPr>
        <p:spPr>
          <a:xfrm>
            <a:off x="6497398" y="2749428"/>
            <a:ext cx="2386145" cy="238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 algn="l">
              <a:defRPr sz="2500" b="0">
                <a:solidFill>
                  <a:srgbClr val="8C8F98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is simply dummy text</a:t>
            </a:r>
          </a:p>
        </p:txBody>
      </p:sp>
      <p:sp>
        <p:nvSpPr>
          <p:cNvPr id="55" name="Circle"/>
          <p:cNvSpPr/>
          <p:nvPr/>
        </p:nvSpPr>
        <p:spPr>
          <a:xfrm>
            <a:off x="5861669" y="3369214"/>
            <a:ext cx="409365" cy="409365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>
              <a:latin typeface="+mj-lt"/>
            </a:endParaRPr>
          </a:p>
        </p:txBody>
      </p:sp>
      <p:sp>
        <p:nvSpPr>
          <p:cNvPr id="56" name="18.800.200"/>
          <p:cNvSpPr txBox="1"/>
          <p:nvPr/>
        </p:nvSpPr>
        <p:spPr>
          <a:xfrm>
            <a:off x="6496943" y="3311030"/>
            <a:ext cx="1380054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sz="1200" b="1" dirty="0">
                <a:latin typeface="+mj-lt"/>
              </a:rPr>
              <a:t>18.800.200</a:t>
            </a:r>
          </a:p>
        </p:txBody>
      </p:sp>
      <p:sp>
        <p:nvSpPr>
          <p:cNvPr id="57" name="Lorem Ipsum is simply dummy text"/>
          <p:cNvSpPr txBox="1"/>
          <p:nvPr/>
        </p:nvSpPr>
        <p:spPr>
          <a:xfrm>
            <a:off x="6497398" y="3545857"/>
            <a:ext cx="2386145" cy="238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 algn="l">
              <a:defRPr sz="2500" b="0">
                <a:solidFill>
                  <a:srgbClr val="8C8F98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is simply dummy text</a:t>
            </a:r>
          </a:p>
        </p:txBody>
      </p:sp>
      <p:sp>
        <p:nvSpPr>
          <p:cNvPr id="58" name="Graphic 76"/>
          <p:cNvSpPr/>
          <p:nvPr/>
        </p:nvSpPr>
        <p:spPr>
          <a:xfrm>
            <a:off x="5993863" y="3463052"/>
            <a:ext cx="148328" cy="182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23" h="21500" extrusionOk="0">
                <a:moveTo>
                  <a:pt x="13944" y="15082"/>
                </a:moveTo>
                <a:cubicBezTo>
                  <a:pt x="14769" y="15903"/>
                  <a:pt x="15087" y="17000"/>
                  <a:pt x="14801" y="18045"/>
                </a:cubicBezTo>
                <a:cubicBezTo>
                  <a:pt x="14467" y="18995"/>
                  <a:pt x="13663" y="19782"/>
                  <a:pt x="12591" y="20207"/>
                </a:cubicBezTo>
                <a:cubicBezTo>
                  <a:pt x="12249" y="20346"/>
                  <a:pt x="12057" y="20656"/>
                  <a:pt x="12119" y="20969"/>
                </a:cubicBezTo>
                <a:cubicBezTo>
                  <a:pt x="12193" y="21289"/>
                  <a:pt x="12538" y="21515"/>
                  <a:pt x="12928" y="21498"/>
                </a:cubicBezTo>
                <a:cubicBezTo>
                  <a:pt x="15665" y="21380"/>
                  <a:pt x="18149" y="20123"/>
                  <a:pt x="19541" y="18152"/>
                </a:cubicBezTo>
                <a:cubicBezTo>
                  <a:pt x="20865" y="16229"/>
                  <a:pt x="21256" y="13956"/>
                  <a:pt x="20634" y="11800"/>
                </a:cubicBezTo>
                <a:cubicBezTo>
                  <a:pt x="20032" y="9698"/>
                  <a:pt x="18774" y="7768"/>
                  <a:pt x="16986" y="6205"/>
                </a:cubicBezTo>
                <a:cubicBezTo>
                  <a:pt x="16680" y="5937"/>
                  <a:pt x="16170" y="5926"/>
                  <a:pt x="15848" y="6182"/>
                </a:cubicBezTo>
                <a:cubicBezTo>
                  <a:pt x="15797" y="6222"/>
                  <a:pt x="15753" y="6268"/>
                  <a:pt x="15716" y="6318"/>
                </a:cubicBezTo>
                <a:cubicBezTo>
                  <a:pt x="15290" y="6864"/>
                  <a:pt x="14755" y="7345"/>
                  <a:pt x="14135" y="7741"/>
                </a:cubicBezTo>
                <a:cubicBezTo>
                  <a:pt x="13412" y="4747"/>
                  <a:pt x="11456" y="2060"/>
                  <a:pt x="8606" y="147"/>
                </a:cubicBezTo>
                <a:cubicBezTo>
                  <a:pt x="8258" y="-85"/>
                  <a:pt x="7752" y="-38"/>
                  <a:pt x="7475" y="252"/>
                </a:cubicBezTo>
                <a:cubicBezTo>
                  <a:pt x="7427" y="302"/>
                  <a:pt x="7388" y="357"/>
                  <a:pt x="7359" y="415"/>
                </a:cubicBezTo>
                <a:cubicBezTo>
                  <a:pt x="5389" y="4399"/>
                  <a:pt x="1463" y="7118"/>
                  <a:pt x="237" y="11367"/>
                </a:cubicBezTo>
                <a:cubicBezTo>
                  <a:pt x="-344" y="13580"/>
                  <a:pt x="152" y="15895"/>
                  <a:pt x="1617" y="17803"/>
                </a:cubicBezTo>
                <a:cubicBezTo>
                  <a:pt x="2985" y="19515"/>
                  <a:pt x="4497" y="20961"/>
                  <a:pt x="6853" y="21478"/>
                </a:cubicBezTo>
                <a:cubicBezTo>
                  <a:pt x="6920" y="21492"/>
                  <a:pt x="6990" y="21500"/>
                  <a:pt x="7059" y="21500"/>
                </a:cubicBezTo>
                <a:cubicBezTo>
                  <a:pt x="7503" y="21500"/>
                  <a:pt x="7863" y="21199"/>
                  <a:pt x="7863" y="20828"/>
                </a:cubicBezTo>
                <a:cubicBezTo>
                  <a:pt x="7863" y="20691"/>
                  <a:pt x="7813" y="20558"/>
                  <a:pt x="7720" y="20445"/>
                </a:cubicBezTo>
                <a:cubicBezTo>
                  <a:pt x="6847" y="19396"/>
                  <a:pt x="6069" y="18362"/>
                  <a:pt x="6116" y="17228"/>
                </a:cubicBezTo>
                <a:cubicBezTo>
                  <a:pt x="6160" y="16688"/>
                  <a:pt x="6350" y="16163"/>
                  <a:pt x="6670" y="15693"/>
                </a:cubicBezTo>
                <a:cubicBezTo>
                  <a:pt x="6925" y="15293"/>
                  <a:pt x="7235" y="14918"/>
                  <a:pt x="7594" y="14578"/>
                </a:cubicBezTo>
                <a:cubicBezTo>
                  <a:pt x="7840" y="14346"/>
                  <a:pt x="8108" y="14127"/>
                  <a:pt x="8376" y="13906"/>
                </a:cubicBezTo>
                <a:cubicBezTo>
                  <a:pt x="8799" y="13576"/>
                  <a:pt x="9194" y="13220"/>
                  <a:pt x="9557" y="12843"/>
                </a:cubicBezTo>
                <a:cubicBezTo>
                  <a:pt x="11283" y="13800"/>
                  <a:pt x="12414" y="15345"/>
                  <a:pt x="12649" y="17064"/>
                </a:cubicBezTo>
                <a:cubicBezTo>
                  <a:pt x="13307" y="16526"/>
                  <a:pt x="13759" y="15836"/>
                  <a:pt x="13944" y="150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 defTabSz="6858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050">
              <a:latin typeface="+mj-lt"/>
            </a:endParaRPr>
          </a:p>
        </p:txBody>
      </p:sp>
      <p:sp>
        <p:nvSpPr>
          <p:cNvPr id="60" name="Circle"/>
          <p:cNvSpPr/>
          <p:nvPr/>
        </p:nvSpPr>
        <p:spPr>
          <a:xfrm>
            <a:off x="5861668" y="4165644"/>
            <a:ext cx="409365" cy="409365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>
              <a:latin typeface="+mj-lt"/>
            </a:endParaRPr>
          </a:p>
        </p:txBody>
      </p:sp>
      <p:sp>
        <p:nvSpPr>
          <p:cNvPr id="61" name="25.800.390"/>
          <p:cNvSpPr txBox="1"/>
          <p:nvPr/>
        </p:nvSpPr>
        <p:spPr>
          <a:xfrm>
            <a:off x="6496941" y="4107460"/>
            <a:ext cx="1380055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sz="1200" b="1" dirty="0">
                <a:latin typeface="+mj-lt"/>
              </a:rPr>
              <a:t>25.800.390</a:t>
            </a:r>
          </a:p>
        </p:txBody>
      </p:sp>
      <p:sp>
        <p:nvSpPr>
          <p:cNvPr id="62" name="Lorem Ipsum is simply dummy text"/>
          <p:cNvSpPr txBox="1"/>
          <p:nvPr/>
        </p:nvSpPr>
        <p:spPr>
          <a:xfrm>
            <a:off x="6497398" y="4342287"/>
            <a:ext cx="2386147" cy="2385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 algn="l">
              <a:defRPr sz="2500" b="0">
                <a:solidFill>
                  <a:srgbClr val="8C8F98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is simply dummy text</a:t>
            </a:r>
          </a:p>
        </p:txBody>
      </p:sp>
      <p:sp>
        <p:nvSpPr>
          <p:cNvPr id="63" name="Graphic 165"/>
          <p:cNvSpPr/>
          <p:nvPr/>
        </p:nvSpPr>
        <p:spPr>
          <a:xfrm>
            <a:off x="6013127" y="4262740"/>
            <a:ext cx="125498" cy="182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6" h="20883" extrusionOk="0">
                <a:moveTo>
                  <a:pt x="2878" y="12247"/>
                </a:moveTo>
                <a:cubicBezTo>
                  <a:pt x="-962" y="9443"/>
                  <a:pt x="-959" y="4900"/>
                  <a:pt x="2885" y="2099"/>
                </a:cubicBezTo>
                <a:cubicBezTo>
                  <a:pt x="6728" y="-702"/>
                  <a:pt x="12957" y="-700"/>
                  <a:pt x="16798" y="2104"/>
                </a:cubicBezTo>
                <a:cubicBezTo>
                  <a:pt x="20638" y="4907"/>
                  <a:pt x="20635" y="9451"/>
                  <a:pt x="16791" y="12252"/>
                </a:cubicBezTo>
                <a:cubicBezTo>
                  <a:pt x="16775" y="12264"/>
                  <a:pt x="16758" y="12276"/>
                  <a:pt x="16741" y="12288"/>
                </a:cubicBezTo>
                <a:cubicBezTo>
                  <a:pt x="16191" y="12688"/>
                  <a:pt x="15771" y="13173"/>
                  <a:pt x="15513" y="13706"/>
                </a:cubicBezTo>
                <a:lnTo>
                  <a:pt x="4159" y="13706"/>
                </a:lnTo>
                <a:cubicBezTo>
                  <a:pt x="3884" y="13157"/>
                  <a:pt x="3446" y="12659"/>
                  <a:pt x="2878" y="12247"/>
                </a:cubicBezTo>
                <a:close/>
                <a:moveTo>
                  <a:pt x="15205" y="15011"/>
                </a:moveTo>
                <a:lnTo>
                  <a:pt x="4473" y="15011"/>
                </a:lnTo>
                <a:cubicBezTo>
                  <a:pt x="3979" y="15011"/>
                  <a:pt x="3579" y="15303"/>
                  <a:pt x="3579" y="15663"/>
                </a:cubicBezTo>
                <a:cubicBezTo>
                  <a:pt x="3579" y="16024"/>
                  <a:pt x="3979" y="16316"/>
                  <a:pt x="4473" y="16316"/>
                </a:cubicBezTo>
                <a:lnTo>
                  <a:pt x="4473" y="18111"/>
                </a:lnTo>
                <a:cubicBezTo>
                  <a:pt x="4469" y="18870"/>
                  <a:pt x="5103" y="19554"/>
                  <a:pt x="6071" y="19833"/>
                </a:cubicBezTo>
                <a:lnTo>
                  <a:pt x="9507" y="20836"/>
                </a:lnTo>
                <a:cubicBezTo>
                  <a:pt x="9720" y="20898"/>
                  <a:pt x="9958" y="20898"/>
                  <a:pt x="10171" y="20836"/>
                </a:cubicBezTo>
                <a:lnTo>
                  <a:pt x="13607" y="19833"/>
                </a:lnTo>
                <a:cubicBezTo>
                  <a:pt x="14575" y="19554"/>
                  <a:pt x="15209" y="18870"/>
                  <a:pt x="15205" y="18111"/>
                </a:cubicBezTo>
                <a:lnTo>
                  <a:pt x="15205" y="16316"/>
                </a:lnTo>
                <a:cubicBezTo>
                  <a:pt x="15699" y="16316"/>
                  <a:pt x="16100" y="16024"/>
                  <a:pt x="16100" y="15663"/>
                </a:cubicBezTo>
                <a:cubicBezTo>
                  <a:pt x="16100" y="15303"/>
                  <a:pt x="15699" y="15011"/>
                  <a:pt x="15205" y="15011"/>
                </a:cubicBezTo>
                <a:close/>
                <a:moveTo>
                  <a:pt x="4473" y="7183"/>
                </a:moveTo>
                <a:cubicBezTo>
                  <a:pt x="4473" y="7010"/>
                  <a:pt x="4488" y="6837"/>
                  <a:pt x="4519" y="6665"/>
                </a:cubicBezTo>
                <a:cubicBezTo>
                  <a:pt x="4584" y="6308"/>
                  <a:pt x="4240" y="5980"/>
                  <a:pt x="3750" y="5933"/>
                </a:cubicBezTo>
                <a:cubicBezTo>
                  <a:pt x="3260" y="5886"/>
                  <a:pt x="2811" y="6137"/>
                  <a:pt x="2746" y="6494"/>
                </a:cubicBezTo>
                <a:cubicBezTo>
                  <a:pt x="2705" y="6722"/>
                  <a:pt x="2684" y="6953"/>
                  <a:pt x="2684" y="7183"/>
                </a:cubicBezTo>
                <a:cubicBezTo>
                  <a:pt x="2684" y="7543"/>
                  <a:pt x="3085" y="7835"/>
                  <a:pt x="3579" y="7835"/>
                </a:cubicBezTo>
                <a:cubicBezTo>
                  <a:pt x="4073" y="7835"/>
                  <a:pt x="4473" y="7543"/>
                  <a:pt x="4473" y="7183"/>
                </a:cubicBezTo>
                <a:close/>
                <a:moveTo>
                  <a:pt x="6145" y="4343"/>
                </a:moveTo>
                <a:cubicBezTo>
                  <a:pt x="7141" y="3652"/>
                  <a:pt x="8464" y="3267"/>
                  <a:pt x="9839" y="3269"/>
                </a:cubicBezTo>
                <a:cubicBezTo>
                  <a:pt x="10333" y="3269"/>
                  <a:pt x="10734" y="2977"/>
                  <a:pt x="10734" y="2617"/>
                </a:cubicBezTo>
                <a:cubicBezTo>
                  <a:pt x="10734" y="2256"/>
                  <a:pt x="10333" y="1964"/>
                  <a:pt x="9839" y="1964"/>
                </a:cubicBezTo>
                <a:cubicBezTo>
                  <a:pt x="8005" y="1962"/>
                  <a:pt x="6241" y="2476"/>
                  <a:pt x="4914" y="3399"/>
                </a:cubicBezTo>
                <a:cubicBezTo>
                  <a:pt x="4539" y="3634"/>
                  <a:pt x="4497" y="4046"/>
                  <a:pt x="4819" y="4319"/>
                </a:cubicBezTo>
                <a:cubicBezTo>
                  <a:pt x="5141" y="4592"/>
                  <a:pt x="5706" y="4623"/>
                  <a:pt x="6080" y="4388"/>
                </a:cubicBezTo>
                <a:cubicBezTo>
                  <a:pt x="6103" y="4374"/>
                  <a:pt x="6125" y="4359"/>
                  <a:pt x="6145" y="434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 defTabSz="6858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05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7046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ounded Rectangle 117"/>
          <p:cNvSpPr/>
          <p:nvPr/>
        </p:nvSpPr>
        <p:spPr>
          <a:xfrm>
            <a:off x="342901" y="665510"/>
            <a:ext cx="8515350" cy="2524248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aphicFrame>
        <p:nvGraphicFramePr>
          <p:cNvPr id="73" name="Chart 72"/>
          <p:cNvGraphicFramePr/>
          <p:nvPr/>
        </p:nvGraphicFramePr>
        <p:xfrm>
          <a:off x="2988056" y="1200150"/>
          <a:ext cx="3167888" cy="2111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5" name="Group 94"/>
          <p:cNvGrpSpPr/>
          <p:nvPr/>
        </p:nvGrpSpPr>
        <p:grpSpPr>
          <a:xfrm>
            <a:off x="3616848" y="1581757"/>
            <a:ext cx="1772014" cy="1514274"/>
            <a:chOff x="1018706" y="1643966"/>
            <a:chExt cx="981231" cy="838512"/>
          </a:xfrm>
        </p:grpSpPr>
        <p:sp>
          <p:nvSpPr>
            <p:cNvPr id="120" name="Oval 119"/>
            <p:cNvSpPr/>
            <p:nvPr/>
          </p:nvSpPr>
          <p:spPr>
            <a:xfrm>
              <a:off x="1161426" y="1643966"/>
              <a:ext cx="762624" cy="762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r="5400000" algn="ctr" rotWithShape="0">
                <a:schemeClr val="tx1"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121" name="Group 120"/>
            <p:cNvGrpSpPr/>
            <p:nvPr/>
          </p:nvGrpSpPr>
          <p:grpSpPr>
            <a:xfrm>
              <a:off x="1018706" y="2025278"/>
              <a:ext cx="981231" cy="457200"/>
              <a:chOff x="1018707" y="2025278"/>
              <a:chExt cx="981231" cy="457200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1085538" y="2025278"/>
                <a:ext cx="914400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23" name="Straight Connector 122"/>
              <p:cNvCxnSpPr>
                <a:endCxn id="120" idx="6"/>
              </p:cNvCxnSpPr>
              <p:nvPr/>
            </p:nvCxnSpPr>
            <p:spPr>
              <a:xfrm flipV="1">
                <a:off x="1018707" y="2025278"/>
                <a:ext cx="905344" cy="5247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4" name="Group 123"/>
          <p:cNvGrpSpPr/>
          <p:nvPr/>
        </p:nvGrpSpPr>
        <p:grpSpPr>
          <a:xfrm>
            <a:off x="3988971" y="1668503"/>
            <a:ext cx="1148462" cy="1148460"/>
            <a:chOff x="3021786" y="2815278"/>
            <a:chExt cx="701040" cy="701040"/>
          </a:xfrm>
        </p:grpSpPr>
        <p:sp>
          <p:nvSpPr>
            <p:cNvPr id="125" name="Oval 124"/>
            <p:cNvSpPr/>
            <p:nvPr/>
          </p:nvSpPr>
          <p:spPr>
            <a:xfrm>
              <a:off x="3021786" y="2815278"/>
              <a:ext cx="701040" cy="7010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6" name="Freeform 125"/>
            <p:cNvSpPr/>
            <p:nvPr/>
          </p:nvSpPr>
          <p:spPr>
            <a:xfrm>
              <a:off x="3298466" y="2847340"/>
              <a:ext cx="147678" cy="392297"/>
            </a:xfrm>
            <a:custGeom>
              <a:avLst/>
              <a:gdLst>
                <a:gd name="connsiteX0" fmla="*/ 73840 w 147678"/>
                <a:gd name="connsiteY0" fmla="*/ 0 h 392297"/>
                <a:gd name="connsiteX1" fmla="*/ 124593 w 147678"/>
                <a:gd name="connsiteY1" fmla="*/ 265263 h 392297"/>
                <a:gd name="connsiteX2" fmla="*/ 126051 w 147678"/>
                <a:gd name="connsiteY2" fmla="*/ 266246 h 392297"/>
                <a:gd name="connsiteX3" fmla="*/ 147678 w 147678"/>
                <a:gd name="connsiteY3" fmla="*/ 318458 h 392297"/>
                <a:gd name="connsiteX4" fmla="*/ 73839 w 147678"/>
                <a:gd name="connsiteY4" fmla="*/ 392297 h 392297"/>
                <a:gd name="connsiteX5" fmla="*/ 0 w 147678"/>
                <a:gd name="connsiteY5" fmla="*/ 318458 h 392297"/>
                <a:gd name="connsiteX6" fmla="*/ 21627 w 147678"/>
                <a:gd name="connsiteY6" fmla="*/ 266246 h 392297"/>
                <a:gd name="connsiteX7" fmla="*/ 23087 w 147678"/>
                <a:gd name="connsiteY7" fmla="*/ 265262 h 39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678" h="392297">
                  <a:moveTo>
                    <a:pt x="73840" y="0"/>
                  </a:moveTo>
                  <a:lnTo>
                    <a:pt x="124593" y="265263"/>
                  </a:lnTo>
                  <a:lnTo>
                    <a:pt x="126051" y="266246"/>
                  </a:lnTo>
                  <a:cubicBezTo>
                    <a:pt x="139413" y="279608"/>
                    <a:pt x="147678" y="298068"/>
                    <a:pt x="147678" y="318458"/>
                  </a:cubicBezTo>
                  <a:cubicBezTo>
                    <a:pt x="147678" y="359238"/>
                    <a:pt x="114619" y="392297"/>
                    <a:pt x="73839" y="392297"/>
                  </a:cubicBezTo>
                  <a:cubicBezTo>
                    <a:pt x="33059" y="392297"/>
                    <a:pt x="0" y="359238"/>
                    <a:pt x="0" y="318458"/>
                  </a:cubicBezTo>
                  <a:cubicBezTo>
                    <a:pt x="0" y="298068"/>
                    <a:pt x="8265" y="279608"/>
                    <a:pt x="21627" y="266246"/>
                  </a:cubicBezTo>
                  <a:lnTo>
                    <a:pt x="23087" y="26526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3558105" y="2334419"/>
            <a:ext cx="393493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063120" y="2334419"/>
            <a:ext cx="440126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</a:t>
            </a:r>
          </a:p>
        </p:txBody>
      </p:sp>
      <p:graphicFrame>
        <p:nvGraphicFramePr>
          <p:cNvPr id="129" name="Chart 128"/>
          <p:cNvGraphicFramePr/>
          <p:nvPr/>
        </p:nvGraphicFramePr>
        <p:xfrm>
          <a:off x="5758406" y="1200150"/>
          <a:ext cx="3167888" cy="2111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30" name="Group 129"/>
          <p:cNvGrpSpPr/>
          <p:nvPr/>
        </p:nvGrpSpPr>
        <p:grpSpPr>
          <a:xfrm>
            <a:off x="6387198" y="1572611"/>
            <a:ext cx="1892705" cy="1514274"/>
            <a:chOff x="1018706" y="1643966"/>
            <a:chExt cx="1048062" cy="838512"/>
          </a:xfrm>
        </p:grpSpPr>
        <p:sp>
          <p:nvSpPr>
            <p:cNvPr id="131" name="Oval 130"/>
            <p:cNvSpPr/>
            <p:nvPr/>
          </p:nvSpPr>
          <p:spPr>
            <a:xfrm>
              <a:off x="1161426" y="1643966"/>
              <a:ext cx="762624" cy="762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r="5400000" algn="ctr" rotWithShape="0">
                <a:schemeClr val="tx1"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1018706" y="2025278"/>
              <a:ext cx="1048062" cy="457200"/>
              <a:chOff x="1018707" y="2025278"/>
              <a:chExt cx="1048062" cy="457200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1085538" y="2025278"/>
                <a:ext cx="914400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34" name="Straight Connector 133"/>
              <p:cNvCxnSpPr/>
              <p:nvPr/>
            </p:nvCxnSpPr>
            <p:spPr>
              <a:xfrm>
                <a:off x="1018707" y="2030525"/>
                <a:ext cx="1048062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5" name="Group 134"/>
          <p:cNvGrpSpPr/>
          <p:nvPr/>
        </p:nvGrpSpPr>
        <p:grpSpPr>
          <a:xfrm>
            <a:off x="6759322" y="1668503"/>
            <a:ext cx="1148462" cy="1148460"/>
            <a:chOff x="3021786" y="2815278"/>
            <a:chExt cx="701040" cy="701040"/>
          </a:xfrm>
        </p:grpSpPr>
        <p:sp>
          <p:nvSpPr>
            <p:cNvPr id="136" name="Oval 135"/>
            <p:cNvSpPr/>
            <p:nvPr/>
          </p:nvSpPr>
          <p:spPr>
            <a:xfrm>
              <a:off x="3021786" y="2815278"/>
              <a:ext cx="701040" cy="7010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7" name="Freeform 136"/>
            <p:cNvSpPr/>
            <p:nvPr/>
          </p:nvSpPr>
          <p:spPr>
            <a:xfrm>
              <a:off x="3298466" y="2847340"/>
              <a:ext cx="147678" cy="392297"/>
            </a:xfrm>
            <a:custGeom>
              <a:avLst/>
              <a:gdLst>
                <a:gd name="connsiteX0" fmla="*/ 73840 w 147678"/>
                <a:gd name="connsiteY0" fmla="*/ 0 h 392297"/>
                <a:gd name="connsiteX1" fmla="*/ 124593 w 147678"/>
                <a:gd name="connsiteY1" fmla="*/ 265263 h 392297"/>
                <a:gd name="connsiteX2" fmla="*/ 126051 w 147678"/>
                <a:gd name="connsiteY2" fmla="*/ 266246 h 392297"/>
                <a:gd name="connsiteX3" fmla="*/ 147678 w 147678"/>
                <a:gd name="connsiteY3" fmla="*/ 318458 h 392297"/>
                <a:gd name="connsiteX4" fmla="*/ 73839 w 147678"/>
                <a:gd name="connsiteY4" fmla="*/ 392297 h 392297"/>
                <a:gd name="connsiteX5" fmla="*/ 0 w 147678"/>
                <a:gd name="connsiteY5" fmla="*/ 318458 h 392297"/>
                <a:gd name="connsiteX6" fmla="*/ 21627 w 147678"/>
                <a:gd name="connsiteY6" fmla="*/ 266246 h 392297"/>
                <a:gd name="connsiteX7" fmla="*/ 23087 w 147678"/>
                <a:gd name="connsiteY7" fmla="*/ 265262 h 39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678" h="392297">
                  <a:moveTo>
                    <a:pt x="73840" y="0"/>
                  </a:moveTo>
                  <a:lnTo>
                    <a:pt x="124593" y="265263"/>
                  </a:lnTo>
                  <a:lnTo>
                    <a:pt x="126051" y="266246"/>
                  </a:lnTo>
                  <a:cubicBezTo>
                    <a:pt x="139413" y="279608"/>
                    <a:pt x="147678" y="298068"/>
                    <a:pt x="147678" y="318458"/>
                  </a:cubicBezTo>
                  <a:cubicBezTo>
                    <a:pt x="147678" y="359238"/>
                    <a:pt x="114619" y="392297"/>
                    <a:pt x="73839" y="392297"/>
                  </a:cubicBezTo>
                  <a:cubicBezTo>
                    <a:pt x="33059" y="392297"/>
                    <a:pt x="0" y="359238"/>
                    <a:pt x="0" y="318458"/>
                  </a:cubicBezTo>
                  <a:cubicBezTo>
                    <a:pt x="0" y="298068"/>
                    <a:pt x="8265" y="279608"/>
                    <a:pt x="21627" y="266246"/>
                  </a:cubicBezTo>
                  <a:lnTo>
                    <a:pt x="23087" y="26526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6328456" y="2334419"/>
            <a:ext cx="393493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7833472" y="2334419"/>
            <a:ext cx="440126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</a:t>
            </a:r>
          </a:p>
        </p:txBody>
      </p:sp>
      <p:graphicFrame>
        <p:nvGraphicFramePr>
          <p:cNvPr id="142" name="Chart 141"/>
          <p:cNvGraphicFramePr/>
          <p:nvPr/>
        </p:nvGraphicFramePr>
        <p:xfrm>
          <a:off x="114300" y="1200150"/>
          <a:ext cx="3167888" cy="2111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43" name="Group 142"/>
          <p:cNvGrpSpPr/>
          <p:nvPr/>
        </p:nvGrpSpPr>
        <p:grpSpPr>
          <a:xfrm>
            <a:off x="743092" y="1572611"/>
            <a:ext cx="1892705" cy="1514274"/>
            <a:chOff x="1018706" y="1643966"/>
            <a:chExt cx="1048062" cy="838512"/>
          </a:xfrm>
        </p:grpSpPr>
        <p:sp>
          <p:nvSpPr>
            <p:cNvPr id="144" name="Oval 143"/>
            <p:cNvSpPr/>
            <p:nvPr/>
          </p:nvSpPr>
          <p:spPr>
            <a:xfrm>
              <a:off x="1161426" y="1643966"/>
              <a:ext cx="762624" cy="762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r="5400000" algn="ctr" rotWithShape="0">
                <a:schemeClr val="tx1"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145" name="Group 144"/>
            <p:cNvGrpSpPr/>
            <p:nvPr/>
          </p:nvGrpSpPr>
          <p:grpSpPr>
            <a:xfrm>
              <a:off x="1018706" y="2025278"/>
              <a:ext cx="1048062" cy="457200"/>
              <a:chOff x="1018707" y="2025278"/>
              <a:chExt cx="1048062" cy="457200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085538" y="2025278"/>
                <a:ext cx="914400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47" name="Straight Connector 146"/>
              <p:cNvCxnSpPr/>
              <p:nvPr/>
            </p:nvCxnSpPr>
            <p:spPr>
              <a:xfrm>
                <a:off x="1018707" y="2030525"/>
                <a:ext cx="1048062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8" name="Group 147"/>
          <p:cNvGrpSpPr/>
          <p:nvPr/>
        </p:nvGrpSpPr>
        <p:grpSpPr>
          <a:xfrm>
            <a:off x="1115215" y="1668503"/>
            <a:ext cx="1148462" cy="1148460"/>
            <a:chOff x="3021786" y="2815278"/>
            <a:chExt cx="701040" cy="701040"/>
          </a:xfrm>
        </p:grpSpPr>
        <p:sp>
          <p:nvSpPr>
            <p:cNvPr id="149" name="Oval 148"/>
            <p:cNvSpPr/>
            <p:nvPr/>
          </p:nvSpPr>
          <p:spPr>
            <a:xfrm>
              <a:off x="3021786" y="2815278"/>
              <a:ext cx="701040" cy="7010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0" name="Freeform 149"/>
            <p:cNvSpPr/>
            <p:nvPr/>
          </p:nvSpPr>
          <p:spPr>
            <a:xfrm>
              <a:off x="3298466" y="2847340"/>
              <a:ext cx="147678" cy="392297"/>
            </a:xfrm>
            <a:custGeom>
              <a:avLst/>
              <a:gdLst>
                <a:gd name="connsiteX0" fmla="*/ 73840 w 147678"/>
                <a:gd name="connsiteY0" fmla="*/ 0 h 392297"/>
                <a:gd name="connsiteX1" fmla="*/ 124593 w 147678"/>
                <a:gd name="connsiteY1" fmla="*/ 265263 h 392297"/>
                <a:gd name="connsiteX2" fmla="*/ 126051 w 147678"/>
                <a:gd name="connsiteY2" fmla="*/ 266246 h 392297"/>
                <a:gd name="connsiteX3" fmla="*/ 147678 w 147678"/>
                <a:gd name="connsiteY3" fmla="*/ 318458 h 392297"/>
                <a:gd name="connsiteX4" fmla="*/ 73839 w 147678"/>
                <a:gd name="connsiteY4" fmla="*/ 392297 h 392297"/>
                <a:gd name="connsiteX5" fmla="*/ 0 w 147678"/>
                <a:gd name="connsiteY5" fmla="*/ 318458 h 392297"/>
                <a:gd name="connsiteX6" fmla="*/ 21627 w 147678"/>
                <a:gd name="connsiteY6" fmla="*/ 266246 h 392297"/>
                <a:gd name="connsiteX7" fmla="*/ 23087 w 147678"/>
                <a:gd name="connsiteY7" fmla="*/ 265262 h 39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678" h="392297">
                  <a:moveTo>
                    <a:pt x="73840" y="0"/>
                  </a:moveTo>
                  <a:lnTo>
                    <a:pt x="124593" y="265263"/>
                  </a:lnTo>
                  <a:lnTo>
                    <a:pt x="126051" y="266246"/>
                  </a:lnTo>
                  <a:cubicBezTo>
                    <a:pt x="139413" y="279608"/>
                    <a:pt x="147678" y="298068"/>
                    <a:pt x="147678" y="318458"/>
                  </a:cubicBezTo>
                  <a:cubicBezTo>
                    <a:pt x="147678" y="359238"/>
                    <a:pt x="114619" y="392297"/>
                    <a:pt x="73839" y="392297"/>
                  </a:cubicBezTo>
                  <a:cubicBezTo>
                    <a:pt x="33059" y="392297"/>
                    <a:pt x="0" y="359238"/>
                    <a:pt x="0" y="318458"/>
                  </a:cubicBezTo>
                  <a:cubicBezTo>
                    <a:pt x="0" y="298068"/>
                    <a:pt x="8265" y="279608"/>
                    <a:pt x="21627" y="266246"/>
                  </a:cubicBezTo>
                  <a:lnTo>
                    <a:pt x="23087" y="2652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51" name="TextBox 150"/>
          <p:cNvSpPr txBox="1"/>
          <p:nvPr/>
        </p:nvSpPr>
        <p:spPr>
          <a:xfrm>
            <a:off x="684349" y="2334419"/>
            <a:ext cx="393493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2189364" y="2334419"/>
            <a:ext cx="440126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</a:t>
            </a:r>
          </a:p>
        </p:txBody>
      </p:sp>
      <p:sp>
        <p:nvSpPr>
          <p:cNvPr id="119" name="Rounded Rectangle 118"/>
          <p:cNvSpPr/>
          <p:nvPr/>
        </p:nvSpPr>
        <p:spPr>
          <a:xfrm>
            <a:off x="285750" y="3332782"/>
            <a:ext cx="8572501" cy="1388831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3" name="Title 2"/>
          <p:cNvSpPr txBox="1">
            <a:spLocks/>
          </p:cNvSpPr>
          <p:nvPr/>
        </p:nvSpPr>
        <p:spPr>
          <a:xfrm>
            <a:off x="387820" y="192561"/>
            <a:ext cx="8368363" cy="3546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300" dirty="0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387820" y="192561"/>
            <a:ext cx="8368363" cy="354696"/>
          </a:xfrm>
          <a:prstGeom prst="rect">
            <a:avLst/>
          </a:prstGeom>
        </p:spPr>
        <p:txBody>
          <a:bodyPr lIns="0" tIns="0" rIns="0" bIns="0" anchor="ctr"/>
          <a:lstStyle>
            <a:lvl1pPr algn="l" defTabSz="1219108" rtl="0" eaLnBrk="1" latinLnBrk="0" hangingPunct="1">
              <a:spcBef>
                <a:spcPct val="0"/>
              </a:spcBef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/>
          </a:p>
        </p:txBody>
      </p: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2CF1C5FE-4BC4-45A2-B7F3-A10787AE99EB}"/>
              </a:ext>
            </a:extLst>
          </p:cNvPr>
          <p:cNvGraphicFramePr>
            <a:graphicFrameLocks noGrp="1"/>
          </p:cNvGraphicFramePr>
          <p:nvPr/>
        </p:nvGraphicFramePr>
        <p:xfrm>
          <a:off x="480122" y="3429000"/>
          <a:ext cx="2541288" cy="1142585"/>
        </p:xfrm>
        <a:graphic>
          <a:graphicData uri="http://schemas.openxmlformats.org/drawingml/2006/table">
            <a:tbl>
              <a:tblPr firstRow="1" lastRow="1" bandRow="1">
                <a:tableStyleId>{BC89EF96-8CEA-46FF-86C4-4CE0E7609802}</a:tableStyleId>
              </a:tblPr>
              <a:tblGrid>
                <a:gridCol w="1607292">
                  <a:extLst>
                    <a:ext uri="{9D8B030D-6E8A-4147-A177-3AD203B41FA5}">
                      <a16:colId xmlns:a16="http://schemas.microsoft.com/office/drawing/2014/main" val="1610568692"/>
                    </a:ext>
                  </a:extLst>
                </a:gridCol>
                <a:gridCol w="933996">
                  <a:extLst>
                    <a:ext uri="{9D8B030D-6E8A-4147-A177-3AD203B41FA5}">
                      <a16:colId xmlns:a16="http://schemas.microsoft.com/office/drawing/2014/main" val="3986166724"/>
                    </a:ext>
                  </a:extLst>
                </a:gridCol>
              </a:tblGrid>
              <a:tr h="22851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spc="40" baseline="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Area of focus 01</a:t>
                      </a:r>
                      <a:endParaRPr lang="en-GB" sz="800" b="1" i="0" u="none" strike="noStrike" spc="40" baseline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180000" marT="93600" marB="9360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07641009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Objective </a:t>
                      </a:r>
                      <a:endParaRPr lang="en-GB" sz="800" b="0" i="0" u="none" strike="noStrike" spc="4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390058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measures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endParaRPr kumimoji="0" lang="en-GB" sz="800" b="0" i="0" u="none" strike="noStrike" kern="1200" cap="none" spc="4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targets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endParaRPr kumimoji="0" lang="en-GB" sz="800" b="0" i="0" u="none" strike="noStrike" kern="1200" cap="none" spc="4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invites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2CF1C5FE-4BC4-45A2-B7F3-A10787AE99EB}"/>
              </a:ext>
            </a:extLst>
          </p:cNvPr>
          <p:cNvGraphicFramePr>
            <a:graphicFrameLocks noGrp="1"/>
          </p:cNvGraphicFramePr>
          <p:nvPr/>
        </p:nvGraphicFramePr>
        <p:xfrm>
          <a:off x="3301122" y="3429000"/>
          <a:ext cx="2541288" cy="1142585"/>
        </p:xfrm>
        <a:graphic>
          <a:graphicData uri="http://schemas.openxmlformats.org/drawingml/2006/table">
            <a:tbl>
              <a:tblPr firstRow="1" lastRow="1" bandRow="1">
                <a:tableStyleId>{BC89EF96-8CEA-46FF-86C4-4CE0E7609802}</a:tableStyleId>
              </a:tblPr>
              <a:tblGrid>
                <a:gridCol w="1607292">
                  <a:extLst>
                    <a:ext uri="{9D8B030D-6E8A-4147-A177-3AD203B41FA5}">
                      <a16:colId xmlns:a16="http://schemas.microsoft.com/office/drawing/2014/main" val="1610568692"/>
                    </a:ext>
                  </a:extLst>
                </a:gridCol>
                <a:gridCol w="933996">
                  <a:extLst>
                    <a:ext uri="{9D8B030D-6E8A-4147-A177-3AD203B41FA5}">
                      <a16:colId xmlns:a16="http://schemas.microsoft.com/office/drawing/2014/main" val="3986166724"/>
                    </a:ext>
                  </a:extLst>
                </a:gridCol>
              </a:tblGrid>
              <a:tr h="22851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spc="40" baseline="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Area of focus 02</a:t>
                      </a:r>
                      <a:endParaRPr lang="en-GB" sz="800" b="1" i="0" u="none" strike="noStrike" spc="40" baseline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180000" marT="93600" marB="9360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07641009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Objective </a:t>
                      </a:r>
                      <a:endParaRPr lang="en-GB" sz="800" b="0" i="0" u="none" strike="noStrike" spc="4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390058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measures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endParaRPr kumimoji="0" lang="en-GB" sz="800" b="0" i="0" u="none" strike="noStrike" kern="1200" cap="none" spc="4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targets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endParaRPr kumimoji="0" lang="en-GB" sz="800" b="0" i="0" u="none" strike="noStrike" kern="1200" cap="none" spc="4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invites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2CF1C5FE-4BC4-45A2-B7F3-A10787AE99EB}"/>
              </a:ext>
            </a:extLst>
          </p:cNvPr>
          <p:cNvGraphicFramePr>
            <a:graphicFrameLocks noGrp="1"/>
          </p:cNvGraphicFramePr>
          <p:nvPr/>
        </p:nvGraphicFramePr>
        <p:xfrm>
          <a:off x="6122123" y="3429000"/>
          <a:ext cx="2541288" cy="1142585"/>
        </p:xfrm>
        <a:graphic>
          <a:graphicData uri="http://schemas.openxmlformats.org/drawingml/2006/table">
            <a:tbl>
              <a:tblPr firstRow="1" lastRow="1" bandRow="1">
                <a:tableStyleId>{BC89EF96-8CEA-46FF-86C4-4CE0E7609802}</a:tableStyleId>
              </a:tblPr>
              <a:tblGrid>
                <a:gridCol w="1607292">
                  <a:extLst>
                    <a:ext uri="{9D8B030D-6E8A-4147-A177-3AD203B41FA5}">
                      <a16:colId xmlns:a16="http://schemas.microsoft.com/office/drawing/2014/main" val="1610568692"/>
                    </a:ext>
                  </a:extLst>
                </a:gridCol>
                <a:gridCol w="933996">
                  <a:extLst>
                    <a:ext uri="{9D8B030D-6E8A-4147-A177-3AD203B41FA5}">
                      <a16:colId xmlns:a16="http://schemas.microsoft.com/office/drawing/2014/main" val="3986166724"/>
                    </a:ext>
                  </a:extLst>
                </a:gridCol>
              </a:tblGrid>
              <a:tr h="22851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spc="40" baseline="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Area of focus 03</a:t>
                      </a:r>
                      <a:endParaRPr lang="en-GB" sz="800" b="1" i="0" u="none" strike="noStrike" spc="40" baseline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180000" marT="93600" marB="9360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07641009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Objective </a:t>
                      </a:r>
                      <a:endParaRPr lang="en-GB" sz="800" b="0" i="0" u="none" strike="noStrike" spc="4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390058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measures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endParaRPr kumimoji="0" lang="en-GB" sz="800" b="0" i="0" u="none" strike="noStrike" kern="1200" cap="none" spc="4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targets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endParaRPr kumimoji="0" lang="en-GB" sz="800" b="0" i="0" u="none" strike="noStrike" kern="1200" cap="none" spc="4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5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spc="4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invites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898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4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</a:p>
                  </a:txBody>
                  <a:tcPr marT="30388" marB="3038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2" name="Inhaltsplatzhalter 4">
            <a:extLst>
              <a:ext uri="{FF2B5EF4-FFF2-40B4-BE49-F238E27FC236}">
                <a16:creationId xmlns:a16="http://schemas.microsoft.com/office/drawing/2014/main" id="{440678B0-6CFF-4117-BB57-1D388F04328F}"/>
              </a:ext>
            </a:extLst>
          </p:cNvPr>
          <p:cNvSpPr txBox="1">
            <a:spLocks/>
          </p:cNvSpPr>
          <p:nvPr/>
        </p:nvSpPr>
        <p:spPr>
          <a:xfrm>
            <a:off x="771744" y="957431"/>
            <a:ext cx="1958047" cy="20774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Text here 01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72" name="Inhaltsplatzhalter 4">
            <a:extLst>
              <a:ext uri="{FF2B5EF4-FFF2-40B4-BE49-F238E27FC236}">
                <a16:creationId xmlns:a16="http://schemas.microsoft.com/office/drawing/2014/main" id="{51F90F21-42D3-439E-B2D8-DC5E87E341BE}"/>
              </a:ext>
            </a:extLst>
          </p:cNvPr>
          <p:cNvSpPr txBox="1">
            <a:spLocks/>
          </p:cNvSpPr>
          <p:nvPr/>
        </p:nvSpPr>
        <p:spPr>
          <a:xfrm>
            <a:off x="478934" y="2427092"/>
            <a:ext cx="2543664" cy="6232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pt-BR" sz="4050" b="1" dirty="0">
                <a:solidFill>
                  <a:schemeClr val="accent1"/>
                </a:solidFill>
                <a:latin typeface="+mn-lt"/>
              </a:rPr>
              <a:t>55%</a:t>
            </a:r>
            <a:endParaRPr lang="en-US" sz="45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74" name="Inhaltsplatzhalter 4">
            <a:extLst>
              <a:ext uri="{FF2B5EF4-FFF2-40B4-BE49-F238E27FC236}">
                <a16:creationId xmlns:a16="http://schemas.microsoft.com/office/drawing/2014/main" id="{440678B0-6CFF-4117-BB57-1D388F04328F}"/>
              </a:ext>
            </a:extLst>
          </p:cNvPr>
          <p:cNvSpPr txBox="1">
            <a:spLocks/>
          </p:cNvSpPr>
          <p:nvPr/>
        </p:nvSpPr>
        <p:spPr>
          <a:xfrm>
            <a:off x="3592977" y="957431"/>
            <a:ext cx="1958047" cy="20774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Text here 02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94" name="Inhaltsplatzhalter 4">
            <a:extLst>
              <a:ext uri="{FF2B5EF4-FFF2-40B4-BE49-F238E27FC236}">
                <a16:creationId xmlns:a16="http://schemas.microsoft.com/office/drawing/2014/main" id="{51F90F21-42D3-439E-B2D8-DC5E87E341BE}"/>
              </a:ext>
            </a:extLst>
          </p:cNvPr>
          <p:cNvSpPr txBox="1">
            <a:spLocks/>
          </p:cNvSpPr>
          <p:nvPr/>
        </p:nvSpPr>
        <p:spPr>
          <a:xfrm>
            <a:off x="3300168" y="2427092"/>
            <a:ext cx="2543664" cy="6232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pt-BR" sz="4050" b="1" dirty="0">
                <a:solidFill>
                  <a:schemeClr val="accent2"/>
                </a:solidFill>
                <a:latin typeface="+mn-lt"/>
              </a:rPr>
              <a:t>77%</a:t>
            </a:r>
            <a:endParaRPr lang="en-US" sz="45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96" name="Inhaltsplatzhalter 4">
            <a:extLst>
              <a:ext uri="{FF2B5EF4-FFF2-40B4-BE49-F238E27FC236}">
                <a16:creationId xmlns:a16="http://schemas.microsoft.com/office/drawing/2014/main" id="{440678B0-6CFF-4117-BB57-1D388F04328F}"/>
              </a:ext>
            </a:extLst>
          </p:cNvPr>
          <p:cNvSpPr txBox="1">
            <a:spLocks/>
          </p:cNvSpPr>
          <p:nvPr/>
        </p:nvSpPr>
        <p:spPr>
          <a:xfrm>
            <a:off x="6410157" y="957431"/>
            <a:ext cx="1958047" cy="20774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Text here 03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16" name="Inhaltsplatzhalter 4">
            <a:extLst>
              <a:ext uri="{FF2B5EF4-FFF2-40B4-BE49-F238E27FC236}">
                <a16:creationId xmlns:a16="http://schemas.microsoft.com/office/drawing/2014/main" id="{51F90F21-42D3-439E-B2D8-DC5E87E341BE}"/>
              </a:ext>
            </a:extLst>
          </p:cNvPr>
          <p:cNvSpPr txBox="1">
            <a:spLocks/>
          </p:cNvSpPr>
          <p:nvPr/>
        </p:nvSpPr>
        <p:spPr>
          <a:xfrm>
            <a:off x="6117348" y="2427092"/>
            <a:ext cx="2543664" cy="6232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pt-BR" sz="4050" b="1" dirty="0">
                <a:solidFill>
                  <a:schemeClr val="accent3"/>
                </a:solidFill>
                <a:latin typeface="+mn-lt"/>
              </a:rPr>
              <a:t>66%</a:t>
            </a:r>
            <a:endParaRPr lang="en-US" sz="45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17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100" dirty="0"/>
              <a:t>CEO Report Template</a:t>
            </a:r>
          </a:p>
        </p:txBody>
      </p:sp>
    </p:spTree>
    <p:extLst>
      <p:ext uri="{BB962C8B-B14F-4D97-AF65-F5344CB8AC3E}">
        <p14:creationId xmlns:p14="http://schemas.microsoft.com/office/powerpoint/2010/main" val="35771867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Rounded Rectangle 190"/>
          <p:cNvSpPr/>
          <p:nvPr/>
        </p:nvSpPr>
        <p:spPr>
          <a:xfrm>
            <a:off x="352046" y="665510"/>
            <a:ext cx="3740733" cy="4050321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8" name="Rounded Rectangle 117"/>
          <p:cNvSpPr/>
          <p:nvPr/>
        </p:nvSpPr>
        <p:spPr>
          <a:xfrm>
            <a:off x="4229100" y="665510"/>
            <a:ext cx="4629151" cy="4050321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3" name="Title 2"/>
          <p:cNvSpPr txBox="1">
            <a:spLocks/>
          </p:cNvSpPr>
          <p:nvPr/>
        </p:nvSpPr>
        <p:spPr>
          <a:xfrm>
            <a:off x="387820" y="192561"/>
            <a:ext cx="8368363" cy="3546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300" dirty="0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387820" y="192561"/>
            <a:ext cx="8368363" cy="354696"/>
          </a:xfrm>
          <a:prstGeom prst="rect">
            <a:avLst/>
          </a:prstGeom>
        </p:spPr>
        <p:txBody>
          <a:bodyPr lIns="0" tIns="0" rIns="0" bIns="0" anchor="ctr"/>
          <a:lstStyle>
            <a:lvl1pPr algn="l" defTabSz="1219108" rtl="0" eaLnBrk="1" latinLnBrk="0" hangingPunct="1">
              <a:spcBef>
                <a:spcPct val="0"/>
              </a:spcBef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/>
          </a:p>
        </p:txBody>
      </p:sp>
      <p:sp>
        <p:nvSpPr>
          <p:cNvPr id="117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100" dirty="0"/>
              <a:t>CEO Report Template</a:t>
            </a:r>
          </a:p>
        </p:txBody>
      </p:sp>
      <p:sp>
        <p:nvSpPr>
          <p:cNvPr id="120" name="Freeform 187"/>
          <p:cNvSpPr/>
          <p:nvPr/>
        </p:nvSpPr>
        <p:spPr>
          <a:xfrm>
            <a:off x="4549140" y="1257300"/>
            <a:ext cx="3976397" cy="19222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01" y="0"/>
                </a:moveTo>
                <a:cubicBezTo>
                  <a:pt x="7700" y="0"/>
                  <a:pt x="7614" y="119"/>
                  <a:pt x="7520" y="119"/>
                </a:cubicBezTo>
                <a:cubicBezTo>
                  <a:pt x="7484" y="119"/>
                  <a:pt x="7470" y="119"/>
                  <a:pt x="7434" y="119"/>
                </a:cubicBezTo>
                <a:cubicBezTo>
                  <a:pt x="7434" y="119"/>
                  <a:pt x="7434" y="118"/>
                  <a:pt x="7434" y="178"/>
                </a:cubicBezTo>
                <a:cubicBezTo>
                  <a:pt x="7434" y="178"/>
                  <a:pt x="7433" y="178"/>
                  <a:pt x="7390" y="178"/>
                </a:cubicBezTo>
                <a:cubicBezTo>
                  <a:pt x="7347" y="148"/>
                  <a:pt x="7318" y="149"/>
                  <a:pt x="7267" y="149"/>
                </a:cubicBezTo>
                <a:cubicBezTo>
                  <a:pt x="7195" y="149"/>
                  <a:pt x="7145" y="177"/>
                  <a:pt x="7087" y="236"/>
                </a:cubicBezTo>
                <a:cubicBezTo>
                  <a:pt x="7101" y="266"/>
                  <a:pt x="7115" y="267"/>
                  <a:pt x="7130" y="297"/>
                </a:cubicBezTo>
                <a:cubicBezTo>
                  <a:pt x="7108" y="312"/>
                  <a:pt x="7051" y="283"/>
                  <a:pt x="7051" y="342"/>
                </a:cubicBezTo>
                <a:cubicBezTo>
                  <a:pt x="7051" y="431"/>
                  <a:pt x="7130" y="490"/>
                  <a:pt x="7166" y="520"/>
                </a:cubicBezTo>
                <a:cubicBezTo>
                  <a:pt x="7166" y="520"/>
                  <a:pt x="7167" y="520"/>
                  <a:pt x="7073" y="520"/>
                </a:cubicBezTo>
                <a:cubicBezTo>
                  <a:pt x="7022" y="460"/>
                  <a:pt x="6971" y="371"/>
                  <a:pt x="6885" y="371"/>
                </a:cubicBezTo>
                <a:cubicBezTo>
                  <a:pt x="6863" y="371"/>
                  <a:pt x="6834" y="370"/>
                  <a:pt x="6834" y="430"/>
                </a:cubicBezTo>
                <a:cubicBezTo>
                  <a:pt x="6834" y="460"/>
                  <a:pt x="6841" y="490"/>
                  <a:pt x="6849" y="520"/>
                </a:cubicBezTo>
                <a:cubicBezTo>
                  <a:pt x="6849" y="520"/>
                  <a:pt x="6826" y="520"/>
                  <a:pt x="6819" y="520"/>
                </a:cubicBezTo>
                <a:cubicBezTo>
                  <a:pt x="6776" y="490"/>
                  <a:pt x="6740" y="491"/>
                  <a:pt x="6718" y="416"/>
                </a:cubicBezTo>
                <a:cubicBezTo>
                  <a:pt x="6718" y="416"/>
                  <a:pt x="6718" y="417"/>
                  <a:pt x="6697" y="461"/>
                </a:cubicBezTo>
                <a:cubicBezTo>
                  <a:pt x="6697" y="491"/>
                  <a:pt x="6711" y="506"/>
                  <a:pt x="6711" y="536"/>
                </a:cubicBezTo>
                <a:cubicBezTo>
                  <a:pt x="6667" y="536"/>
                  <a:pt x="6660" y="416"/>
                  <a:pt x="6624" y="416"/>
                </a:cubicBezTo>
                <a:cubicBezTo>
                  <a:pt x="6567" y="416"/>
                  <a:pt x="6524" y="474"/>
                  <a:pt x="6466" y="504"/>
                </a:cubicBezTo>
                <a:cubicBezTo>
                  <a:pt x="6386" y="504"/>
                  <a:pt x="6358" y="549"/>
                  <a:pt x="6271" y="579"/>
                </a:cubicBezTo>
                <a:cubicBezTo>
                  <a:pt x="6206" y="593"/>
                  <a:pt x="6263" y="788"/>
                  <a:pt x="6191" y="788"/>
                </a:cubicBezTo>
                <a:cubicBezTo>
                  <a:pt x="6170" y="788"/>
                  <a:pt x="6155" y="773"/>
                  <a:pt x="6141" y="758"/>
                </a:cubicBezTo>
                <a:cubicBezTo>
                  <a:pt x="6098" y="833"/>
                  <a:pt x="6003" y="936"/>
                  <a:pt x="5931" y="981"/>
                </a:cubicBezTo>
                <a:cubicBezTo>
                  <a:pt x="5924" y="996"/>
                  <a:pt x="5888" y="1011"/>
                  <a:pt x="5888" y="1055"/>
                </a:cubicBezTo>
                <a:cubicBezTo>
                  <a:pt x="5888" y="1130"/>
                  <a:pt x="6011" y="1130"/>
                  <a:pt x="6047" y="1130"/>
                </a:cubicBezTo>
                <a:cubicBezTo>
                  <a:pt x="6047" y="1249"/>
                  <a:pt x="6025" y="1323"/>
                  <a:pt x="5989" y="1368"/>
                </a:cubicBezTo>
                <a:cubicBezTo>
                  <a:pt x="5946" y="1413"/>
                  <a:pt x="5874" y="1353"/>
                  <a:pt x="5816" y="1397"/>
                </a:cubicBezTo>
                <a:cubicBezTo>
                  <a:pt x="5773" y="1412"/>
                  <a:pt x="5751" y="1472"/>
                  <a:pt x="5714" y="1487"/>
                </a:cubicBezTo>
                <a:cubicBezTo>
                  <a:pt x="5671" y="1517"/>
                  <a:pt x="5599" y="1471"/>
                  <a:pt x="5599" y="1605"/>
                </a:cubicBezTo>
                <a:cubicBezTo>
                  <a:pt x="5599" y="1679"/>
                  <a:pt x="5794" y="1784"/>
                  <a:pt x="5801" y="1784"/>
                </a:cubicBezTo>
                <a:cubicBezTo>
                  <a:pt x="5830" y="1784"/>
                  <a:pt x="5844" y="1784"/>
                  <a:pt x="5873" y="1784"/>
                </a:cubicBezTo>
                <a:cubicBezTo>
                  <a:pt x="5887" y="1784"/>
                  <a:pt x="5895" y="1768"/>
                  <a:pt x="5895" y="1753"/>
                </a:cubicBezTo>
                <a:cubicBezTo>
                  <a:pt x="5895" y="1753"/>
                  <a:pt x="5895" y="1753"/>
                  <a:pt x="5981" y="1753"/>
                </a:cubicBezTo>
                <a:cubicBezTo>
                  <a:pt x="5974" y="1798"/>
                  <a:pt x="5974" y="1813"/>
                  <a:pt x="5953" y="1843"/>
                </a:cubicBezTo>
                <a:cubicBezTo>
                  <a:pt x="5953" y="1843"/>
                  <a:pt x="5952" y="1843"/>
                  <a:pt x="5837" y="1843"/>
                </a:cubicBezTo>
                <a:cubicBezTo>
                  <a:pt x="5822" y="1873"/>
                  <a:pt x="5816" y="1872"/>
                  <a:pt x="5794" y="1872"/>
                </a:cubicBezTo>
                <a:cubicBezTo>
                  <a:pt x="5780" y="1872"/>
                  <a:pt x="5766" y="1872"/>
                  <a:pt x="5744" y="1872"/>
                </a:cubicBezTo>
                <a:cubicBezTo>
                  <a:pt x="5729" y="1872"/>
                  <a:pt x="5686" y="1903"/>
                  <a:pt x="5686" y="1962"/>
                </a:cubicBezTo>
                <a:cubicBezTo>
                  <a:pt x="5722" y="1992"/>
                  <a:pt x="5708" y="1962"/>
                  <a:pt x="5758" y="1962"/>
                </a:cubicBezTo>
                <a:cubicBezTo>
                  <a:pt x="5780" y="1962"/>
                  <a:pt x="5808" y="2007"/>
                  <a:pt x="5837" y="2036"/>
                </a:cubicBezTo>
                <a:cubicBezTo>
                  <a:pt x="5830" y="2066"/>
                  <a:pt x="5816" y="2080"/>
                  <a:pt x="5794" y="2095"/>
                </a:cubicBezTo>
                <a:cubicBezTo>
                  <a:pt x="5823" y="2169"/>
                  <a:pt x="5888" y="2201"/>
                  <a:pt x="5931" y="2201"/>
                </a:cubicBezTo>
                <a:cubicBezTo>
                  <a:pt x="5945" y="2201"/>
                  <a:pt x="5946" y="2215"/>
                  <a:pt x="5960" y="2185"/>
                </a:cubicBezTo>
                <a:cubicBezTo>
                  <a:pt x="5953" y="2185"/>
                  <a:pt x="5946" y="2171"/>
                  <a:pt x="5939" y="2156"/>
                </a:cubicBezTo>
                <a:cubicBezTo>
                  <a:pt x="5946" y="2156"/>
                  <a:pt x="5960" y="2140"/>
                  <a:pt x="5981" y="2140"/>
                </a:cubicBezTo>
                <a:cubicBezTo>
                  <a:pt x="6003" y="2140"/>
                  <a:pt x="6025" y="2171"/>
                  <a:pt x="6039" y="2171"/>
                </a:cubicBezTo>
                <a:cubicBezTo>
                  <a:pt x="6068" y="2171"/>
                  <a:pt x="6083" y="2111"/>
                  <a:pt x="6111" y="2111"/>
                </a:cubicBezTo>
                <a:cubicBezTo>
                  <a:pt x="6126" y="2111"/>
                  <a:pt x="6133" y="2111"/>
                  <a:pt x="6169" y="2111"/>
                </a:cubicBezTo>
                <a:cubicBezTo>
                  <a:pt x="6400" y="2111"/>
                  <a:pt x="6545" y="2484"/>
                  <a:pt x="6603" y="2855"/>
                </a:cubicBezTo>
                <a:cubicBezTo>
                  <a:pt x="6603" y="2855"/>
                  <a:pt x="6603" y="2855"/>
                  <a:pt x="6603" y="2914"/>
                </a:cubicBezTo>
                <a:cubicBezTo>
                  <a:pt x="6624" y="2929"/>
                  <a:pt x="6660" y="2929"/>
                  <a:pt x="6660" y="2988"/>
                </a:cubicBezTo>
                <a:cubicBezTo>
                  <a:pt x="6660" y="3092"/>
                  <a:pt x="6610" y="3078"/>
                  <a:pt x="6610" y="3182"/>
                </a:cubicBezTo>
                <a:cubicBezTo>
                  <a:pt x="6610" y="3241"/>
                  <a:pt x="6632" y="3256"/>
                  <a:pt x="6668" y="3256"/>
                </a:cubicBezTo>
                <a:cubicBezTo>
                  <a:pt x="6697" y="3256"/>
                  <a:pt x="6704" y="3182"/>
                  <a:pt x="6718" y="3182"/>
                </a:cubicBezTo>
                <a:cubicBezTo>
                  <a:pt x="6791" y="3182"/>
                  <a:pt x="6805" y="3376"/>
                  <a:pt x="6870" y="3420"/>
                </a:cubicBezTo>
                <a:cubicBezTo>
                  <a:pt x="6870" y="3450"/>
                  <a:pt x="6870" y="3479"/>
                  <a:pt x="6849" y="3479"/>
                </a:cubicBezTo>
                <a:cubicBezTo>
                  <a:pt x="6798" y="3479"/>
                  <a:pt x="6769" y="3420"/>
                  <a:pt x="6726" y="3420"/>
                </a:cubicBezTo>
                <a:cubicBezTo>
                  <a:pt x="6704" y="3420"/>
                  <a:pt x="6712" y="3405"/>
                  <a:pt x="6690" y="3420"/>
                </a:cubicBezTo>
                <a:cubicBezTo>
                  <a:pt x="6697" y="3539"/>
                  <a:pt x="6848" y="3568"/>
                  <a:pt x="6913" y="3598"/>
                </a:cubicBezTo>
                <a:cubicBezTo>
                  <a:pt x="6891" y="3717"/>
                  <a:pt x="6863" y="3761"/>
                  <a:pt x="6849" y="3895"/>
                </a:cubicBezTo>
                <a:cubicBezTo>
                  <a:pt x="6820" y="3865"/>
                  <a:pt x="6819" y="3865"/>
                  <a:pt x="6791" y="3895"/>
                </a:cubicBezTo>
                <a:lnTo>
                  <a:pt x="6791" y="3911"/>
                </a:lnTo>
                <a:cubicBezTo>
                  <a:pt x="6747" y="3985"/>
                  <a:pt x="6740" y="4058"/>
                  <a:pt x="6711" y="4147"/>
                </a:cubicBezTo>
                <a:cubicBezTo>
                  <a:pt x="6711" y="4147"/>
                  <a:pt x="6711" y="4148"/>
                  <a:pt x="6711" y="4237"/>
                </a:cubicBezTo>
                <a:cubicBezTo>
                  <a:pt x="6718" y="4222"/>
                  <a:pt x="6732" y="4222"/>
                  <a:pt x="6747" y="4237"/>
                </a:cubicBezTo>
                <a:cubicBezTo>
                  <a:pt x="6747" y="4282"/>
                  <a:pt x="6733" y="4312"/>
                  <a:pt x="6733" y="4356"/>
                </a:cubicBezTo>
                <a:cubicBezTo>
                  <a:pt x="6733" y="4460"/>
                  <a:pt x="6784" y="4520"/>
                  <a:pt x="6798" y="4595"/>
                </a:cubicBezTo>
                <a:cubicBezTo>
                  <a:pt x="6805" y="4639"/>
                  <a:pt x="6812" y="4713"/>
                  <a:pt x="6819" y="4728"/>
                </a:cubicBezTo>
                <a:cubicBezTo>
                  <a:pt x="6855" y="4772"/>
                  <a:pt x="6863" y="4669"/>
                  <a:pt x="6899" y="4743"/>
                </a:cubicBezTo>
                <a:cubicBezTo>
                  <a:pt x="6884" y="4773"/>
                  <a:pt x="6863" y="4772"/>
                  <a:pt x="6863" y="4831"/>
                </a:cubicBezTo>
                <a:cubicBezTo>
                  <a:pt x="6863" y="4950"/>
                  <a:pt x="6942" y="5144"/>
                  <a:pt x="6985" y="5218"/>
                </a:cubicBezTo>
                <a:cubicBezTo>
                  <a:pt x="6993" y="5218"/>
                  <a:pt x="6985" y="5278"/>
                  <a:pt x="7000" y="5293"/>
                </a:cubicBezTo>
                <a:cubicBezTo>
                  <a:pt x="7036" y="5352"/>
                  <a:pt x="7051" y="5323"/>
                  <a:pt x="7065" y="5412"/>
                </a:cubicBezTo>
                <a:cubicBezTo>
                  <a:pt x="7094" y="5412"/>
                  <a:pt x="7123" y="5367"/>
                  <a:pt x="7152" y="5367"/>
                </a:cubicBezTo>
                <a:cubicBezTo>
                  <a:pt x="7209" y="5367"/>
                  <a:pt x="7203" y="5560"/>
                  <a:pt x="7253" y="5560"/>
                </a:cubicBezTo>
                <a:cubicBezTo>
                  <a:pt x="7268" y="5560"/>
                  <a:pt x="7274" y="5531"/>
                  <a:pt x="7296" y="5531"/>
                </a:cubicBezTo>
                <a:cubicBezTo>
                  <a:pt x="7303" y="5546"/>
                  <a:pt x="7303" y="5560"/>
                  <a:pt x="7318" y="5560"/>
                </a:cubicBezTo>
                <a:cubicBezTo>
                  <a:pt x="7376" y="5560"/>
                  <a:pt x="7354" y="5352"/>
                  <a:pt x="7398" y="5293"/>
                </a:cubicBezTo>
                <a:cubicBezTo>
                  <a:pt x="7398" y="5248"/>
                  <a:pt x="7398" y="5144"/>
                  <a:pt x="7398" y="5070"/>
                </a:cubicBezTo>
                <a:cubicBezTo>
                  <a:pt x="7398" y="4936"/>
                  <a:pt x="7498" y="4981"/>
                  <a:pt x="7498" y="4847"/>
                </a:cubicBezTo>
                <a:cubicBezTo>
                  <a:pt x="7498" y="4787"/>
                  <a:pt x="7470" y="4773"/>
                  <a:pt x="7470" y="4743"/>
                </a:cubicBezTo>
                <a:cubicBezTo>
                  <a:pt x="7470" y="4728"/>
                  <a:pt x="7484" y="4713"/>
                  <a:pt x="7484" y="4698"/>
                </a:cubicBezTo>
                <a:cubicBezTo>
                  <a:pt x="7484" y="4684"/>
                  <a:pt x="7484" y="4668"/>
                  <a:pt x="7484" y="4653"/>
                </a:cubicBezTo>
                <a:cubicBezTo>
                  <a:pt x="7484" y="4505"/>
                  <a:pt x="7593" y="4549"/>
                  <a:pt x="7636" y="4460"/>
                </a:cubicBezTo>
                <a:cubicBezTo>
                  <a:pt x="7658" y="4415"/>
                  <a:pt x="7650" y="4371"/>
                  <a:pt x="7679" y="4356"/>
                </a:cubicBezTo>
                <a:cubicBezTo>
                  <a:pt x="7679" y="4356"/>
                  <a:pt x="7679" y="4356"/>
                  <a:pt x="7679" y="4431"/>
                </a:cubicBezTo>
                <a:cubicBezTo>
                  <a:pt x="7679" y="4431"/>
                  <a:pt x="7679" y="4431"/>
                  <a:pt x="7708" y="4431"/>
                </a:cubicBezTo>
                <a:cubicBezTo>
                  <a:pt x="7752" y="4371"/>
                  <a:pt x="7823" y="4386"/>
                  <a:pt x="7867" y="4311"/>
                </a:cubicBezTo>
                <a:cubicBezTo>
                  <a:pt x="7896" y="4237"/>
                  <a:pt x="7896" y="4163"/>
                  <a:pt x="7939" y="4089"/>
                </a:cubicBezTo>
                <a:cubicBezTo>
                  <a:pt x="7939" y="4089"/>
                  <a:pt x="7939" y="4089"/>
                  <a:pt x="7989" y="4014"/>
                </a:cubicBezTo>
                <a:cubicBezTo>
                  <a:pt x="7989" y="3985"/>
                  <a:pt x="8011" y="3970"/>
                  <a:pt x="8033" y="3940"/>
                </a:cubicBezTo>
                <a:cubicBezTo>
                  <a:pt x="8033" y="3940"/>
                  <a:pt x="8033" y="3940"/>
                  <a:pt x="8127" y="3940"/>
                </a:cubicBezTo>
                <a:cubicBezTo>
                  <a:pt x="8207" y="3881"/>
                  <a:pt x="8271" y="3896"/>
                  <a:pt x="8344" y="3836"/>
                </a:cubicBezTo>
                <a:cubicBezTo>
                  <a:pt x="8401" y="3807"/>
                  <a:pt x="8422" y="3687"/>
                  <a:pt x="8495" y="3627"/>
                </a:cubicBezTo>
                <a:cubicBezTo>
                  <a:pt x="8531" y="3612"/>
                  <a:pt x="8553" y="3598"/>
                  <a:pt x="8582" y="3553"/>
                </a:cubicBezTo>
                <a:cubicBezTo>
                  <a:pt x="8539" y="3523"/>
                  <a:pt x="8350" y="3538"/>
                  <a:pt x="8350" y="3405"/>
                </a:cubicBezTo>
                <a:cubicBezTo>
                  <a:pt x="8365" y="3405"/>
                  <a:pt x="8401" y="3389"/>
                  <a:pt x="8401" y="3360"/>
                </a:cubicBezTo>
                <a:cubicBezTo>
                  <a:pt x="8401" y="3315"/>
                  <a:pt x="8380" y="3316"/>
                  <a:pt x="8380" y="3256"/>
                </a:cubicBezTo>
                <a:cubicBezTo>
                  <a:pt x="8387" y="3256"/>
                  <a:pt x="8401" y="3256"/>
                  <a:pt x="8408" y="3256"/>
                </a:cubicBezTo>
                <a:cubicBezTo>
                  <a:pt x="8495" y="3256"/>
                  <a:pt x="8473" y="3463"/>
                  <a:pt x="8567" y="3463"/>
                </a:cubicBezTo>
                <a:cubicBezTo>
                  <a:pt x="8596" y="3463"/>
                  <a:pt x="8625" y="3464"/>
                  <a:pt x="8625" y="3405"/>
                </a:cubicBezTo>
                <a:cubicBezTo>
                  <a:pt x="8625" y="3167"/>
                  <a:pt x="8495" y="3092"/>
                  <a:pt x="8422" y="2943"/>
                </a:cubicBezTo>
                <a:cubicBezTo>
                  <a:pt x="8422" y="2943"/>
                  <a:pt x="8422" y="2944"/>
                  <a:pt x="8422" y="2885"/>
                </a:cubicBezTo>
                <a:cubicBezTo>
                  <a:pt x="8422" y="2885"/>
                  <a:pt x="8430" y="2885"/>
                  <a:pt x="8444" y="2885"/>
                </a:cubicBezTo>
                <a:cubicBezTo>
                  <a:pt x="8459" y="2959"/>
                  <a:pt x="8524" y="3078"/>
                  <a:pt x="8560" y="3078"/>
                </a:cubicBezTo>
                <a:cubicBezTo>
                  <a:pt x="8582" y="3078"/>
                  <a:pt x="8589" y="3003"/>
                  <a:pt x="8589" y="2943"/>
                </a:cubicBezTo>
                <a:cubicBezTo>
                  <a:pt x="8589" y="2839"/>
                  <a:pt x="8495" y="2870"/>
                  <a:pt x="8480" y="2765"/>
                </a:cubicBezTo>
                <a:cubicBezTo>
                  <a:pt x="8480" y="2765"/>
                  <a:pt x="8481" y="2765"/>
                  <a:pt x="8510" y="2765"/>
                </a:cubicBezTo>
                <a:cubicBezTo>
                  <a:pt x="8524" y="2810"/>
                  <a:pt x="8545" y="2826"/>
                  <a:pt x="8567" y="2855"/>
                </a:cubicBezTo>
                <a:cubicBezTo>
                  <a:pt x="8589" y="2766"/>
                  <a:pt x="8668" y="2825"/>
                  <a:pt x="8683" y="2691"/>
                </a:cubicBezTo>
                <a:cubicBezTo>
                  <a:pt x="8676" y="2691"/>
                  <a:pt x="8661" y="2660"/>
                  <a:pt x="8661" y="2631"/>
                </a:cubicBezTo>
                <a:cubicBezTo>
                  <a:pt x="8704" y="2616"/>
                  <a:pt x="8748" y="2588"/>
                  <a:pt x="8755" y="2513"/>
                </a:cubicBezTo>
                <a:cubicBezTo>
                  <a:pt x="8733" y="2498"/>
                  <a:pt x="8675" y="2498"/>
                  <a:pt x="8675" y="2423"/>
                </a:cubicBezTo>
                <a:cubicBezTo>
                  <a:pt x="8675" y="2379"/>
                  <a:pt x="8705" y="2379"/>
                  <a:pt x="8741" y="2379"/>
                </a:cubicBezTo>
                <a:cubicBezTo>
                  <a:pt x="8733" y="2349"/>
                  <a:pt x="8741" y="2320"/>
                  <a:pt x="8741" y="2275"/>
                </a:cubicBezTo>
                <a:cubicBezTo>
                  <a:pt x="8741" y="2215"/>
                  <a:pt x="8711" y="2184"/>
                  <a:pt x="8711" y="2095"/>
                </a:cubicBezTo>
                <a:cubicBezTo>
                  <a:pt x="8682" y="2095"/>
                  <a:pt x="8647" y="2095"/>
                  <a:pt x="8647" y="2021"/>
                </a:cubicBezTo>
                <a:cubicBezTo>
                  <a:pt x="8647" y="1991"/>
                  <a:pt x="8661" y="1962"/>
                  <a:pt x="8683" y="1962"/>
                </a:cubicBezTo>
                <a:cubicBezTo>
                  <a:pt x="8719" y="1962"/>
                  <a:pt x="8827" y="1993"/>
                  <a:pt x="8827" y="1904"/>
                </a:cubicBezTo>
                <a:cubicBezTo>
                  <a:pt x="8827" y="1799"/>
                  <a:pt x="8748" y="1813"/>
                  <a:pt x="8741" y="1753"/>
                </a:cubicBezTo>
                <a:cubicBezTo>
                  <a:pt x="8755" y="1753"/>
                  <a:pt x="8770" y="1739"/>
                  <a:pt x="8777" y="1724"/>
                </a:cubicBezTo>
                <a:cubicBezTo>
                  <a:pt x="8755" y="1694"/>
                  <a:pt x="8726" y="1636"/>
                  <a:pt x="8697" y="1636"/>
                </a:cubicBezTo>
                <a:cubicBezTo>
                  <a:pt x="8675" y="1636"/>
                  <a:pt x="8654" y="1666"/>
                  <a:pt x="8632" y="1636"/>
                </a:cubicBezTo>
                <a:cubicBezTo>
                  <a:pt x="8647" y="1591"/>
                  <a:pt x="8647" y="1501"/>
                  <a:pt x="8668" y="1456"/>
                </a:cubicBezTo>
                <a:cubicBezTo>
                  <a:pt x="8705" y="1397"/>
                  <a:pt x="8747" y="1367"/>
                  <a:pt x="8747" y="1278"/>
                </a:cubicBezTo>
                <a:cubicBezTo>
                  <a:pt x="8747" y="1263"/>
                  <a:pt x="8755" y="1264"/>
                  <a:pt x="8747" y="1220"/>
                </a:cubicBezTo>
                <a:cubicBezTo>
                  <a:pt x="8791" y="1190"/>
                  <a:pt x="8841" y="1175"/>
                  <a:pt x="8841" y="1100"/>
                </a:cubicBezTo>
                <a:cubicBezTo>
                  <a:pt x="8841" y="1071"/>
                  <a:pt x="8856" y="1115"/>
                  <a:pt x="8841" y="1055"/>
                </a:cubicBezTo>
                <a:cubicBezTo>
                  <a:pt x="8885" y="1041"/>
                  <a:pt x="8935" y="1039"/>
                  <a:pt x="8935" y="921"/>
                </a:cubicBezTo>
                <a:cubicBezTo>
                  <a:pt x="8921" y="935"/>
                  <a:pt x="8921" y="935"/>
                  <a:pt x="8892" y="921"/>
                </a:cubicBezTo>
                <a:cubicBezTo>
                  <a:pt x="8986" y="921"/>
                  <a:pt x="9029" y="787"/>
                  <a:pt x="9102" y="743"/>
                </a:cubicBezTo>
                <a:cubicBezTo>
                  <a:pt x="9109" y="743"/>
                  <a:pt x="9152" y="699"/>
                  <a:pt x="9152" y="639"/>
                </a:cubicBezTo>
                <a:cubicBezTo>
                  <a:pt x="9152" y="594"/>
                  <a:pt x="9051" y="491"/>
                  <a:pt x="9029" y="491"/>
                </a:cubicBezTo>
                <a:cubicBezTo>
                  <a:pt x="9008" y="491"/>
                  <a:pt x="8993" y="505"/>
                  <a:pt x="8986" y="549"/>
                </a:cubicBezTo>
                <a:cubicBezTo>
                  <a:pt x="8986" y="549"/>
                  <a:pt x="8986" y="549"/>
                  <a:pt x="8885" y="549"/>
                </a:cubicBezTo>
                <a:cubicBezTo>
                  <a:pt x="8856" y="579"/>
                  <a:pt x="8849" y="609"/>
                  <a:pt x="8805" y="639"/>
                </a:cubicBezTo>
                <a:cubicBezTo>
                  <a:pt x="8798" y="639"/>
                  <a:pt x="8763" y="623"/>
                  <a:pt x="8763" y="623"/>
                </a:cubicBezTo>
                <a:cubicBezTo>
                  <a:pt x="8763" y="623"/>
                  <a:pt x="8675" y="623"/>
                  <a:pt x="8625" y="623"/>
                </a:cubicBezTo>
                <a:cubicBezTo>
                  <a:pt x="8589" y="668"/>
                  <a:pt x="8488" y="951"/>
                  <a:pt x="8430" y="981"/>
                </a:cubicBezTo>
                <a:cubicBezTo>
                  <a:pt x="8437" y="951"/>
                  <a:pt x="8567" y="654"/>
                  <a:pt x="8567" y="610"/>
                </a:cubicBezTo>
                <a:cubicBezTo>
                  <a:pt x="8567" y="550"/>
                  <a:pt x="8553" y="491"/>
                  <a:pt x="8517" y="491"/>
                </a:cubicBezTo>
                <a:cubicBezTo>
                  <a:pt x="8452" y="491"/>
                  <a:pt x="8329" y="727"/>
                  <a:pt x="8278" y="727"/>
                </a:cubicBezTo>
                <a:cubicBezTo>
                  <a:pt x="8256" y="727"/>
                  <a:pt x="8350" y="550"/>
                  <a:pt x="8350" y="520"/>
                </a:cubicBezTo>
                <a:cubicBezTo>
                  <a:pt x="8314" y="490"/>
                  <a:pt x="7968" y="579"/>
                  <a:pt x="7931" y="520"/>
                </a:cubicBezTo>
                <a:cubicBezTo>
                  <a:pt x="7931" y="520"/>
                  <a:pt x="7931" y="521"/>
                  <a:pt x="8386" y="461"/>
                </a:cubicBezTo>
                <a:cubicBezTo>
                  <a:pt x="8444" y="431"/>
                  <a:pt x="8582" y="446"/>
                  <a:pt x="8596" y="297"/>
                </a:cubicBezTo>
                <a:cubicBezTo>
                  <a:pt x="8546" y="267"/>
                  <a:pt x="8474" y="297"/>
                  <a:pt x="8416" y="252"/>
                </a:cubicBezTo>
                <a:cubicBezTo>
                  <a:pt x="8315" y="163"/>
                  <a:pt x="8228" y="0"/>
                  <a:pt x="8105" y="0"/>
                </a:cubicBezTo>
                <a:cubicBezTo>
                  <a:pt x="8004" y="0"/>
                  <a:pt x="7917" y="0"/>
                  <a:pt x="7801" y="0"/>
                </a:cubicBezTo>
                <a:close/>
                <a:moveTo>
                  <a:pt x="5548" y="192"/>
                </a:moveTo>
                <a:cubicBezTo>
                  <a:pt x="5519" y="192"/>
                  <a:pt x="5512" y="266"/>
                  <a:pt x="5484" y="266"/>
                </a:cubicBezTo>
                <a:cubicBezTo>
                  <a:pt x="5455" y="266"/>
                  <a:pt x="5440" y="207"/>
                  <a:pt x="5404" y="207"/>
                </a:cubicBezTo>
                <a:cubicBezTo>
                  <a:pt x="5389" y="207"/>
                  <a:pt x="5383" y="222"/>
                  <a:pt x="5375" y="236"/>
                </a:cubicBezTo>
                <a:cubicBezTo>
                  <a:pt x="5274" y="236"/>
                  <a:pt x="5245" y="236"/>
                  <a:pt x="5137" y="236"/>
                </a:cubicBezTo>
                <a:cubicBezTo>
                  <a:pt x="5122" y="236"/>
                  <a:pt x="5101" y="253"/>
                  <a:pt x="5094" y="297"/>
                </a:cubicBezTo>
                <a:cubicBezTo>
                  <a:pt x="5065" y="342"/>
                  <a:pt x="5087" y="311"/>
                  <a:pt x="5050" y="311"/>
                </a:cubicBezTo>
                <a:cubicBezTo>
                  <a:pt x="4993" y="311"/>
                  <a:pt x="4964" y="399"/>
                  <a:pt x="4950" y="489"/>
                </a:cubicBezTo>
                <a:cubicBezTo>
                  <a:pt x="4928" y="489"/>
                  <a:pt x="4848" y="401"/>
                  <a:pt x="4812" y="401"/>
                </a:cubicBezTo>
                <a:cubicBezTo>
                  <a:pt x="4769" y="401"/>
                  <a:pt x="4791" y="489"/>
                  <a:pt x="4726" y="489"/>
                </a:cubicBezTo>
                <a:cubicBezTo>
                  <a:pt x="4726" y="518"/>
                  <a:pt x="4719" y="534"/>
                  <a:pt x="4711" y="534"/>
                </a:cubicBezTo>
                <a:cubicBezTo>
                  <a:pt x="4704" y="534"/>
                  <a:pt x="4690" y="534"/>
                  <a:pt x="4661" y="534"/>
                </a:cubicBezTo>
                <a:cubicBezTo>
                  <a:pt x="4603" y="534"/>
                  <a:pt x="4466" y="578"/>
                  <a:pt x="4459" y="682"/>
                </a:cubicBezTo>
                <a:cubicBezTo>
                  <a:pt x="4466" y="682"/>
                  <a:pt x="4495" y="682"/>
                  <a:pt x="4502" y="682"/>
                </a:cubicBezTo>
                <a:cubicBezTo>
                  <a:pt x="4510" y="682"/>
                  <a:pt x="4524" y="668"/>
                  <a:pt x="4531" y="653"/>
                </a:cubicBezTo>
                <a:cubicBezTo>
                  <a:pt x="4531" y="653"/>
                  <a:pt x="4530" y="653"/>
                  <a:pt x="4595" y="653"/>
                </a:cubicBezTo>
                <a:cubicBezTo>
                  <a:pt x="4574" y="668"/>
                  <a:pt x="4559" y="682"/>
                  <a:pt x="4538" y="727"/>
                </a:cubicBezTo>
                <a:cubicBezTo>
                  <a:pt x="4545" y="742"/>
                  <a:pt x="4566" y="772"/>
                  <a:pt x="4574" y="772"/>
                </a:cubicBezTo>
                <a:cubicBezTo>
                  <a:pt x="4617" y="772"/>
                  <a:pt x="4618" y="682"/>
                  <a:pt x="4661" y="682"/>
                </a:cubicBezTo>
                <a:cubicBezTo>
                  <a:pt x="4675" y="682"/>
                  <a:pt x="4683" y="683"/>
                  <a:pt x="4697" y="698"/>
                </a:cubicBezTo>
                <a:cubicBezTo>
                  <a:pt x="4647" y="727"/>
                  <a:pt x="4595" y="712"/>
                  <a:pt x="4574" y="831"/>
                </a:cubicBezTo>
                <a:cubicBezTo>
                  <a:pt x="4588" y="831"/>
                  <a:pt x="4632" y="831"/>
                  <a:pt x="4668" y="831"/>
                </a:cubicBezTo>
                <a:cubicBezTo>
                  <a:pt x="4639" y="831"/>
                  <a:pt x="4624" y="861"/>
                  <a:pt x="4610" y="876"/>
                </a:cubicBezTo>
                <a:cubicBezTo>
                  <a:pt x="4624" y="920"/>
                  <a:pt x="4682" y="965"/>
                  <a:pt x="4726" y="965"/>
                </a:cubicBezTo>
                <a:cubicBezTo>
                  <a:pt x="4747" y="965"/>
                  <a:pt x="4755" y="950"/>
                  <a:pt x="4769" y="921"/>
                </a:cubicBezTo>
                <a:cubicBezTo>
                  <a:pt x="4769" y="921"/>
                  <a:pt x="4769" y="921"/>
                  <a:pt x="4798" y="921"/>
                </a:cubicBezTo>
                <a:cubicBezTo>
                  <a:pt x="4783" y="980"/>
                  <a:pt x="4841" y="1008"/>
                  <a:pt x="4884" y="1008"/>
                </a:cubicBezTo>
                <a:cubicBezTo>
                  <a:pt x="4899" y="1008"/>
                  <a:pt x="4906" y="965"/>
                  <a:pt x="4920" y="965"/>
                </a:cubicBezTo>
                <a:cubicBezTo>
                  <a:pt x="4942" y="965"/>
                  <a:pt x="4956" y="995"/>
                  <a:pt x="4993" y="995"/>
                </a:cubicBezTo>
                <a:cubicBezTo>
                  <a:pt x="5065" y="995"/>
                  <a:pt x="5108" y="964"/>
                  <a:pt x="5151" y="905"/>
                </a:cubicBezTo>
                <a:cubicBezTo>
                  <a:pt x="5151" y="905"/>
                  <a:pt x="5152" y="905"/>
                  <a:pt x="5181" y="905"/>
                </a:cubicBezTo>
                <a:cubicBezTo>
                  <a:pt x="5159" y="964"/>
                  <a:pt x="5122" y="980"/>
                  <a:pt x="5079" y="1024"/>
                </a:cubicBezTo>
                <a:cubicBezTo>
                  <a:pt x="5079" y="1024"/>
                  <a:pt x="5079" y="1024"/>
                  <a:pt x="4978" y="1024"/>
                </a:cubicBezTo>
                <a:cubicBezTo>
                  <a:pt x="4978" y="1039"/>
                  <a:pt x="4964" y="1039"/>
                  <a:pt x="4964" y="1069"/>
                </a:cubicBezTo>
                <a:cubicBezTo>
                  <a:pt x="4964" y="1084"/>
                  <a:pt x="5028" y="1172"/>
                  <a:pt x="5043" y="1202"/>
                </a:cubicBezTo>
                <a:cubicBezTo>
                  <a:pt x="4985" y="1202"/>
                  <a:pt x="4964" y="1083"/>
                  <a:pt x="4914" y="1053"/>
                </a:cubicBezTo>
                <a:cubicBezTo>
                  <a:pt x="4870" y="1024"/>
                  <a:pt x="4827" y="1040"/>
                  <a:pt x="4805" y="1040"/>
                </a:cubicBezTo>
                <a:cubicBezTo>
                  <a:pt x="4791" y="1040"/>
                  <a:pt x="4784" y="1040"/>
                  <a:pt x="4769" y="1040"/>
                </a:cubicBezTo>
                <a:cubicBezTo>
                  <a:pt x="4777" y="1069"/>
                  <a:pt x="4784" y="1098"/>
                  <a:pt x="4805" y="1098"/>
                </a:cubicBezTo>
                <a:cubicBezTo>
                  <a:pt x="4784" y="1098"/>
                  <a:pt x="4754" y="1083"/>
                  <a:pt x="4754" y="1128"/>
                </a:cubicBezTo>
                <a:cubicBezTo>
                  <a:pt x="4754" y="1202"/>
                  <a:pt x="4892" y="1203"/>
                  <a:pt x="4892" y="1337"/>
                </a:cubicBezTo>
                <a:cubicBezTo>
                  <a:pt x="4892" y="1456"/>
                  <a:pt x="4826" y="1424"/>
                  <a:pt x="4776" y="1454"/>
                </a:cubicBezTo>
                <a:cubicBezTo>
                  <a:pt x="4747" y="1469"/>
                  <a:pt x="4732" y="1530"/>
                  <a:pt x="4718" y="1589"/>
                </a:cubicBezTo>
                <a:cubicBezTo>
                  <a:pt x="4718" y="1589"/>
                  <a:pt x="4718" y="1588"/>
                  <a:pt x="4718" y="1648"/>
                </a:cubicBezTo>
                <a:cubicBezTo>
                  <a:pt x="4718" y="1648"/>
                  <a:pt x="4719" y="1648"/>
                  <a:pt x="4747" y="1648"/>
                </a:cubicBezTo>
                <a:cubicBezTo>
                  <a:pt x="4755" y="1633"/>
                  <a:pt x="4755" y="1633"/>
                  <a:pt x="4769" y="1618"/>
                </a:cubicBezTo>
                <a:cubicBezTo>
                  <a:pt x="4769" y="1618"/>
                  <a:pt x="4769" y="1618"/>
                  <a:pt x="4798" y="1618"/>
                </a:cubicBezTo>
                <a:cubicBezTo>
                  <a:pt x="4798" y="1722"/>
                  <a:pt x="4863" y="1766"/>
                  <a:pt x="4892" y="1825"/>
                </a:cubicBezTo>
                <a:cubicBezTo>
                  <a:pt x="4892" y="1825"/>
                  <a:pt x="4892" y="1825"/>
                  <a:pt x="4856" y="1825"/>
                </a:cubicBezTo>
                <a:cubicBezTo>
                  <a:pt x="4812" y="1781"/>
                  <a:pt x="4791" y="1708"/>
                  <a:pt x="4726" y="1708"/>
                </a:cubicBezTo>
                <a:cubicBezTo>
                  <a:pt x="4704" y="1708"/>
                  <a:pt x="4675" y="1692"/>
                  <a:pt x="4675" y="1751"/>
                </a:cubicBezTo>
                <a:cubicBezTo>
                  <a:pt x="4675" y="1825"/>
                  <a:pt x="4718" y="1841"/>
                  <a:pt x="4740" y="1886"/>
                </a:cubicBezTo>
                <a:cubicBezTo>
                  <a:pt x="4697" y="1945"/>
                  <a:pt x="4589" y="1885"/>
                  <a:pt x="4589" y="2048"/>
                </a:cubicBezTo>
                <a:cubicBezTo>
                  <a:pt x="4589" y="2063"/>
                  <a:pt x="4595" y="2078"/>
                  <a:pt x="4610" y="2078"/>
                </a:cubicBezTo>
                <a:cubicBezTo>
                  <a:pt x="4624" y="2078"/>
                  <a:pt x="4632" y="2063"/>
                  <a:pt x="4639" y="2048"/>
                </a:cubicBezTo>
                <a:cubicBezTo>
                  <a:pt x="4711" y="2093"/>
                  <a:pt x="4769" y="2122"/>
                  <a:pt x="4834" y="2122"/>
                </a:cubicBezTo>
                <a:cubicBezTo>
                  <a:pt x="4863" y="2122"/>
                  <a:pt x="4877" y="2078"/>
                  <a:pt x="4898" y="2078"/>
                </a:cubicBezTo>
                <a:cubicBezTo>
                  <a:pt x="4949" y="2078"/>
                  <a:pt x="4993" y="2078"/>
                  <a:pt x="5050" y="2078"/>
                </a:cubicBezTo>
                <a:cubicBezTo>
                  <a:pt x="5094" y="2078"/>
                  <a:pt x="5072" y="2152"/>
                  <a:pt x="5123" y="2152"/>
                </a:cubicBezTo>
                <a:cubicBezTo>
                  <a:pt x="5166" y="2152"/>
                  <a:pt x="5289" y="2079"/>
                  <a:pt x="5289" y="2005"/>
                </a:cubicBezTo>
                <a:cubicBezTo>
                  <a:pt x="5289" y="1961"/>
                  <a:pt x="5260" y="1960"/>
                  <a:pt x="5253" y="1960"/>
                </a:cubicBezTo>
                <a:cubicBezTo>
                  <a:pt x="5238" y="1960"/>
                  <a:pt x="5231" y="1960"/>
                  <a:pt x="5202" y="1960"/>
                </a:cubicBezTo>
                <a:cubicBezTo>
                  <a:pt x="5202" y="1827"/>
                  <a:pt x="5289" y="1900"/>
                  <a:pt x="5289" y="1767"/>
                </a:cubicBezTo>
                <a:cubicBezTo>
                  <a:pt x="5289" y="1737"/>
                  <a:pt x="5282" y="1738"/>
                  <a:pt x="5275" y="1708"/>
                </a:cubicBezTo>
                <a:cubicBezTo>
                  <a:pt x="5289" y="1708"/>
                  <a:pt x="5289" y="1708"/>
                  <a:pt x="5375" y="1708"/>
                </a:cubicBezTo>
                <a:cubicBezTo>
                  <a:pt x="5411" y="1649"/>
                  <a:pt x="5426" y="1544"/>
                  <a:pt x="5469" y="1499"/>
                </a:cubicBezTo>
                <a:cubicBezTo>
                  <a:pt x="5462" y="1440"/>
                  <a:pt x="5440" y="1426"/>
                  <a:pt x="5411" y="1411"/>
                </a:cubicBezTo>
                <a:cubicBezTo>
                  <a:pt x="5455" y="1411"/>
                  <a:pt x="5477" y="1425"/>
                  <a:pt x="5469" y="1321"/>
                </a:cubicBezTo>
                <a:cubicBezTo>
                  <a:pt x="5469" y="1321"/>
                  <a:pt x="5469" y="1321"/>
                  <a:pt x="5411" y="1321"/>
                </a:cubicBezTo>
                <a:cubicBezTo>
                  <a:pt x="5447" y="1277"/>
                  <a:pt x="5498" y="1261"/>
                  <a:pt x="5542" y="1231"/>
                </a:cubicBezTo>
                <a:cubicBezTo>
                  <a:pt x="5578" y="1216"/>
                  <a:pt x="5621" y="1262"/>
                  <a:pt x="5650" y="1218"/>
                </a:cubicBezTo>
                <a:cubicBezTo>
                  <a:pt x="5715" y="1128"/>
                  <a:pt x="5765" y="949"/>
                  <a:pt x="5845" y="905"/>
                </a:cubicBezTo>
                <a:cubicBezTo>
                  <a:pt x="5917" y="845"/>
                  <a:pt x="6032" y="787"/>
                  <a:pt x="6083" y="698"/>
                </a:cubicBezTo>
                <a:cubicBezTo>
                  <a:pt x="6032" y="683"/>
                  <a:pt x="5945" y="727"/>
                  <a:pt x="5931" y="682"/>
                </a:cubicBezTo>
                <a:cubicBezTo>
                  <a:pt x="6039" y="563"/>
                  <a:pt x="6140" y="639"/>
                  <a:pt x="6220" y="520"/>
                </a:cubicBezTo>
                <a:cubicBezTo>
                  <a:pt x="6234" y="490"/>
                  <a:pt x="6270" y="504"/>
                  <a:pt x="6270" y="459"/>
                </a:cubicBezTo>
                <a:cubicBezTo>
                  <a:pt x="6270" y="370"/>
                  <a:pt x="6162" y="399"/>
                  <a:pt x="6140" y="340"/>
                </a:cubicBezTo>
                <a:cubicBezTo>
                  <a:pt x="6126" y="325"/>
                  <a:pt x="6126" y="281"/>
                  <a:pt x="6105" y="281"/>
                </a:cubicBezTo>
                <a:cubicBezTo>
                  <a:pt x="6090" y="267"/>
                  <a:pt x="6083" y="251"/>
                  <a:pt x="6069" y="236"/>
                </a:cubicBezTo>
                <a:cubicBezTo>
                  <a:pt x="6069" y="236"/>
                  <a:pt x="6068" y="236"/>
                  <a:pt x="5902" y="340"/>
                </a:cubicBezTo>
                <a:cubicBezTo>
                  <a:pt x="5917" y="325"/>
                  <a:pt x="5924" y="327"/>
                  <a:pt x="5939" y="297"/>
                </a:cubicBezTo>
                <a:cubicBezTo>
                  <a:pt x="5895" y="208"/>
                  <a:pt x="5722" y="223"/>
                  <a:pt x="5672" y="223"/>
                </a:cubicBezTo>
                <a:cubicBezTo>
                  <a:pt x="5650" y="223"/>
                  <a:pt x="5635" y="223"/>
                  <a:pt x="5614" y="223"/>
                </a:cubicBezTo>
                <a:cubicBezTo>
                  <a:pt x="5592" y="223"/>
                  <a:pt x="5577" y="192"/>
                  <a:pt x="5548" y="192"/>
                </a:cubicBezTo>
                <a:close/>
                <a:moveTo>
                  <a:pt x="13638" y="584"/>
                </a:moveTo>
                <a:cubicBezTo>
                  <a:pt x="13622" y="584"/>
                  <a:pt x="13607" y="617"/>
                  <a:pt x="13599" y="649"/>
                </a:cubicBezTo>
                <a:cubicBezTo>
                  <a:pt x="13544" y="649"/>
                  <a:pt x="13536" y="729"/>
                  <a:pt x="13473" y="729"/>
                </a:cubicBezTo>
                <a:cubicBezTo>
                  <a:pt x="13473" y="793"/>
                  <a:pt x="13473" y="793"/>
                  <a:pt x="13473" y="793"/>
                </a:cubicBezTo>
                <a:cubicBezTo>
                  <a:pt x="13497" y="761"/>
                  <a:pt x="13489" y="777"/>
                  <a:pt x="13513" y="793"/>
                </a:cubicBezTo>
                <a:cubicBezTo>
                  <a:pt x="13473" y="793"/>
                  <a:pt x="13486" y="793"/>
                  <a:pt x="13473" y="793"/>
                </a:cubicBezTo>
                <a:cubicBezTo>
                  <a:pt x="13454" y="793"/>
                  <a:pt x="13418" y="793"/>
                  <a:pt x="13418" y="793"/>
                </a:cubicBezTo>
                <a:cubicBezTo>
                  <a:pt x="13410" y="810"/>
                  <a:pt x="13410" y="826"/>
                  <a:pt x="13394" y="842"/>
                </a:cubicBezTo>
                <a:cubicBezTo>
                  <a:pt x="13394" y="858"/>
                  <a:pt x="13489" y="922"/>
                  <a:pt x="13497" y="922"/>
                </a:cubicBezTo>
                <a:cubicBezTo>
                  <a:pt x="13528" y="922"/>
                  <a:pt x="13559" y="874"/>
                  <a:pt x="13583" y="874"/>
                </a:cubicBezTo>
                <a:cubicBezTo>
                  <a:pt x="13607" y="874"/>
                  <a:pt x="13631" y="890"/>
                  <a:pt x="13647" y="858"/>
                </a:cubicBezTo>
                <a:cubicBezTo>
                  <a:pt x="13599" y="826"/>
                  <a:pt x="13583" y="810"/>
                  <a:pt x="13528" y="793"/>
                </a:cubicBezTo>
                <a:cubicBezTo>
                  <a:pt x="13552" y="761"/>
                  <a:pt x="13591" y="728"/>
                  <a:pt x="13623" y="680"/>
                </a:cubicBezTo>
                <a:cubicBezTo>
                  <a:pt x="13623" y="664"/>
                  <a:pt x="13639" y="649"/>
                  <a:pt x="13647" y="633"/>
                </a:cubicBezTo>
                <a:cubicBezTo>
                  <a:pt x="13647" y="617"/>
                  <a:pt x="13646" y="584"/>
                  <a:pt x="13638" y="584"/>
                </a:cubicBezTo>
                <a:close/>
                <a:moveTo>
                  <a:pt x="14014" y="680"/>
                </a:moveTo>
                <a:cubicBezTo>
                  <a:pt x="13983" y="680"/>
                  <a:pt x="13898" y="746"/>
                  <a:pt x="13898" y="795"/>
                </a:cubicBezTo>
                <a:cubicBezTo>
                  <a:pt x="13898" y="845"/>
                  <a:pt x="13914" y="862"/>
                  <a:pt x="13937" y="862"/>
                </a:cubicBezTo>
                <a:cubicBezTo>
                  <a:pt x="13953" y="862"/>
                  <a:pt x="14029" y="829"/>
                  <a:pt x="14045" y="813"/>
                </a:cubicBezTo>
                <a:cubicBezTo>
                  <a:pt x="14014" y="681"/>
                  <a:pt x="14014" y="680"/>
                  <a:pt x="14014" y="680"/>
                </a:cubicBezTo>
                <a:close/>
                <a:moveTo>
                  <a:pt x="15875" y="711"/>
                </a:moveTo>
                <a:cubicBezTo>
                  <a:pt x="15773" y="711"/>
                  <a:pt x="15741" y="921"/>
                  <a:pt x="15655" y="969"/>
                </a:cubicBezTo>
                <a:cubicBezTo>
                  <a:pt x="15710" y="1018"/>
                  <a:pt x="15749" y="1051"/>
                  <a:pt x="15804" y="1051"/>
                </a:cubicBezTo>
                <a:cubicBezTo>
                  <a:pt x="15820" y="1051"/>
                  <a:pt x="15875" y="1067"/>
                  <a:pt x="15899" y="1067"/>
                </a:cubicBezTo>
                <a:cubicBezTo>
                  <a:pt x="15828" y="1099"/>
                  <a:pt x="15805" y="1148"/>
                  <a:pt x="15734" y="1196"/>
                </a:cubicBezTo>
                <a:cubicBezTo>
                  <a:pt x="15765" y="1228"/>
                  <a:pt x="15828" y="1358"/>
                  <a:pt x="15851" y="1358"/>
                </a:cubicBezTo>
                <a:cubicBezTo>
                  <a:pt x="15922" y="1358"/>
                  <a:pt x="15993" y="1423"/>
                  <a:pt x="16088" y="1423"/>
                </a:cubicBezTo>
                <a:cubicBezTo>
                  <a:pt x="16104" y="1423"/>
                  <a:pt x="16127" y="1406"/>
                  <a:pt x="16127" y="1374"/>
                </a:cubicBezTo>
                <a:cubicBezTo>
                  <a:pt x="16127" y="1342"/>
                  <a:pt x="16111" y="1326"/>
                  <a:pt x="16096" y="1309"/>
                </a:cubicBezTo>
                <a:cubicBezTo>
                  <a:pt x="16111" y="1309"/>
                  <a:pt x="16143" y="1309"/>
                  <a:pt x="16143" y="1261"/>
                </a:cubicBezTo>
                <a:cubicBezTo>
                  <a:pt x="16143" y="1212"/>
                  <a:pt x="16136" y="1213"/>
                  <a:pt x="16159" y="1180"/>
                </a:cubicBezTo>
                <a:cubicBezTo>
                  <a:pt x="16128" y="1116"/>
                  <a:pt x="16127" y="1083"/>
                  <a:pt x="16088" y="1083"/>
                </a:cubicBezTo>
                <a:cubicBezTo>
                  <a:pt x="16072" y="1083"/>
                  <a:pt x="16056" y="1083"/>
                  <a:pt x="16048" y="1083"/>
                </a:cubicBezTo>
                <a:cubicBezTo>
                  <a:pt x="16017" y="1083"/>
                  <a:pt x="16009" y="1051"/>
                  <a:pt x="15978" y="1051"/>
                </a:cubicBezTo>
                <a:cubicBezTo>
                  <a:pt x="15962" y="1051"/>
                  <a:pt x="15961" y="1035"/>
                  <a:pt x="15938" y="1051"/>
                </a:cubicBezTo>
                <a:cubicBezTo>
                  <a:pt x="15954" y="1035"/>
                  <a:pt x="15978" y="1002"/>
                  <a:pt x="15978" y="969"/>
                </a:cubicBezTo>
                <a:cubicBezTo>
                  <a:pt x="15978" y="953"/>
                  <a:pt x="15978" y="938"/>
                  <a:pt x="15978" y="889"/>
                </a:cubicBezTo>
                <a:cubicBezTo>
                  <a:pt x="15986" y="889"/>
                  <a:pt x="15978" y="906"/>
                  <a:pt x="16001" y="874"/>
                </a:cubicBezTo>
                <a:cubicBezTo>
                  <a:pt x="15970" y="825"/>
                  <a:pt x="15938" y="711"/>
                  <a:pt x="15875" y="711"/>
                </a:cubicBezTo>
                <a:close/>
                <a:moveTo>
                  <a:pt x="15555" y="729"/>
                </a:moveTo>
                <a:cubicBezTo>
                  <a:pt x="15570" y="795"/>
                  <a:pt x="15609" y="780"/>
                  <a:pt x="15640" y="780"/>
                </a:cubicBezTo>
                <a:cubicBezTo>
                  <a:pt x="15632" y="730"/>
                  <a:pt x="15632" y="729"/>
                  <a:pt x="15632" y="729"/>
                </a:cubicBezTo>
                <a:cubicBezTo>
                  <a:pt x="15555" y="729"/>
                  <a:pt x="15555" y="729"/>
                  <a:pt x="15555" y="729"/>
                </a:cubicBezTo>
                <a:close/>
                <a:moveTo>
                  <a:pt x="4328" y="741"/>
                </a:moveTo>
                <a:cubicBezTo>
                  <a:pt x="4328" y="800"/>
                  <a:pt x="4364" y="816"/>
                  <a:pt x="4386" y="831"/>
                </a:cubicBezTo>
                <a:cubicBezTo>
                  <a:pt x="4386" y="831"/>
                  <a:pt x="4386" y="831"/>
                  <a:pt x="4349" y="831"/>
                </a:cubicBezTo>
                <a:cubicBezTo>
                  <a:pt x="4313" y="816"/>
                  <a:pt x="4299" y="846"/>
                  <a:pt x="4277" y="876"/>
                </a:cubicBezTo>
                <a:cubicBezTo>
                  <a:pt x="4277" y="876"/>
                  <a:pt x="4292" y="950"/>
                  <a:pt x="4299" y="950"/>
                </a:cubicBezTo>
                <a:cubicBezTo>
                  <a:pt x="4314" y="950"/>
                  <a:pt x="4335" y="920"/>
                  <a:pt x="4357" y="950"/>
                </a:cubicBezTo>
                <a:cubicBezTo>
                  <a:pt x="4350" y="950"/>
                  <a:pt x="4350" y="979"/>
                  <a:pt x="4335" y="979"/>
                </a:cubicBezTo>
                <a:cubicBezTo>
                  <a:pt x="4321" y="979"/>
                  <a:pt x="4306" y="950"/>
                  <a:pt x="4277" y="950"/>
                </a:cubicBezTo>
                <a:cubicBezTo>
                  <a:pt x="4263" y="950"/>
                  <a:pt x="4234" y="950"/>
                  <a:pt x="4234" y="995"/>
                </a:cubicBezTo>
                <a:cubicBezTo>
                  <a:pt x="4234" y="1039"/>
                  <a:pt x="4299" y="1069"/>
                  <a:pt x="4321" y="1098"/>
                </a:cubicBezTo>
                <a:cubicBezTo>
                  <a:pt x="4321" y="1098"/>
                  <a:pt x="4313" y="1128"/>
                  <a:pt x="4306" y="1128"/>
                </a:cubicBezTo>
                <a:cubicBezTo>
                  <a:pt x="4284" y="1128"/>
                  <a:pt x="4256" y="1098"/>
                  <a:pt x="4241" y="1083"/>
                </a:cubicBezTo>
                <a:cubicBezTo>
                  <a:pt x="4241" y="1083"/>
                  <a:pt x="4242" y="1083"/>
                  <a:pt x="4213" y="1083"/>
                </a:cubicBezTo>
                <a:cubicBezTo>
                  <a:pt x="4220" y="1202"/>
                  <a:pt x="4263" y="1218"/>
                  <a:pt x="4335" y="1218"/>
                </a:cubicBezTo>
                <a:cubicBezTo>
                  <a:pt x="4321" y="1262"/>
                  <a:pt x="4306" y="1261"/>
                  <a:pt x="4285" y="1276"/>
                </a:cubicBezTo>
                <a:cubicBezTo>
                  <a:pt x="4285" y="1306"/>
                  <a:pt x="4285" y="1321"/>
                  <a:pt x="4299" y="1321"/>
                </a:cubicBezTo>
                <a:cubicBezTo>
                  <a:pt x="4321" y="1321"/>
                  <a:pt x="4320" y="1307"/>
                  <a:pt x="4342" y="1292"/>
                </a:cubicBezTo>
                <a:cubicBezTo>
                  <a:pt x="4349" y="1307"/>
                  <a:pt x="4350" y="1337"/>
                  <a:pt x="4371" y="1337"/>
                </a:cubicBezTo>
                <a:cubicBezTo>
                  <a:pt x="4400" y="1337"/>
                  <a:pt x="4407" y="1307"/>
                  <a:pt x="4436" y="1307"/>
                </a:cubicBezTo>
                <a:cubicBezTo>
                  <a:pt x="4465" y="1307"/>
                  <a:pt x="4486" y="1322"/>
                  <a:pt x="4522" y="1337"/>
                </a:cubicBezTo>
                <a:cubicBezTo>
                  <a:pt x="4493" y="1352"/>
                  <a:pt x="4364" y="1350"/>
                  <a:pt x="4364" y="1425"/>
                </a:cubicBezTo>
                <a:cubicBezTo>
                  <a:pt x="4364" y="1484"/>
                  <a:pt x="4422" y="1530"/>
                  <a:pt x="4458" y="1530"/>
                </a:cubicBezTo>
                <a:cubicBezTo>
                  <a:pt x="4451" y="1545"/>
                  <a:pt x="4443" y="1560"/>
                  <a:pt x="4428" y="1560"/>
                </a:cubicBezTo>
                <a:cubicBezTo>
                  <a:pt x="4435" y="1619"/>
                  <a:pt x="4480" y="1634"/>
                  <a:pt x="4516" y="1634"/>
                </a:cubicBezTo>
                <a:cubicBezTo>
                  <a:pt x="4545" y="1634"/>
                  <a:pt x="4558" y="1618"/>
                  <a:pt x="4558" y="1544"/>
                </a:cubicBezTo>
                <a:cubicBezTo>
                  <a:pt x="4580" y="1559"/>
                  <a:pt x="4617" y="1618"/>
                  <a:pt x="4638" y="1618"/>
                </a:cubicBezTo>
                <a:cubicBezTo>
                  <a:pt x="4638" y="1618"/>
                  <a:pt x="4638" y="1619"/>
                  <a:pt x="4638" y="1560"/>
                </a:cubicBezTo>
                <a:cubicBezTo>
                  <a:pt x="4638" y="1560"/>
                  <a:pt x="4638" y="1560"/>
                  <a:pt x="4674" y="1560"/>
                </a:cubicBezTo>
                <a:cubicBezTo>
                  <a:pt x="4667" y="1530"/>
                  <a:pt x="4659" y="1514"/>
                  <a:pt x="4645" y="1470"/>
                </a:cubicBezTo>
                <a:cubicBezTo>
                  <a:pt x="4659" y="1455"/>
                  <a:pt x="4660" y="1441"/>
                  <a:pt x="4674" y="1411"/>
                </a:cubicBezTo>
                <a:cubicBezTo>
                  <a:pt x="4674" y="1456"/>
                  <a:pt x="4674" y="1501"/>
                  <a:pt x="4703" y="1501"/>
                </a:cubicBezTo>
                <a:cubicBezTo>
                  <a:pt x="4732" y="1501"/>
                  <a:pt x="4760" y="1366"/>
                  <a:pt x="4803" y="1366"/>
                </a:cubicBezTo>
                <a:cubicBezTo>
                  <a:pt x="4818" y="1351"/>
                  <a:pt x="4840" y="1367"/>
                  <a:pt x="4847" y="1337"/>
                </a:cubicBezTo>
                <a:cubicBezTo>
                  <a:pt x="4854" y="1322"/>
                  <a:pt x="4855" y="1306"/>
                  <a:pt x="4855" y="1276"/>
                </a:cubicBezTo>
                <a:cubicBezTo>
                  <a:pt x="4826" y="1276"/>
                  <a:pt x="4768" y="1218"/>
                  <a:pt x="4753" y="1218"/>
                </a:cubicBezTo>
                <a:cubicBezTo>
                  <a:pt x="4746" y="1218"/>
                  <a:pt x="4717" y="1262"/>
                  <a:pt x="4717" y="1218"/>
                </a:cubicBezTo>
                <a:cubicBezTo>
                  <a:pt x="4717" y="1203"/>
                  <a:pt x="4731" y="1187"/>
                  <a:pt x="4731" y="1157"/>
                </a:cubicBezTo>
                <a:cubicBezTo>
                  <a:pt x="4731" y="1127"/>
                  <a:pt x="4703" y="1128"/>
                  <a:pt x="4703" y="1098"/>
                </a:cubicBezTo>
                <a:cubicBezTo>
                  <a:pt x="4703" y="1039"/>
                  <a:pt x="4703" y="1024"/>
                  <a:pt x="4674" y="1024"/>
                </a:cubicBezTo>
                <a:cubicBezTo>
                  <a:pt x="4674" y="1024"/>
                  <a:pt x="4660" y="1024"/>
                  <a:pt x="4660" y="1024"/>
                </a:cubicBezTo>
                <a:cubicBezTo>
                  <a:pt x="4660" y="1024"/>
                  <a:pt x="4659" y="1024"/>
                  <a:pt x="4667" y="1053"/>
                </a:cubicBezTo>
                <a:cubicBezTo>
                  <a:pt x="4667" y="1053"/>
                  <a:pt x="4667" y="1054"/>
                  <a:pt x="4667" y="1098"/>
                </a:cubicBezTo>
                <a:cubicBezTo>
                  <a:pt x="4667" y="1098"/>
                  <a:pt x="4666" y="1098"/>
                  <a:pt x="4645" y="1098"/>
                </a:cubicBezTo>
                <a:cubicBezTo>
                  <a:pt x="4623" y="1069"/>
                  <a:pt x="4638" y="1009"/>
                  <a:pt x="4602" y="979"/>
                </a:cubicBezTo>
                <a:cubicBezTo>
                  <a:pt x="4573" y="964"/>
                  <a:pt x="4551" y="1009"/>
                  <a:pt x="4522" y="979"/>
                </a:cubicBezTo>
                <a:cubicBezTo>
                  <a:pt x="4486" y="949"/>
                  <a:pt x="4501" y="831"/>
                  <a:pt x="4458" y="801"/>
                </a:cubicBezTo>
                <a:cubicBezTo>
                  <a:pt x="4422" y="772"/>
                  <a:pt x="4378" y="756"/>
                  <a:pt x="4328" y="741"/>
                </a:cubicBezTo>
                <a:close/>
                <a:moveTo>
                  <a:pt x="13741" y="795"/>
                </a:moveTo>
                <a:cubicBezTo>
                  <a:pt x="13741" y="812"/>
                  <a:pt x="13741" y="828"/>
                  <a:pt x="13741" y="860"/>
                </a:cubicBezTo>
                <a:cubicBezTo>
                  <a:pt x="13717" y="876"/>
                  <a:pt x="13702" y="909"/>
                  <a:pt x="13702" y="973"/>
                </a:cubicBezTo>
                <a:cubicBezTo>
                  <a:pt x="13702" y="989"/>
                  <a:pt x="13804" y="989"/>
                  <a:pt x="13820" y="973"/>
                </a:cubicBezTo>
                <a:cubicBezTo>
                  <a:pt x="13812" y="925"/>
                  <a:pt x="13811" y="924"/>
                  <a:pt x="13811" y="924"/>
                </a:cubicBezTo>
                <a:cubicBezTo>
                  <a:pt x="13827" y="924"/>
                  <a:pt x="13851" y="941"/>
                  <a:pt x="13859" y="909"/>
                </a:cubicBezTo>
                <a:cubicBezTo>
                  <a:pt x="13859" y="877"/>
                  <a:pt x="13866" y="876"/>
                  <a:pt x="13859" y="844"/>
                </a:cubicBezTo>
                <a:cubicBezTo>
                  <a:pt x="13843" y="844"/>
                  <a:pt x="13804" y="844"/>
                  <a:pt x="13796" y="844"/>
                </a:cubicBezTo>
                <a:cubicBezTo>
                  <a:pt x="13796" y="844"/>
                  <a:pt x="13811" y="828"/>
                  <a:pt x="13811" y="795"/>
                </a:cubicBezTo>
                <a:cubicBezTo>
                  <a:pt x="13741" y="795"/>
                  <a:pt x="13741" y="795"/>
                  <a:pt x="13741" y="795"/>
                </a:cubicBezTo>
                <a:close/>
                <a:moveTo>
                  <a:pt x="12948" y="844"/>
                </a:moveTo>
                <a:cubicBezTo>
                  <a:pt x="12908" y="844"/>
                  <a:pt x="12805" y="860"/>
                  <a:pt x="12781" y="924"/>
                </a:cubicBezTo>
                <a:cubicBezTo>
                  <a:pt x="12805" y="924"/>
                  <a:pt x="12813" y="942"/>
                  <a:pt x="12829" y="942"/>
                </a:cubicBezTo>
                <a:cubicBezTo>
                  <a:pt x="12860" y="942"/>
                  <a:pt x="12908" y="893"/>
                  <a:pt x="12924" y="893"/>
                </a:cubicBezTo>
                <a:cubicBezTo>
                  <a:pt x="12948" y="893"/>
                  <a:pt x="12955" y="908"/>
                  <a:pt x="12979" y="924"/>
                </a:cubicBezTo>
                <a:cubicBezTo>
                  <a:pt x="12963" y="941"/>
                  <a:pt x="12956" y="958"/>
                  <a:pt x="12948" y="958"/>
                </a:cubicBezTo>
                <a:cubicBezTo>
                  <a:pt x="12956" y="974"/>
                  <a:pt x="12963" y="973"/>
                  <a:pt x="12979" y="973"/>
                </a:cubicBezTo>
                <a:cubicBezTo>
                  <a:pt x="12963" y="990"/>
                  <a:pt x="12955" y="990"/>
                  <a:pt x="12939" y="1007"/>
                </a:cubicBezTo>
                <a:cubicBezTo>
                  <a:pt x="12947" y="1039"/>
                  <a:pt x="12963" y="1055"/>
                  <a:pt x="12994" y="1055"/>
                </a:cubicBezTo>
                <a:cubicBezTo>
                  <a:pt x="13002" y="1072"/>
                  <a:pt x="13010" y="1102"/>
                  <a:pt x="13018" y="1102"/>
                </a:cubicBezTo>
                <a:cubicBezTo>
                  <a:pt x="13042" y="1102"/>
                  <a:pt x="13042" y="1023"/>
                  <a:pt x="13065" y="1007"/>
                </a:cubicBezTo>
                <a:cubicBezTo>
                  <a:pt x="13088" y="976"/>
                  <a:pt x="13110" y="999"/>
                  <a:pt x="13132" y="989"/>
                </a:cubicBezTo>
                <a:cubicBezTo>
                  <a:pt x="13132" y="1013"/>
                  <a:pt x="13132" y="1012"/>
                  <a:pt x="13132" y="1012"/>
                </a:cubicBezTo>
                <a:lnTo>
                  <a:pt x="13156" y="964"/>
                </a:lnTo>
                <a:cubicBezTo>
                  <a:pt x="13146" y="964"/>
                  <a:pt x="13143" y="977"/>
                  <a:pt x="13137" y="983"/>
                </a:cubicBezTo>
                <a:cubicBezTo>
                  <a:pt x="13137" y="966"/>
                  <a:pt x="13137" y="958"/>
                  <a:pt x="13137" y="958"/>
                </a:cubicBezTo>
                <a:cubicBezTo>
                  <a:pt x="13145" y="974"/>
                  <a:pt x="13153" y="974"/>
                  <a:pt x="13160" y="958"/>
                </a:cubicBezTo>
                <a:cubicBezTo>
                  <a:pt x="13184" y="925"/>
                  <a:pt x="13208" y="958"/>
                  <a:pt x="13216" y="893"/>
                </a:cubicBezTo>
                <a:cubicBezTo>
                  <a:pt x="13200" y="877"/>
                  <a:pt x="13176" y="844"/>
                  <a:pt x="13152" y="844"/>
                </a:cubicBezTo>
                <a:cubicBezTo>
                  <a:pt x="13120" y="844"/>
                  <a:pt x="13105" y="909"/>
                  <a:pt x="13073" y="909"/>
                </a:cubicBezTo>
                <a:cubicBezTo>
                  <a:pt x="13034" y="909"/>
                  <a:pt x="13003" y="844"/>
                  <a:pt x="12948" y="844"/>
                </a:cubicBezTo>
                <a:close/>
                <a:moveTo>
                  <a:pt x="11306" y="958"/>
                </a:moveTo>
                <a:cubicBezTo>
                  <a:pt x="11306" y="958"/>
                  <a:pt x="11307" y="958"/>
                  <a:pt x="11315" y="1007"/>
                </a:cubicBezTo>
                <a:cubicBezTo>
                  <a:pt x="11315" y="1007"/>
                  <a:pt x="11315" y="1007"/>
                  <a:pt x="11283" y="1007"/>
                </a:cubicBezTo>
                <a:cubicBezTo>
                  <a:pt x="11283" y="1007"/>
                  <a:pt x="11283" y="1006"/>
                  <a:pt x="11283" y="1022"/>
                </a:cubicBezTo>
                <a:cubicBezTo>
                  <a:pt x="11268" y="1038"/>
                  <a:pt x="11252" y="1038"/>
                  <a:pt x="11236" y="1022"/>
                </a:cubicBezTo>
                <a:cubicBezTo>
                  <a:pt x="11236" y="1022"/>
                  <a:pt x="11236" y="1022"/>
                  <a:pt x="11205" y="1022"/>
                </a:cubicBezTo>
                <a:cubicBezTo>
                  <a:pt x="11205" y="1054"/>
                  <a:pt x="11220" y="1088"/>
                  <a:pt x="11236" y="1120"/>
                </a:cubicBezTo>
                <a:cubicBezTo>
                  <a:pt x="11236" y="1216"/>
                  <a:pt x="11275" y="1167"/>
                  <a:pt x="11315" y="1167"/>
                </a:cubicBezTo>
                <a:cubicBezTo>
                  <a:pt x="11315" y="1167"/>
                  <a:pt x="11401" y="1184"/>
                  <a:pt x="11409" y="1184"/>
                </a:cubicBezTo>
                <a:cubicBezTo>
                  <a:pt x="11401" y="1184"/>
                  <a:pt x="11377" y="1184"/>
                  <a:pt x="11361" y="1200"/>
                </a:cubicBezTo>
                <a:cubicBezTo>
                  <a:pt x="11353" y="1200"/>
                  <a:pt x="11331" y="1200"/>
                  <a:pt x="11315" y="1200"/>
                </a:cubicBezTo>
                <a:cubicBezTo>
                  <a:pt x="11315" y="1232"/>
                  <a:pt x="11323" y="1264"/>
                  <a:pt x="11346" y="1264"/>
                </a:cubicBezTo>
                <a:cubicBezTo>
                  <a:pt x="11346" y="1264"/>
                  <a:pt x="11346" y="1264"/>
                  <a:pt x="11464" y="1264"/>
                </a:cubicBezTo>
                <a:cubicBezTo>
                  <a:pt x="11480" y="1329"/>
                  <a:pt x="11503" y="1345"/>
                  <a:pt x="11543" y="1345"/>
                </a:cubicBezTo>
                <a:cubicBezTo>
                  <a:pt x="11598" y="1345"/>
                  <a:pt x="11708" y="1200"/>
                  <a:pt x="11756" y="1136"/>
                </a:cubicBezTo>
                <a:cubicBezTo>
                  <a:pt x="11748" y="1087"/>
                  <a:pt x="11708" y="1022"/>
                  <a:pt x="11661" y="1022"/>
                </a:cubicBezTo>
                <a:cubicBezTo>
                  <a:pt x="11629" y="1022"/>
                  <a:pt x="11645" y="1022"/>
                  <a:pt x="11590" y="1022"/>
                </a:cubicBezTo>
                <a:cubicBezTo>
                  <a:pt x="11559" y="1022"/>
                  <a:pt x="11550" y="1055"/>
                  <a:pt x="11527" y="1055"/>
                </a:cubicBezTo>
                <a:cubicBezTo>
                  <a:pt x="11527" y="1023"/>
                  <a:pt x="11527" y="1006"/>
                  <a:pt x="11527" y="958"/>
                </a:cubicBezTo>
                <a:cubicBezTo>
                  <a:pt x="11527" y="958"/>
                  <a:pt x="11527" y="958"/>
                  <a:pt x="11504" y="958"/>
                </a:cubicBezTo>
                <a:cubicBezTo>
                  <a:pt x="11496" y="974"/>
                  <a:pt x="11472" y="1055"/>
                  <a:pt x="11449" y="1055"/>
                </a:cubicBezTo>
                <a:cubicBezTo>
                  <a:pt x="11441" y="1055"/>
                  <a:pt x="11377" y="990"/>
                  <a:pt x="11361" y="958"/>
                </a:cubicBezTo>
                <a:cubicBezTo>
                  <a:pt x="11361" y="958"/>
                  <a:pt x="11361" y="958"/>
                  <a:pt x="11306" y="958"/>
                </a:cubicBezTo>
                <a:close/>
                <a:moveTo>
                  <a:pt x="13599" y="958"/>
                </a:moveTo>
                <a:cubicBezTo>
                  <a:pt x="13575" y="958"/>
                  <a:pt x="13488" y="990"/>
                  <a:pt x="13488" y="1053"/>
                </a:cubicBezTo>
                <a:cubicBezTo>
                  <a:pt x="13488" y="1069"/>
                  <a:pt x="13496" y="1085"/>
                  <a:pt x="13512" y="1085"/>
                </a:cubicBezTo>
                <a:cubicBezTo>
                  <a:pt x="13528" y="1085"/>
                  <a:pt x="13536" y="1085"/>
                  <a:pt x="13544" y="1038"/>
                </a:cubicBezTo>
                <a:cubicBezTo>
                  <a:pt x="13552" y="1038"/>
                  <a:pt x="13575" y="1085"/>
                  <a:pt x="13583" y="1085"/>
                </a:cubicBezTo>
                <a:cubicBezTo>
                  <a:pt x="13615" y="1085"/>
                  <a:pt x="13616" y="1022"/>
                  <a:pt x="13655" y="1022"/>
                </a:cubicBezTo>
                <a:cubicBezTo>
                  <a:pt x="13647" y="990"/>
                  <a:pt x="13623" y="958"/>
                  <a:pt x="13599" y="958"/>
                </a:cubicBezTo>
                <a:close/>
                <a:moveTo>
                  <a:pt x="15663" y="1038"/>
                </a:moveTo>
                <a:cubicBezTo>
                  <a:pt x="15647" y="1038"/>
                  <a:pt x="15607" y="1036"/>
                  <a:pt x="15607" y="1085"/>
                </a:cubicBezTo>
                <a:cubicBezTo>
                  <a:pt x="15607" y="1117"/>
                  <a:pt x="15631" y="1182"/>
                  <a:pt x="15647" y="1182"/>
                </a:cubicBezTo>
                <a:cubicBezTo>
                  <a:pt x="15671" y="1182"/>
                  <a:pt x="15744" y="1181"/>
                  <a:pt x="15752" y="1100"/>
                </a:cubicBezTo>
                <a:cubicBezTo>
                  <a:pt x="15736" y="1084"/>
                  <a:pt x="15671" y="1038"/>
                  <a:pt x="15663" y="1038"/>
                </a:cubicBezTo>
                <a:close/>
                <a:moveTo>
                  <a:pt x="11111" y="1085"/>
                </a:moveTo>
                <a:cubicBezTo>
                  <a:pt x="11079" y="1085"/>
                  <a:pt x="11072" y="1084"/>
                  <a:pt x="11072" y="1149"/>
                </a:cubicBezTo>
                <a:cubicBezTo>
                  <a:pt x="11072" y="1230"/>
                  <a:pt x="11079" y="1280"/>
                  <a:pt x="11094" y="1345"/>
                </a:cubicBezTo>
                <a:cubicBezTo>
                  <a:pt x="11039" y="1312"/>
                  <a:pt x="11055" y="1149"/>
                  <a:pt x="11000" y="1149"/>
                </a:cubicBezTo>
                <a:cubicBezTo>
                  <a:pt x="10977" y="1149"/>
                  <a:pt x="10961" y="1183"/>
                  <a:pt x="10961" y="1231"/>
                </a:cubicBezTo>
                <a:cubicBezTo>
                  <a:pt x="10961" y="1247"/>
                  <a:pt x="10969" y="1280"/>
                  <a:pt x="10977" y="1280"/>
                </a:cubicBezTo>
                <a:cubicBezTo>
                  <a:pt x="10961" y="1248"/>
                  <a:pt x="10937" y="1248"/>
                  <a:pt x="10922" y="1216"/>
                </a:cubicBezTo>
                <a:cubicBezTo>
                  <a:pt x="10922" y="1199"/>
                  <a:pt x="10937" y="1183"/>
                  <a:pt x="10945" y="1167"/>
                </a:cubicBezTo>
                <a:cubicBezTo>
                  <a:pt x="10898" y="1151"/>
                  <a:pt x="10874" y="1149"/>
                  <a:pt x="10835" y="1149"/>
                </a:cubicBezTo>
                <a:cubicBezTo>
                  <a:pt x="10819" y="1149"/>
                  <a:pt x="10773" y="1231"/>
                  <a:pt x="10765" y="1247"/>
                </a:cubicBezTo>
                <a:cubicBezTo>
                  <a:pt x="10781" y="1279"/>
                  <a:pt x="10804" y="1345"/>
                  <a:pt x="10820" y="1345"/>
                </a:cubicBezTo>
                <a:cubicBezTo>
                  <a:pt x="10828" y="1345"/>
                  <a:pt x="10827" y="1360"/>
                  <a:pt x="10835" y="1360"/>
                </a:cubicBezTo>
                <a:cubicBezTo>
                  <a:pt x="10827" y="1425"/>
                  <a:pt x="10859" y="1474"/>
                  <a:pt x="10890" y="1507"/>
                </a:cubicBezTo>
                <a:cubicBezTo>
                  <a:pt x="10890" y="1507"/>
                  <a:pt x="10883" y="1506"/>
                  <a:pt x="10875" y="1522"/>
                </a:cubicBezTo>
                <a:cubicBezTo>
                  <a:pt x="10891" y="1555"/>
                  <a:pt x="10914" y="1589"/>
                  <a:pt x="10945" y="1589"/>
                </a:cubicBezTo>
                <a:cubicBezTo>
                  <a:pt x="10993" y="1589"/>
                  <a:pt x="10992" y="1490"/>
                  <a:pt x="11008" y="1474"/>
                </a:cubicBezTo>
                <a:cubicBezTo>
                  <a:pt x="11016" y="1474"/>
                  <a:pt x="11016" y="1474"/>
                  <a:pt x="11024" y="1474"/>
                </a:cubicBezTo>
                <a:cubicBezTo>
                  <a:pt x="11032" y="1474"/>
                  <a:pt x="11056" y="1507"/>
                  <a:pt x="11056" y="1507"/>
                </a:cubicBezTo>
                <a:cubicBezTo>
                  <a:pt x="11063" y="1507"/>
                  <a:pt x="11079" y="1507"/>
                  <a:pt x="11111" y="1507"/>
                </a:cubicBezTo>
                <a:cubicBezTo>
                  <a:pt x="11087" y="1539"/>
                  <a:pt x="11032" y="1604"/>
                  <a:pt x="11000" y="1620"/>
                </a:cubicBezTo>
                <a:cubicBezTo>
                  <a:pt x="10993" y="1620"/>
                  <a:pt x="10945" y="1621"/>
                  <a:pt x="10945" y="1653"/>
                </a:cubicBezTo>
                <a:cubicBezTo>
                  <a:pt x="10945" y="1767"/>
                  <a:pt x="11001" y="1718"/>
                  <a:pt x="11024" y="1718"/>
                </a:cubicBezTo>
                <a:cubicBezTo>
                  <a:pt x="11040" y="1718"/>
                  <a:pt x="11110" y="1717"/>
                  <a:pt x="11118" y="1734"/>
                </a:cubicBezTo>
                <a:cubicBezTo>
                  <a:pt x="11095" y="1750"/>
                  <a:pt x="11072" y="1734"/>
                  <a:pt x="11048" y="1767"/>
                </a:cubicBezTo>
                <a:cubicBezTo>
                  <a:pt x="11048" y="1767"/>
                  <a:pt x="11001" y="1751"/>
                  <a:pt x="10969" y="1767"/>
                </a:cubicBezTo>
                <a:cubicBezTo>
                  <a:pt x="10969" y="1913"/>
                  <a:pt x="11087" y="1962"/>
                  <a:pt x="11134" y="2027"/>
                </a:cubicBezTo>
                <a:cubicBezTo>
                  <a:pt x="11166" y="1978"/>
                  <a:pt x="11166" y="1847"/>
                  <a:pt x="11197" y="1798"/>
                </a:cubicBezTo>
                <a:cubicBezTo>
                  <a:pt x="11213" y="1782"/>
                  <a:pt x="11228" y="1783"/>
                  <a:pt x="11228" y="1767"/>
                </a:cubicBezTo>
                <a:cubicBezTo>
                  <a:pt x="11252" y="1653"/>
                  <a:pt x="11275" y="1458"/>
                  <a:pt x="11346" y="1458"/>
                </a:cubicBezTo>
                <a:cubicBezTo>
                  <a:pt x="11346" y="1458"/>
                  <a:pt x="11362" y="1522"/>
                  <a:pt x="11401" y="1522"/>
                </a:cubicBezTo>
                <a:cubicBezTo>
                  <a:pt x="11386" y="1522"/>
                  <a:pt x="11378" y="1540"/>
                  <a:pt x="11370" y="1540"/>
                </a:cubicBezTo>
                <a:cubicBezTo>
                  <a:pt x="11378" y="1573"/>
                  <a:pt x="11394" y="1653"/>
                  <a:pt x="11410" y="1653"/>
                </a:cubicBezTo>
                <a:cubicBezTo>
                  <a:pt x="11410" y="1718"/>
                  <a:pt x="11385" y="1701"/>
                  <a:pt x="11378" y="1782"/>
                </a:cubicBezTo>
                <a:cubicBezTo>
                  <a:pt x="11409" y="1782"/>
                  <a:pt x="11449" y="1782"/>
                  <a:pt x="11480" y="1782"/>
                </a:cubicBezTo>
                <a:cubicBezTo>
                  <a:pt x="11472" y="1799"/>
                  <a:pt x="11473" y="1832"/>
                  <a:pt x="11473" y="1864"/>
                </a:cubicBezTo>
                <a:cubicBezTo>
                  <a:pt x="11528" y="1832"/>
                  <a:pt x="11550" y="1750"/>
                  <a:pt x="11605" y="1718"/>
                </a:cubicBezTo>
                <a:cubicBezTo>
                  <a:pt x="11590" y="1653"/>
                  <a:pt x="11528" y="1702"/>
                  <a:pt x="11528" y="1556"/>
                </a:cubicBezTo>
                <a:cubicBezTo>
                  <a:pt x="11504" y="1556"/>
                  <a:pt x="11495" y="1556"/>
                  <a:pt x="11464" y="1556"/>
                </a:cubicBezTo>
                <a:cubicBezTo>
                  <a:pt x="11464" y="1539"/>
                  <a:pt x="11464" y="1524"/>
                  <a:pt x="11464" y="1491"/>
                </a:cubicBezTo>
                <a:cubicBezTo>
                  <a:pt x="11455" y="1501"/>
                  <a:pt x="11448" y="1493"/>
                  <a:pt x="11441" y="1491"/>
                </a:cubicBezTo>
                <a:cubicBezTo>
                  <a:pt x="11425" y="1443"/>
                  <a:pt x="11307" y="1311"/>
                  <a:pt x="11276" y="1311"/>
                </a:cubicBezTo>
                <a:cubicBezTo>
                  <a:pt x="11268" y="1311"/>
                  <a:pt x="11260" y="1311"/>
                  <a:pt x="11252" y="1311"/>
                </a:cubicBezTo>
                <a:cubicBezTo>
                  <a:pt x="11260" y="1279"/>
                  <a:pt x="11260" y="1216"/>
                  <a:pt x="11228" y="1216"/>
                </a:cubicBezTo>
                <a:cubicBezTo>
                  <a:pt x="11213" y="1216"/>
                  <a:pt x="11205" y="1248"/>
                  <a:pt x="11189" y="1264"/>
                </a:cubicBezTo>
                <a:cubicBezTo>
                  <a:pt x="11189" y="1232"/>
                  <a:pt x="11197" y="1215"/>
                  <a:pt x="11197" y="1182"/>
                </a:cubicBezTo>
                <a:cubicBezTo>
                  <a:pt x="11197" y="1134"/>
                  <a:pt x="11134" y="1085"/>
                  <a:pt x="11111" y="1085"/>
                </a:cubicBezTo>
                <a:close/>
                <a:moveTo>
                  <a:pt x="4001" y="1128"/>
                </a:moveTo>
                <a:cubicBezTo>
                  <a:pt x="4001" y="1173"/>
                  <a:pt x="4031" y="1187"/>
                  <a:pt x="4038" y="1218"/>
                </a:cubicBezTo>
                <a:cubicBezTo>
                  <a:pt x="4038" y="1218"/>
                  <a:pt x="4038" y="1218"/>
                  <a:pt x="4075" y="1218"/>
                </a:cubicBezTo>
                <a:cubicBezTo>
                  <a:pt x="4075" y="1218"/>
                  <a:pt x="4075" y="1218"/>
                  <a:pt x="4075" y="1128"/>
                </a:cubicBezTo>
                <a:cubicBezTo>
                  <a:pt x="4060" y="1128"/>
                  <a:pt x="4030" y="1128"/>
                  <a:pt x="4001" y="1128"/>
                </a:cubicBezTo>
                <a:close/>
                <a:moveTo>
                  <a:pt x="16306" y="1249"/>
                </a:moveTo>
                <a:cubicBezTo>
                  <a:pt x="16228" y="1249"/>
                  <a:pt x="16204" y="1394"/>
                  <a:pt x="16157" y="1491"/>
                </a:cubicBezTo>
                <a:cubicBezTo>
                  <a:pt x="16142" y="1524"/>
                  <a:pt x="16117" y="1522"/>
                  <a:pt x="16117" y="1587"/>
                </a:cubicBezTo>
                <a:cubicBezTo>
                  <a:pt x="16117" y="1635"/>
                  <a:pt x="16125" y="1651"/>
                  <a:pt x="16149" y="1651"/>
                </a:cubicBezTo>
                <a:cubicBezTo>
                  <a:pt x="16259" y="1587"/>
                  <a:pt x="16259" y="1587"/>
                  <a:pt x="16259" y="1587"/>
                </a:cubicBezTo>
                <a:cubicBezTo>
                  <a:pt x="16259" y="1587"/>
                  <a:pt x="16330" y="1571"/>
                  <a:pt x="16338" y="1571"/>
                </a:cubicBezTo>
                <a:cubicBezTo>
                  <a:pt x="16377" y="1588"/>
                  <a:pt x="16487" y="1571"/>
                  <a:pt x="16487" y="1458"/>
                </a:cubicBezTo>
                <a:cubicBezTo>
                  <a:pt x="16487" y="1409"/>
                  <a:pt x="16401" y="1296"/>
                  <a:pt x="16369" y="1296"/>
                </a:cubicBezTo>
                <a:cubicBezTo>
                  <a:pt x="16353" y="1296"/>
                  <a:pt x="16346" y="1329"/>
                  <a:pt x="16330" y="1329"/>
                </a:cubicBezTo>
                <a:cubicBezTo>
                  <a:pt x="16346" y="1297"/>
                  <a:pt x="16338" y="1297"/>
                  <a:pt x="16338" y="1249"/>
                </a:cubicBezTo>
                <a:cubicBezTo>
                  <a:pt x="16330" y="1249"/>
                  <a:pt x="16330" y="1249"/>
                  <a:pt x="16306" y="1249"/>
                </a:cubicBezTo>
                <a:close/>
                <a:moveTo>
                  <a:pt x="3706" y="1307"/>
                </a:moveTo>
                <a:cubicBezTo>
                  <a:pt x="3678" y="1307"/>
                  <a:pt x="3664" y="1339"/>
                  <a:pt x="3635" y="1339"/>
                </a:cubicBezTo>
                <a:cubicBezTo>
                  <a:pt x="3635" y="1398"/>
                  <a:pt x="3642" y="1413"/>
                  <a:pt x="3670" y="1413"/>
                </a:cubicBezTo>
                <a:cubicBezTo>
                  <a:pt x="3670" y="1428"/>
                  <a:pt x="3663" y="1442"/>
                  <a:pt x="3656" y="1442"/>
                </a:cubicBezTo>
                <a:cubicBezTo>
                  <a:pt x="3678" y="1472"/>
                  <a:pt x="3685" y="1442"/>
                  <a:pt x="3728" y="1442"/>
                </a:cubicBezTo>
                <a:cubicBezTo>
                  <a:pt x="3728" y="1457"/>
                  <a:pt x="3728" y="1486"/>
                  <a:pt x="3728" y="1501"/>
                </a:cubicBezTo>
                <a:cubicBezTo>
                  <a:pt x="3707" y="1516"/>
                  <a:pt x="3685" y="1516"/>
                  <a:pt x="3670" y="1546"/>
                </a:cubicBezTo>
                <a:cubicBezTo>
                  <a:pt x="3685" y="1591"/>
                  <a:pt x="3692" y="1591"/>
                  <a:pt x="3721" y="1591"/>
                </a:cubicBezTo>
                <a:cubicBezTo>
                  <a:pt x="3757" y="1591"/>
                  <a:pt x="3778" y="1562"/>
                  <a:pt x="3793" y="1607"/>
                </a:cubicBezTo>
                <a:cubicBezTo>
                  <a:pt x="3829" y="1592"/>
                  <a:pt x="3851" y="1620"/>
                  <a:pt x="3887" y="1620"/>
                </a:cubicBezTo>
                <a:cubicBezTo>
                  <a:pt x="3937" y="1620"/>
                  <a:pt x="3930" y="1724"/>
                  <a:pt x="3980" y="1724"/>
                </a:cubicBezTo>
                <a:cubicBezTo>
                  <a:pt x="4002" y="1724"/>
                  <a:pt x="4016" y="1710"/>
                  <a:pt x="4016" y="1665"/>
                </a:cubicBezTo>
                <a:cubicBezTo>
                  <a:pt x="4016" y="1621"/>
                  <a:pt x="3980" y="1591"/>
                  <a:pt x="3958" y="1562"/>
                </a:cubicBezTo>
                <a:cubicBezTo>
                  <a:pt x="3965" y="1547"/>
                  <a:pt x="3973" y="1531"/>
                  <a:pt x="3980" y="1517"/>
                </a:cubicBezTo>
                <a:cubicBezTo>
                  <a:pt x="3966" y="1487"/>
                  <a:pt x="3944" y="1413"/>
                  <a:pt x="3915" y="1413"/>
                </a:cubicBezTo>
                <a:cubicBezTo>
                  <a:pt x="3901" y="1413"/>
                  <a:pt x="3901" y="1442"/>
                  <a:pt x="3887" y="1442"/>
                </a:cubicBezTo>
                <a:cubicBezTo>
                  <a:pt x="3865" y="1442"/>
                  <a:pt x="3864" y="1352"/>
                  <a:pt x="3821" y="1352"/>
                </a:cubicBezTo>
                <a:cubicBezTo>
                  <a:pt x="3807" y="1352"/>
                  <a:pt x="3800" y="1382"/>
                  <a:pt x="3779" y="1382"/>
                </a:cubicBezTo>
                <a:cubicBezTo>
                  <a:pt x="3757" y="1382"/>
                  <a:pt x="3750" y="1307"/>
                  <a:pt x="3706" y="1307"/>
                </a:cubicBezTo>
                <a:close/>
                <a:moveTo>
                  <a:pt x="10774" y="1393"/>
                </a:moveTo>
                <a:cubicBezTo>
                  <a:pt x="10771" y="1395"/>
                  <a:pt x="10773" y="1401"/>
                  <a:pt x="10771" y="1403"/>
                </a:cubicBezTo>
                <a:lnTo>
                  <a:pt x="10774" y="1409"/>
                </a:lnTo>
                <a:cubicBezTo>
                  <a:pt x="10774" y="1409"/>
                  <a:pt x="10774" y="1410"/>
                  <a:pt x="10774" y="1393"/>
                </a:cubicBezTo>
                <a:close/>
                <a:moveTo>
                  <a:pt x="10771" y="1403"/>
                </a:moveTo>
                <a:cubicBezTo>
                  <a:pt x="10739" y="1444"/>
                  <a:pt x="10801" y="1555"/>
                  <a:pt x="10838" y="1585"/>
                </a:cubicBezTo>
                <a:cubicBezTo>
                  <a:pt x="10823" y="1494"/>
                  <a:pt x="10794" y="1473"/>
                  <a:pt x="10771" y="1403"/>
                </a:cubicBezTo>
                <a:close/>
                <a:moveTo>
                  <a:pt x="4125" y="1411"/>
                </a:moveTo>
                <a:cubicBezTo>
                  <a:pt x="4103" y="1411"/>
                  <a:pt x="4075" y="1440"/>
                  <a:pt x="4075" y="1470"/>
                </a:cubicBezTo>
                <a:cubicBezTo>
                  <a:pt x="4075" y="1559"/>
                  <a:pt x="4118" y="1589"/>
                  <a:pt x="4147" y="1634"/>
                </a:cubicBezTo>
                <a:cubicBezTo>
                  <a:pt x="4140" y="1649"/>
                  <a:pt x="4125" y="1662"/>
                  <a:pt x="4125" y="1677"/>
                </a:cubicBezTo>
                <a:cubicBezTo>
                  <a:pt x="4125" y="1736"/>
                  <a:pt x="4198" y="1721"/>
                  <a:pt x="4271" y="1677"/>
                </a:cubicBezTo>
                <a:cubicBezTo>
                  <a:pt x="4263" y="1632"/>
                  <a:pt x="4271" y="1603"/>
                  <a:pt x="4271" y="1573"/>
                </a:cubicBezTo>
                <a:cubicBezTo>
                  <a:pt x="4271" y="1484"/>
                  <a:pt x="4198" y="1573"/>
                  <a:pt x="4198" y="1470"/>
                </a:cubicBezTo>
                <a:cubicBezTo>
                  <a:pt x="4177" y="1470"/>
                  <a:pt x="4133" y="1441"/>
                  <a:pt x="4125" y="1411"/>
                </a:cubicBezTo>
                <a:close/>
                <a:moveTo>
                  <a:pt x="3317" y="1472"/>
                </a:moveTo>
                <a:cubicBezTo>
                  <a:pt x="3288" y="1472"/>
                  <a:pt x="3166" y="1562"/>
                  <a:pt x="3166" y="1622"/>
                </a:cubicBezTo>
                <a:cubicBezTo>
                  <a:pt x="3180" y="1622"/>
                  <a:pt x="3187" y="1591"/>
                  <a:pt x="3209" y="1591"/>
                </a:cubicBezTo>
                <a:cubicBezTo>
                  <a:pt x="3230" y="1591"/>
                  <a:pt x="3230" y="1622"/>
                  <a:pt x="3259" y="1622"/>
                </a:cubicBezTo>
                <a:cubicBezTo>
                  <a:pt x="3302" y="1622"/>
                  <a:pt x="3288" y="1622"/>
                  <a:pt x="3345" y="1622"/>
                </a:cubicBezTo>
                <a:cubicBezTo>
                  <a:pt x="3374" y="1622"/>
                  <a:pt x="3389" y="1592"/>
                  <a:pt x="3403" y="1577"/>
                </a:cubicBezTo>
                <a:cubicBezTo>
                  <a:pt x="3396" y="1517"/>
                  <a:pt x="3360" y="1472"/>
                  <a:pt x="3317" y="1472"/>
                </a:cubicBezTo>
                <a:close/>
                <a:moveTo>
                  <a:pt x="16622" y="1556"/>
                </a:moveTo>
                <a:cubicBezTo>
                  <a:pt x="16606" y="1572"/>
                  <a:pt x="16598" y="1555"/>
                  <a:pt x="16551" y="1571"/>
                </a:cubicBezTo>
                <a:cubicBezTo>
                  <a:pt x="16559" y="1605"/>
                  <a:pt x="16575" y="1622"/>
                  <a:pt x="16599" y="1622"/>
                </a:cubicBezTo>
                <a:cubicBezTo>
                  <a:pt x="16615" y="1622"/>
                  <a:pt x="16622" y="1589"/>
                  <a:pt x="16622" y="1556"/>
                </a:cubicBezTo>
                <a:close/>
                <a:moveTo>
                  <a:pt x="3338" y="1634"/>
                </a:moveTo>
                <a:cubicBezTo>
                  <a:pt x="3294" y="1634"/>
                  <a:pt x="3172" y="1649"/>
                  <a:pt x="3172" y="1753"/>
                </a:cubicBezTo>
                <a:cubicBezTo>
                  <a:pt x="3172" y="1783"/>
                  <a:pt x="3207" y="1857"/>
                  <a:pt x="3236" y="1857"/>
                </a:cubicBezTo>
                <a:cubicBezTo>
                  <a:pt x="3280" y="1857"/>
                  <a:pt x="3353" y="1827"/>
                  <a:pt x="3345" y="1737"/>
                </a:cubicBezTo>
                <a:lnTo>
                  <a:pt x="3287" y="1737"/>
                </a:lnTo>
                <a:cubicBezTo>
                  <a:pt x="3316" y="1737"/>
                  <a:pt x="3352" y="1723"/>
                  <a:pt x="3374" y="1679"/>
                </a:cubicBezTo>
                <a:cubicBezTo>
                  <a:pt x="3374" y="1664"/>
                  <a:pt x="3367" y="1634"/>
                  <a:pt x="3338" y="1634"/>
                </a:cubicBezTo>
                <a:close/>
                <a:moveTo>
                  <a:pt x="3845" y="1663"/>
                </a:moveTo>
                <a:cubicBezTo>
                  <a:pt x="3838" y="1663"/>
                  <a:pt x="3787" y="1737"/>
                  <a:pt x="3823" y="1737"/>
                </a:cubicBezTo>
                <a:cubicBezTo>
                  <a:pt x="3859" y="1737"/>
                  <a:pt x="3881" y="1737"/>
                  <a:pt x="3895" y="1708"/>
                </a:cubicBezTo>
                <a:cubicBezTo>
                  <a:pt x="3874" y="1694"/>
                  <a:pt x="3867" y="1663"/>
                  <a:pt x="3845" y="1663"/>
                </a:cubicBezTo>
                <a:close/>
                <a:moveTo>
                  <a:pt x="3081" y="1665"/>
                </a:moveTo>
                <a:cubicBezTo>
                  <a:pt x="3076" y="1670"/>
                  <a:pt x="3072" y="1684"/>
                  <a:pt x="3072" y="1710"/>
                </a:cubicBezTo>
                <a:cubicBezTo>
                  <a:pt x="3072" y="1740"/>
                  <a:pt x="3094" y="1784"/>
                  <a:pt x="3115" y="1784"/>
                </a:cubicBezTo>
                <a:cubicBezTo>
                  <a:pt x="3129" y="1784"/>
                  <a:pt x="3135" y="1754"/>
                  <a:pt x="3142" y="1724"/>
                </a:cubicBezTo>
                <a:cubicBezTo>
                  <a:pt x="3132" y="1712"/>
                  <a:pt x="3098" y="1651"/>
                  <a:pt x="3081" y="1665"/>
                </a:cubicBezTo>
                <a:close/>
                <a:moveTo>
                  <a:pt x="16418" y="1730"/>
                </a:moveTo>
                <a:cubicBezTo>
                  <a:pt x="16308" y="1730"/>
                  <a:pt x="16260" y="1893"/>
                  <a:pt x="16205" y="1990"/>
                </a:cubicBezTo>
                <a:cubicBezTo>
                  <a:pt x="16158" y="2054"/>
                  <a:pt x="15891" y="2264"/>
                  <a:pt x="15914" y="2070"/>
                </a:cubicBezTo>
                <a:cubicBezTo>
                  <a:pt x="15843" y="2118"/>
                  <a:pt x="15546" y="2152"/>
                  <a:pt x="15389" y="2443"/>
                </a:cubicBezTo>
                <a:cubicBezTo>
                  <a:pt x="15357" y="2492"/>
                  <a:pt x="15341" y="2668"/>
                  <a:pt x="15294" y="2668"/>
                </a:cubicBezTo>
                <a:cubicBezTo>
                  <a:pt x="15223" y="2668"/>
                  <a:pt x="14964" y="2621"/>
                  <a:pt x="14964" y="2863"/>
                </a:cubicBezTo>
                <a:cubicBezTo>
                  <a:pt x="14964" y="2912"/>
                  <a:pt x="14988" y="2959"/>
                  <a:pt x="14996" y="3023"/>
                </a:cubicBezTo>
                <a:cubicBezTo>
                  <a:pt x="14948" y="3088"/>
                  <a:pt x="14933" y="3023"/>
                  <a:pt x="14784" y="3023"/>
                </a:cubicBezTo>
                <a:cubicBezTo>
                  <a:pt x="14658" y="3363"/>
                  <a:pt x="14666" y="2975"/>
                  <a:pt x="14635" y="2910"/>
                </a:cubicBezTo>
                <a:cubicBezTo>
                  <a:pt x="14627" y="3039"/>
                  <a:pt x="14579" y="3106"/>
                  <a:pt x="14524" y="3154"/>
                </a:cubicBezTo>
                <a:cubicBezTo>
                  <a:pt x="14548" y="3284"/>
                  <a:pt x="14635" y="3396"/>
                  <a:pt x="14572" y="3541"/>
                </a:cubicBezTo>
                <a:cubicBezTo>
                  <a:pt x="14525" y="3638"/>
                  <a:pt x="14658" y="3962"/>
                  <a:pt x="14587" y="3962"/>
                </a:cubicBezTo>
                <a:cubicBezTo>
                  <a:pt x="14501" y="3962"/>
                  <a:pt x="14478" y="3315"/>
                  <a:pt x="14478" y="3186"/>
                </a:cubicBezTo>
                <a:cubicBezTo>
                  <a:pt x="14478" y="3040"/>
                  <a:pt x="14595" y="2975"/>
                  <a:pt x="14414" y="2910"/>
                </a:cubicBezTo>
                <a:cubicBezTo>
                  <a:pt x="14320" y="2862"/>
                  <a:pt x="14147" y="3171"/>
                  <a:pt x="14147" y="3332"/>
                </a:cubicBezTo>
                <a:cubicBezTo>
                  <a:pt x="14147" y="3526"/>
                  <a:pt x="14187" y="3655"/>
                  <a:pt x="14242" y="3752"/>
                </a:cubicBezTo>
                <a:cubicBezTo>
                  <a:pt x="14360" y="4124"/>
                  <a:pt x="14077" y="3719"/>
                  <a:pt x="13974" y="3655"/>
                </a:cubicBezTo>
                <a:cubicBezTo>
                  <a:pt x="13684" y="3509"/>
                  <a:pt x="13779" y="3703"/>
                  <a:pt x="13779" y="3735"/>
                </a:cubicBezTo>
                <a:cubicBezTo>
                  <a:pt x="13763" y="4058"/>
                  <a:pt x="13700" y="3801"/>
                  <a:pt x="13661" y="3801"/>
                </a:cubicBezTo>
                <a:cubicBezTo>
                  <a:pt x="13590" y="3801"/>
                  <a:pt x="13457" y="3978"/>
                  <a:pt x="13363" y="3881"/>
                </a:cubicBezTo>
                <a:cubicBezTo>
                  <a:pt x="13316" y="3639"/>
                  <a:pt x="12993" y="4204"/>
                  <a:pt x="12914" y="4204"/>
                </a:cubicBezTo>
                <a:cubicBezTo>
                  <a:pt x="12891" y="4204"/>
                  <a:pt x="12851" y="4172"/>
                  <a:pt x="12859" y="4124"/>
                </a:cubicBezTo>
                <a:cubicBezTo>
                  <a:pt x="12899" y="3946"/>
                  <a:pt x="12852" y="3573"/>
                  <a:pt x="12758" y="4139"/>
                </a:cubicBezTo>
                <a:cubicBezTo>
                  <a:pt x="12750" y="4172"/>
                  <a:pt x="12789" y="4189"/>
                  <a:pt x="12789" y="4270"/>
                </a:cubicBezTo>
                <a:cubicBezTo>
                  <a:pt x="12789" y="4416"/>
                  <a:pt x="12679" y="4318"/>
                  <a:pt x="12616" y="4350"/>
                </a:cubicBezTo>
                <a:cubicBezTo>
                  <a:pt x="12561" y="4399"/>
                  <a:pt x="12585" y="4803"/>
                  <a:pt x="12342" y="4593"/>
                </a:cubicBezTo>
                <a:cubicBezTo>
                  <a:pt x="12342" y="4755"/>
                  <a:pt x="12342" y="4755"/>
                  <a:pt x="12342" y="4755"/>
                </a:cubicBezTo>
                <a:cubicBezTo>
                  <a:pt x="12224" y="4739"/>
                  <a:pt x="12240" y="4480"/>
                  <a:pt x="12193" y="4350"/>
                </a:cubicBezTo>
                <a:cubicBezTo>
                  <a:pt x="12287" y="4350"/>
                  <a:pt x="12334" y="4351"/>
                  <a:pt x="12420" y="4399"/>
                </a:cubicBezTo>
                <a:cubicBezTo>
                  <a:pt x="12538" y="4464"/>
                  <a:pt x="12782" y="4157"/>
                  <a:pt x="12420" y="3930"/>
                </a:cubicBezTo>
                <a:cubicBezTo>
                  <a:pt x="12311" y="3866"/>
                  <a:pt x="12083" y="3623"/>
                  <a:pt x="12012" y="3623"/>
                </a:cubicBezTo>
                <a:cubicBezTo>
                  <a:pt x="12012" y="3623"/>
                  <a:pt x="12002" y="3610"/>
                  <a:pt x="11959" y="3623"/>
                </a:cubicBezTo>
                <a:cubicBezTo>
                  <a:pt x="11951" y="3623"/>
                  <a:pt x="11911" y="3608"/>
                  <a:pt x="11888" y="3608"/>
                </a:cubicBezTo>
                <a:cubicBezTo>
                  <a:pt x="11888" y="3575"/>
                  <a:pt x="11872" y="3576"/>
                  <a:pt x="11856" y="3543"/>
                </a:cubicBezTo>
                <a:cubicBezTo>
                  <a:pt x="11903" y="3511"/>
                  <a:pt x="11919" y="3543"/>
                  <a:pt x="11935" y="3446"/>
                </a:cubicBezTo>
                <a:cubicBezTo>
                  <a:pt x="11919" y="3429"/>
                  <a:pt x="11873" y="3381"/>
                  <a:pt x="11865" y="3381"/>
                </a:cubicBezTo>
                <a:cubicBezTo>
                  <a:pt x="11849" y="3381"/>
                  <a:pt x="11841" y="3397"/>
                  <a:pt x="11833" y="3446"/>
                </a:cubicBezTo>
                <a:cubicBezTo>
                  <a:pt x="11810" y="3429"/>
                  <a:pt x="11810" y="3397"/>
                  <a:pt x="11810" y="3332"/>
                </a:cubicBezTo>
                <a:cubicBezTo>
                  <a:pt x="11778" y="3381"/>
                  <a:pt x="11762" y="3399"/>
                  <a:pt x="11731" y="3463"/>
                </a:cubicBezTo>
                <a:cubicBezTo>
                  <a:pt x="11731" y="3431"/>
                  <a:pt x="11731" y="3413"/>
                  <a:pt x="11716" y="3381"/>
                </a:cubicBezTo>
                <a:cubicBezTo>
                  <a:pt x="11684" y="3413"/>
                  <a:pt x="11668" y="3526"/>
                  <a:pt x="11629" y="3510"/>
                </a:cubicBezTo>
                <a:cubicBezTo>
                  <a:pt x="11637" y="3445"/>
                  <a:pt x="11676" y="3430"/>
                  <a:pt x="11676" y="3381"/>
                </a:cubicBezTo>
                <a:cubicBezTo>
                  <a:pt x="11676" y="3316"/>
                  <a:pt x="11590" y="3430"/>
                  <a:pt x="11559" y="3430"/>
                </a:cubicBezTo>
                <a:cubicBezTo>
                  <a:pt x="11543" y="3430"/>
                  <a:pt x="11527" y="3398"/>
                  <a:pt x="11519" y="3365"/>
                </a:cubicBezTo>
                <a:cubicBezTo>
                  <a:pt x="11511" y="3382"/>
                  <a:pt x="11473" y="3398"/>
                  <a:pt x="11473" y="3430"/>
                </a:cubicBezTo>
                <a:cubicBezTo>
                  <a:pt x="11473" y="3462"/>
                  <a:pt x="11488" y="3463"/>
                  <a:pt x="11504" y="3479"/>
                </a:cubicBezTo>
                <a:cubicBezTo>
                  <a:pt x="11465" y="3527"/>
                  <a:pt x="11426" y="3495"/>
                  <a:pt x="11402" y="3592"/>
                </a:cubicBezTo>
                <a:cubicBezTo>
                  <a:pt x="11402" y="3592"/>
                  <a:pt x="11402" y="3592"/>
                  <a:pt x="11402" y="3528"/>
                </a:cubicBezTo>
                <a:cubicBezTo>
                  <a:pt x="11355" y="3528"/>
                  <a:pt x="11347" y="3625"/>
                  <a:pt x="11323" y="3641"/>
                </a:cubicBezTo>
                <a:cubicBezTo>
                  <a:pt x="11323" y="3641"/>
                  <a:pt x="11323" y="3641"/>
                  <a:pt x="11323" y="3592"/>
                </a:cubicBezTo>
                <a:cubicBezTo>
                  <a:pt x="11292" y="3608"/>
                  <a:pt x="11253" y="3593"/>
                  <a:pt x="11229" y="3641"/>
                </a:cubicBezTo>
                <a:cubicBezTo>
                  <a:pt x="11237" y="3657"/>
                  <a:pt x="11237" y="3656"/>
                  <a:pt x="11253" y="3672"/>
                </a:cubicBezTo>
                <a:cubicBezTo>
                  <a:pt x="11237" y="3688"/>
                  <a:pt x="11221" y="3688"/>
                  <a:pt x="11206" y="3688"/>
                </a:cubicBezTo>
                <a:cubicBezTo>
                  <a:pt x="11182" y="3688"/>
                  <a:pt x="11167" y="3720"/>
                  <a:pt x="11159" y="3752"/>
                </a:cubicBezTo>
                <a:cubicBezTo>
                  <a:pt x="11175" y="3752"/>
                  <a:pt x="11175" y="3752"/>
                  <a:pt x="11190" y="3752"/>
                </a:cubicBezTo>
                <a:cubicBezTo>
                  <a:pt x="11190" y="3769"/>
                  <a:pt x="11166" y="3866"/>
                  <a:pt x="11151" y="3866"/>
                </a:cubicBezTo>
                <a:cubicBezTo>
                  <a:pt x="11127" y="3866"/>
                  <a:pt x="11119" y="3817"/>
                  <a:pt x="11080" y="3817"/>
                </a:cubicBezTo>
                <a:cubicBezTo>
                  <a:pt x="11088" y="3785"/>
                  <a:pt x="11088" y="3769"/>
                  <a:pt x="11080" y="3752"/>
                </a:cubicBezTo>
                <a:cubicBezTo>
                  <a:pt x="11072" y="3752"/>
                  <a:pt x="11064" y="3769"/>
                  <a:pt x="11056" y="3801"/>
                </a:cubicBezTo>
                <a:cubicBezTo>
                  <a:pt x="11049" y="3801"/>
                  <a:pt x="11049" y="3786"/>
                  <a:pt x="11041" y="3786"/>
                </a:cubicBezTo>
                <a:cubicBezTo>
                  <a:pt x="11026" y="3786"/>
                  <a:pt x="11018" y="3818"/>
                  <a:pt x="11010" y="3850"/>
                </a:cubicBezTo>
                <a:cubicBezTo>
                  <a:pt x="11010" y="3850"/>
                  <a:pt x="11033" y="3866"/>
                  <a:pt x="11041" y="3866"/>
                </a:cubicBezTo>
                <a:cubicBezTo>
                  <a:pt x="11033" y="3882"/>
                  <a:pt x="11009" y="3898"/>
                  <a:pt x="11001" y="3930"/>
                </a:cubicBezTo>
                <a:cubicBezTo>
                  <a:pt x="11048" y="3930"/>
                  <a:pt x="11073" y="3866"/>
                  <a:pt x="11128" y="3850"/>
                </a:cubicBezTo>
                <a:cubicBezTo>
                  <a:pt x="11112" y="3947"/>
                  <a:pt x="11057" y="4093"/>
                  <a:pt x="11010" y="4126"/>
                </a:cubicBezTo>
                <a:cubicBezTo>
                  <a:pt x="10963" y="4158"/>
                  <a:pt x="10939" y="4223"/>
                  <a:pt x="10907" y="4304"/>
                </a:cubicBezTo>
                <a:cubicBezTo>
                  <a:pt x="10907" y="4304"/>
                  <a:pt x="10892" y="4399"/>
                  <a:pt x="10892" y="4399"/>
                </a:cubicBezTo>
                <a:cubicBezTo>
                  <a:pt x="10869" y="4399"/>
                  <a:pt x="10877" y="4529"/>
                  <a:pt x="10853" y="4562"/>
                </a:cubicBezTo>
                <a:cubicBezTo>
                  <a:pt x="10790" y="4675"/>
                  <a:pt x="10751" y="4820"/>
                  <a:pt x="10657" y="4868"/>
                </a:cubicBezTo>
                <a:cubicBezTo>
                  <a:pt x="10680" y="4868"/>
                  <a:pt x="10688" y="4884"/>
                  <a:pt x="10712" y="4900"/>
                </a:cubicBezTo>
                <a:cubicBezTo>
                  <a:pt x="10633" y="4884"/>
                  <a:pt x="10625" y="4981"/>
                  <a:pt x="10586" y="4997"/>
                </a:cubicBezTo>
                <a:cubicBezTo>
                  <a:pt x="10539" y="5030"/>
                  <a:pt x="10516" y="5079"/>
                  <a:pt x="10492" y="5160"/>
                </a:cubicBezTo>
                <a:cubicBezTo>
                  <a:pt x="10477" y="5192"/>
                  <a:pt x="10445" y="5191"/>
                  <a:pt x="10445" y="5255"/>
                </a:cubicBezTo>
                <a:cubicBezTo>
                  <a:pt x="10445" y="5368"/>
                  <a:pt x="10445" y="5482"/>
                  <a:pt x="10476" y="5547"/>
                </a:cubicBezTo>
                <a:cubicBezTo>
                  <a:pt x="10468" y="5579"/>
                  <a:pt x="10445" y="5628"/>
                  <a:pt x="10445" y="5660"/>
                </a:cubicBezTo>
                <a:cubicBezTo>
                  <a:pt x="10468" y="5644"/>
                  <a:pt x="10468" y="5644"/>
                  <a:pt x="10500" y="5644"/>
                </a:cubicBezTo>
                <a:cubicBezTo>
                  <a:pt x="10500" y="5644"/>
                  <a:pt x="10500" y="5644"/>
                  <a:pt x="10500" y="5709"/>
                </a:cubicBezTo>
                <a:cubicBezTo>
                  <a:pt x="10492" y="5709"/>
                  <a:pt x="10468" y="5741"/>
                  <a:pt x="10468" y="5773"/>
                </a:cubicBezTo>
                <a:cubicBezTo>
                  <a:pt x="10468" y="5789"/>
                  <a:pt x="10547" y="5887"/>
                  <a:pt x="10563" y="5887"/>
                </a:cubicBezTo>
                <a:cubicBezTo>
                  <a:pt x="10649" y="5887"/>
                  <a:pt x="10720" y="5725"/>
                  <a:pt x="10759" y="5595"/>
                </a:cubicBezTo>
                <a:cubicBezTo>
                  <a:pt x="10774" y="5642"/>
                  <a:pt x="10783" y="5672"/>
                  <a:pt x="10804" y="5703"/>
                </a:cubicBezTo>
                <a:cubicBezTo>
                  <a:pt x="10800" y="5710"/>
                  <a:pt x="10791" y="5730"/>
                  <a:pt x="10791" y="5758"/>
                </a:cubicBezTo>
                <a:cubicBezTo>
                  <a:pt x="10791" y="5838"/>
                  <a:pt x="10829" y="5853"/>
                  <a:pt x="10837" y="5918"/>
                </a:cubicBezTo>
                <a:cubicBezTo>
                  <a:pt x="10853" y="6015"/>
                  <a:pt x="10845" y="6080"/>
                  <a:pt x="10885" y="6145"/>
                </a:cubicBezTo>
                <a:cubicBezTo>
                  <a:pt x="10885" y="6161"/>
                  <a:pt x="10876" y="6177"/>
                  <a:pt x="10876" y="6193"/>
                </a:cubicBezTo>
                <a:cubicBezTo>
                  <a:pt x="10876" y="6210"/>
                  <a:pt x="10908" y="6387"/>
                  <a:pt x="10923" y="6387"/>
                </a:cubicBezTo>
                <a:cubicBezTo>
                  <a:pt x="10978" y="6387"/>
                  <a:pt x="10994" y="6258"/>
                  <a:pt x="11025" y="6258"/>
                </a:cubicBezTo>
                <a:cubicBezTo>
                  <a:pt x="11041" y="6258"/>
                  <a:pt x="11057" y="6258"/>
                  <a:pt x="11080" y="6258"/>
                </a:cubicBezTo>
                <a:cubicBezTo>
                  <a:pt x="11088" y="6177"/>
                  <a:pt x="11143" y="6160"/>
                  <a:pt x="11151" y="6047"/>
                </a:cubicBezTo>
                <a:cubicBezTo>
                  <a:pt x="11135" y="6047"/>
                  <a:pt x="11119" y="6031"/>
                  <a:pt x="11119" y="5982"/>
                </a:cubicBezTo>
                <a:cubicBezTo>
                  <a:pt x="11119" y="5885"/>
                  <a:pt x="11135" y="5758"/>
                  <a:pt x="11174" y="5758"/>
                </a:cubicBezTo>
                <a:cubicBezTo>
                  <a:pt x="11198" y="5758"/>
                  <a:pt x="11261" y="5660"/>
                  <a:pt x="11261" y="5595"/>
                </a:cubicBezTo>
                <a:cubicBezTo>
                  <a:pt x="11261" y="5515"/>
                  <a:pt x="11206" y="5434"/>
                  <a:pt x="11167" y="5418"/>
                </a:cubicBezTo>
                <a:cubicBezTo>
                  <a:pt x="11167" y="5385"/>
                  <a:pt x="11158" y="5370"/>
                  <a:pt x="11151" y="5337"/>
                </a:cubicBezTo>
                <a:cubicBezTo>
                  <a:pt x="11151" y="5337"/>
                  <a:pt x="11151" y="5336"/>
                  <a:pt x="11151" y="5255"/>
                </a:cubicBezTo>
                <a:cubicBezTo>
                  <a:pt x="11182" y="5223"/>
                  <a:pt x="11159" y="5144"/>
                  <a:pt x="11174" y="5095"/>
                </a:cubicBezTo>
                <a:cubicBezTo>
                  <a:pt x="11198" y="5014"/>
                  <a:pt x="11237" y="4997"/>
                  <a:pt x="11268" y="4949"/>
                </a:cubicBezTo>
                <a:cubicBezTo>
                  <a:pt x="11315" y="4900"/>
                  <a:pt x="11410" y="4819"/>
                  <a:pt x="11410" y="4722"/>
                </a:cubicBezTo>
                <a:cubicBezTo>
                  <a:pt x="11418" y="4690"/>
                  <a:pt x="11410" y="4675"/>
                  <a:pt x="11410" y="4626"/>
                </a:cubicBezTo>
                <a:cubicBezTo>
                  <a:pt x="11410" y="4497"/>
                  <a:pt x="11472" y="4448"/>
                  <a:pt x="11543" y="4448"/>
                </a:cubicBezTo>
                <a:cubicBezTo>
                  <a:pt x="11590" y="4448"/>
                  <a:pt x="11661" y="4464"/>
                  <a:pt x="11661" y="4577"/>
                </a:cubicBezTo>
                <a:cubicBezTo>
                  <a:pt x="11661" y="4642"/>
                  <a:pt x="11613" y="4674"/>
                  <a:pt x="11582" y="4706"/>
                </a:cubicBezTo>
                <a:cubicBezTo>
                  <a:pt x="11527" y="4771"/>
                  <a:pt x="11480" y="4997"/>
                  <a:pt x="11394" y="4997"/>
                </a:cubicBezTo>
                <a:cubicBezTo>
                  <a:pt x="11394" y="5030"/>
                  <a:pt x="11394" y="5063"/>
                  <a:pt x="11394" y="5095"/>
                </a:cubicBezTo>
                <a:cubicBezTo>
                  <a:pt x="11394" y="5144"/>
                  <a:pt x="11410" y="5239"/>
                  <a:pt x="11434" y="5255"/>
                </a:cubicBezTo>
                <a:cubicBezTo>
                  <a:pt x="11426" y="5272"/>
                  <a:pt x="11402" y="5305"/>
                  <a:pt x="11402" y="5337"/>
                </a:cubicBezTo>
                <a:cubicBezTo>
                  <a:pt x="11402" y="5434"/>
                  <a:pt x="11449" y="5498"/>
                  <a:pt x="11496" y="5498"/>
                </a:cubicBezTo>
                <a:cubicBezTo>
                  <a:pt x="11496" y="5546"/>
                  <a:pt x="11511" y="5547"/>
                  <a:pt x="11543" y="5547"/>
                </a:cubicBezTo>
                <a:cubicBezTo>
                  <a:pt x="11574" y="5547"/>
                  <a:pt x="11621" y="5514"/>
                  <a:pt x="11668" y="5482"/>
                </a:cubicBezTo>
                <a:cubicBezTo>
                  <a:pt x="11707" y="5498"/>
                  <a:pt x="11799" y="5483"/>
                  <a:pt x="11824" y="5404"/>
                </a:cubicBezTo>
                <a:cubicBezTo>
                  <a:pt x="11840" y="5451"/>
                  <a:pt x="11863" y="5467"/>
                  <a:pt x="11878" y="5547"/>
                </a:cubicBezTo>
                <a:cubicBezTo>
                  <a:pt x="11855" y="5579"/>
                  <a:pt x="11784" y="5644"/>
                  <a:pt x="11760" y="5644"/>
                </a:cubicBezTo>
                <a:cubicBezTo>
                  <a:pt x="11721" y="5644"/>
                  <a:pt x="11697" y="5611"/>
                  <a:pt x="11650" y="5611"/>
                </a:cubicBezTo>
                <a:cubicBezTo>
                  <a:pt x="11603" y="5611"/>
                  <a:pt x="11501" y="5693"/>
                  <a:pt x="11532" y="5758"/>
                </a:cubicBezTo>
                <a:cubicBezTo>
                  <a:pt x="11642" y="5968"/>
                  <a:pt x="11580" y="6031"/>
                  <a:pt x="11556" y="6031"/>
                </a:cubicBezTo>
                <a:cubicBezTo>
                  <a:pt x="11517" y="6031"/>
                  <a:pt x="11509" y="5936"/>
                  <a:pt x="11470" y="5936"/>
                </a:cubicBezTo>
                <a:cubicBezTo>
                  <a:pt x="11438" y="5936"/>
                  <a:pt x="11392" y="6130"/>
                  <a:pt x="11392" y="6227"/>
                </a:cubicBezTo>
                <a:cubicBezTo>
                  <a:pt x="11392" y="6405"/>
                  <a:pt x="11321" y="6372"/>
                  <a:pt x="11313" y="6518"/>
                </a:cubicBezTo>
                <a:cubicBezTo>
                  <a:pt x="11344" y="6518"/>
                  <a:pt x="11368" y="6518"/>
                  <a:pt x="11392" y="6518"/>
                </a:cubicBezTo>
                <a:cubicBezTo>
                  <a:pt x="11353" y="6519"/>
                  <a:pt x="11299" y="6534"/>
                  <a:pt x="11245" y="6534"/>
                </a:cubicBezTo>
                <a:cubicBezTo>
                  <a:pt x="11245" y="6534"/>
                  <a:pt x="11245" y="6501"/>
                  <a:pt x="11253" y="6485"/>
                </a:cubicBezTo>
                <a:cubicBezTo>
                  <a:pt x="11237" y="6469"/>
                  <a:pt x="11206" y="6469"/>
                  <a:pt x="11183" y="6469"/>
                </a:cubicBezTo>
                <a:cubicBezTo>
                  <a:pt x="11151" y="6469"/>
                  <a:pt x="11120" y="6533"/>
                  <a:pt x="11104" y="6549"/>
                </a:cubicBezTo>
                <a:cubicBezTo>
                  <a:pt x="11073" y="6582"/>
                  <a:pt x="11042" y="6566"/>
                  <a:pt x="11002" y="6598"/>
                </a:cubicBezTo>
                <a:cubicBezTo>
                  <a:pt x="10994" y="6614"/>
                  <a:pt x="10995" y="6647"/>
                  <a:pt x="10971" y="6647"/>
                </a:cubicBezTo>
                <a:cubicBezTo>
                  <a:pt x="10971" y="6647"/>
                  <a:pt x="10931" y="6599"/>
                  <a:pt x="10931" y="6582"/>
                </a:cubicBezTo>
                <a:cubicBezTo>
                  <a:pt x="10931" y="6566"/>
                  <a:pt x="10947" y="6550"/>
                  <a:pt x="10947" y="6534"/>
                </a:cubicBezTo>
                <a:cubicBezTo>
                  <a:pt x="10900" y="6517"/>
                  <a:pt x="10860" y="6614"/>
                  <a:pt x="10797" y="6614"/>
                </a:cubicBezTo>
                <a:cubicBezTo>
                  <a:pt x="10789" y="6614"/>
                  <a:pt x="10790" y="6597"/>
                  <a:pt x="10782" y="6565"/>
                </a:cubicBezTo>
                <a:cubicBezTo>
                  <a:pt x="10766" y="6565"/>
                  <a:pt x="10758" y="6549"/>
                  <a:pt x="10734" y="6549"/>
                </a:cubicBezTo>
                <a:cubicBezTo>
                  <a:pt x="10734" y="6533"/>
                  <a:pt x="10734" y="6533"/>
                  <a:pt x="10734" y="6500"/>
                </a:cubicBezTo>
                <a:cubicBezTo>
                  <a:pt x="10719" y="6500"/>
                  <a:pt x="10711" y="6468"/>
                  <a:pt x="10711" y="6436"/>
                </a:cubicBezTo>
                <a:cubicBezTo>
                  <a:pt x="10711" y="6355"/>
                  <a:pt x="10735" y="6306"/>
                  <a:pt x="10758" y="6274"/>
                </a:cubicBezTo>
                <a:cubicBezTo>
                  <a:pt x="10766" y="6257"/>
                  <a:pt x="10782" y="6243"/>
                  <a:pt x="10782" y="6227"/>
                </a:cubicBezTo>
                <a:cubicBezTo>
                  <a:pt x="10782" y="6211"/>
                  <a:pt x="10782" y="6210"/>
                  <a:pt x="10782" y="6193"/>
                </a:cubicBezTo>
                <a:cubicBezTo>
                  <a:pt x="10766" y="6193"/>
                  <a:pt x="10743" y="6193"/>
                  <a:pt x="10743" y="6145"/>
                </a:cubicBezTo>
                <a:cubicBezTo>
                  <a:pt x="10743" y="6096"/>
                  <a:pt x="10742" y="6080"/>
                  <a:pt x="10758" y="6031"/>
                </a:cubicBezTo>
                <a:cubicBezTo>
                  <a:pt x="10758" y="6031"/>
                  <a:pt x="10758" y="6031"/>
                  <a:pt x="10758" y="5982"/>
                </a:cubicBezTo>
                <a:cubicBezTo>
                  <a:pt x="10703" y="6063"/>
                  <a:pt x="10617" y="6080"/>
                  <a:pt x="10617" y="6258"/>
                </a:cubicBezTo>
                <a:cubicBezTo>
                  <a:pt x="10617" y="6355"/>
                  <a:pt x="10656" y="6387"/>
                  <a:pt x="10664" y="6500"/>
                </a:cubicBezTo>
                <a:cubicBezTo>
                  <a:pt x="10664" y="6517"/>
                  <a:pt x="10679" y="6597"/>
                  <a:pt x="10679" y="6614"/>
                </a:cubicBezTo>
                <a:cubicBezTo>
                  <a:pt x="10679" y="6646"/>
                  <a:pt x="10641" y="6678"/>
                  <a:pt x="10633" y="6678"/>
                </a:cubicBezTo>
                <a:cubicBezTo>
                  <a:pt x="10609" y="6678"/>
                  <a:pt x="10593" y="6663"/>
                  <a:pt x="10578" y="6696"/>
                </a:cubicBezTo>
                <a:cubicBezTo>
                  <a:pt x="10570" y="6696"/>
                  <a:pt x="10569" y="6728"/>
                  <a:pt x="10562" y="6711"/>
                </a:cubicBezTo>
                <a:cubicBezTo>
                  <a:pt x="10546" y="6728"/>
                  <a:pt x="10554" y="6711"/>
                  <a:pt x="10530" y="6711"/>
                </a:cubicBezTo>
                <a:cubicBezTo>
                  <a:pt x="10483" y="6711"/>
                  <a:pt x="10451" y="6792"/>
                  <a:pt x="10420" y="6840"/>
                </a:cubicBezTo>
                <a:cubicBezTo>
                  <a:pt x="10420" y="6857"/>
                  <a:pt x="10396" y="6873"/>
                  <a:pt x="10396" y="6889"/>
                </a:cubicBezTo>
                <a:cubicBezTo>
                  <a:pt x="10396" y="6938"/>
                  <a:pt x="10404" y="7003"/>
                  <a:pt x="10389" y="7036"/>
                </a:cubicBezTo>
                <a:cubicBezTo>
                  <a:pt x="10381" y="7052"/>
                  <a:pt x="10295" y="7116"/>
                  <a:pt x="10287" y="7116"/>
                </a:cubicBezTo>
                <a:cubicBezTo>
                  <a:pt x="10271" y="7132"/>
                  <a:pt x="10263" y="7132"/>
                  <a:pt x="10255" y="7132"/>
                </a:cubicBezTo>
                <a:cubicBezTo>
                  <a:pt x="10239" y="7229"/>
                  <a:pt x="10224" y="7327"/>
                  <a:pt x="10161" y="7327"/>
                </a:cubicBezTo>
                <a:cubicBezTo>
                  <a:pt x="10153" y="7359"/>
                  <a:pt x="10145" y="7392"/>
                  <a:pt x="10122" y="7392"/>
                </a:cubicBezTo>
                <a:cubicBezTo>
                  <a:pt x="10098" y="7392"/>
                  <a:pt x="10075" y="7375"/>
                  <a:pt x="10059" y="7343"/>
                </a:cubicBezTo>
                <a:cubicBezTo>
                  <a:pt x="10059" y="7343"/>
                  <a:pt x="10059" y="7343"/>
                  <a:pt x="10043" y="7343"/>
                </a:cubicBezTo>
                <a:cubicBezTo>
                  <a:pt x="10043" y="7343"/>
                  <a:pt x="10043" y="7342"/>
                  <a:pt x="10043" y="7374"/>
                </a:cubicBezTo>
                <a:cubicBezTo>
                  <a:pt x="10043" y="7390"/>
                  <a:pt x="10035" y="7456"/>
                  <a:pt x="10051" y="7456"/>
                </a:cubicBezTo>
                <a:cubicBezTo>
                  <a:pt x="10051" y="7456"/>
                  <a:pt x="10051" y="7455"/>
                  <a:pt x="10051" y="7487"/>
                </a:cubicBezTo>
                <a:cubicBezTo>
                  <a:pt x="10043" y="7487"/>
                  <a:pt x="10020" y="7505"/>
                  <a:pt x="10004" y="7505"/>
                </a:cubicBezTo>
                <a:cubicBezTo>
                  <a:pt x="9988" y="7505"/>
                  <a:pt x="9948" y="7488"/>
                  <a:pt x="9940" y="7472"/>
                </a:cubicBezTo>
                <a:cubicBezTo>
                  <a:pt x="9925" y="7472"/>
                  <a:pt x="9862" y="7504"/>
                  <a:pt x="9862" y="7536"/>
                </a:cubicBezTo>
                <a:cubicBezTo>
                  <a:pt x="9862" y="7552"/>
                  <a:pt x="9862" y="7552"/>
                  <a:pt x="9862" y="7552"/>
                </a:cubicBezTo>
                <a:cubicBezTo>
                  <a:pt x="9862" y="7617"/>
                  <a:pt x="9956" y="7667"/>
                  <a:pt x="9995" y="7683"/>
                </a:cubicBezTo>
                <a:cubicBezTo>
                  <a:pt x="10003" y="7683"/>
                  <a:pt x="10003" y="7698"/>
                  <a:pt x="10019" y="7714"/>
                </a:cubicBezTo>
                <a:cubicBezTo>
                  <a:pt x="10019" y="7779"/>
                  <a:pt x="10027" y="7861"/>
                  <a:pt x="10074" y="7861"/>
                </a:cubicBezTo>
                <a:cubicBezTo>
                  <a:pt x="10074" y="7893"/>
                  <a:pt x="10082" y="7877"/>
                  <a:pt x="10082" y="7925"/>
                </a:cubicBezTo>
                <a:cubicBezTo>
                  <a:pt x="10082" y="7941"/>
                  <a:pt x="10082" y="7973"/>
                  <a:pt x="10074" y="7990"/>
                </a:cubicBezTo>
                <a:cubicBezTo>
                  <a:pt x="10074" y="7990"/>
                  <a:pt x="10074" y="7990"/>
                  <a:pt x="10082" y="7974"/>
                </a:cubicBezTo>
                <a:cubicBezTo>
                  <a:pt x="10082" y="8006"/>
                  <a:pt x="10082" y="8071"/>
                  <a:pt x="10082" y="8087"/>
                </a:cubicBezTo>
                <a:cubicBezTo>
                  <a:pt x="10082" y="8168"/>
                  <a:pt x="10059" y="8200"/>
                  <a:pt x="10059" y="8281"/>
                </a:cubicBezTo>
                <a:cubicBezTo>
                  <a:pt x="10051" y="8281"/>
                  <a:pt x="10020" y="8314"/>
                  <a:pt x="10004" y="8314"/>
                </a:cubicBezTo>
                <a:cubicBezTo>
                  <a:pt x="9980" y="8314"/>
                  <a:pt x="9972" y="8280"/>
                  <a:pt x="9940" y="8296"/>
                </a:cubicBezTo>
                <a:cubicBezTo>
                  <a:pt x="9940" y="8296"/>
                  <a:pt x="9941" y="8296"/>
                  <a:pt x="9839" y="8296"/>
                </a:cubicBezTo>
                <a:cubicBezTo>
                  <a:pt x="9831" y="8280"/>
                  <a:pt x="9815" y="8281"/>
                  <a:pt x="9807" y="8265"/>
                </a:cubicBezTo>
                <a:cubicBezTo>
                  <a:pt x="9807" y="8265"/>
                  <a:pt x="9807" y="8265"/>
                  <a:pt x="9712" y="8265"/>
                </a:cubicBezTo>
                <a:cubicBezTo>
                  <a:pt x="9697" y="8265"/>
                  <a:pt x="9689" y="8250"/>
                  <a:pt x="9681" y="8250"/>
                </a:cubicBezTo>
                <a:cubicBezTo>
                  <a:pt x="9665" y="8250"/>
                  <a:pt x="9595" y="8329"/>
                  <a:pt x="9595" y="8361"/>
                </a:cubicBezTo>
                <a:cubicBezTo>
                  <a:pt x="9595" y="8393"/>
                  <a:pt x="9618" y="8458"/>
                  <a:pt x="9618" y="8523"/>
                </a:cubicBezTo>
                <a:cubicBezTo>
                  <a:pt x="9618" y="8636"/>
                  <a:pt x="9595" y="8750"/>
                  <a:pt x="9595" y="8848"/>
                </a:cubicBezTo>
                <a:cubicBezTo>
                  <a:pt x="9595" y="8880"/>
                  <a:pt x="9572" y="8897"/>
                  <a:pt x="9572" y="8945"/>
                </a:cubicBezTo>
                <a:cubicBezTo>
                  <a:pt x="9572" y="8994"/>
                  <a:pt x="9595" y="9010"/>
                  <a:pt x="9611" y="9010"/>
                </a:cubicBezTo>
                <a:cubicBezTo>
                  <a:pt x="9611" y="9058"/>
                  <a:pt x="9611" y="9091"/>
                  <a:pt x="9611" y="9188"/>
                </a:cubicBezTo>
                <a:cubicBezTo>
                  <a:pt x="9611" y="9204"/>
                  <a:pt x="9610" y="9219"/>
                  <a:pt x="9626" y="9219"/>
                </a:cubicBezTo>
                <a:cubicBezTo>
                  <a:pt x="9657" y="9219"/>
                  <a:pt x="9681" y="9188"/>
                  <a:pt x="9712" y="9188"/>
                </a:cubicBezTo>
                <a:cubicBezTo>
                  <a:pt x="9767" y="9188"/>
                  <a:pt x="9768" y="9350"/>
                  <a:pt x="9800" y="9350"/>
                </a:cubicBezTo>
                <a:cubicBezTo>
                  <a:pt x="9847" y="9350"/>
                  <a:pt x="9870" y="9252"/>
                  <a:pt x="9925" y="9252"/>
                </a:cubicBezTo>
                <a:cubicBezTo>
                  <a:pt x="9933" y="9252"/>
                  <a:pt x="9972" y="9236"/>
                  <a:pt x="9988" y="9252"/>
                </a:cubicBezTo>
                <a:cubicBezTo>
                  <a:pt x="10035" y="9268"/>
                  <a:pt x="10035" y="9171"/>
                  <a:pt x="10067" y="9139"/>
                </a:cubicBezTo>
                <a:cubicBezTo>
                  <a:pt x="10106" y="9090"/>
                  <a:pt x="10122" y="9042"/>
                  <a:pt x="10146" y="8961"/>
                </a:cubicBezTo>
                <a:cubicBezTo>
                  <a:pt x="10138" y="8945"/>
                  <a:pt x="10129" y="8944"/>
                  <a:pt x="10129" y="8912"/>
                </a:cubicBezTo>
                <a:cubicBezTo>
                  <a:pt x="10129" y="8815"/>
                  <a:pt x="10184" y="8637"/>
                  <a:pt x="10223" y="8621"/>
                </a:cubicBezTo>
                <a:cubicBezTo>
                  <a:pt x="10271" y="8605"/>
                  <a:pt x="10318" y="8571"/>
                  <a:pt x="10334" y="8474"/>
                </a:cubicBezTo>
                <a:cubicBezTo>
                  <a:pt x="10334" y="8474"/>
                  <a:pt x="10334" y="8475"/>
                  <a:pt x="10318" y="8394"/>
                </a:cubicBezTo>
                <a:cubicBezTo>
                  <a:pt x="10318" y="8329"/>
                  <a:pt x="10350" y="8281"/>
                  <a:pt x="10381" y="8281"/>
                </a:cubicBezTo>
                <a:cubicBezTo>
                  <a:pt x="10428" y="8281"/>
                  <a:pt x="10452" y="8330"/>
                  <a:pt x="10499" y="8330"/>
                </a:cubicBezTo>
                <a:cubicBezTo>
                  <a:pt x="10546" y="8330"/>
                  <a:pt x="10577" y="8249"/>
                  <a:pt x="10617" y="8216"/>
                </a:cubicBezTo>
                <a:cubicBezTo>
                  <a:pt x="10632" y="8200"/>
                  <a:pt x="10640" y="8136"/>
                  <a:pt x="10679" y="8136"/>
                </a:cubicBezTo>
                <a:cubicBezTo>
                  <a:pt x="10758" y="8136"/>
                  <a:pt x="10766" y="8313"/>
                  <a:pt x="10806" y="8410"/>
                </a:cubicBezTo>
                <a:cubicBezTo>
                  <a:pt x="10814" y="8442"/>
                  <a:pt x="10845" y="8459"/>
                  <a:pt x="10861" y="8492"/>
                </a:cubicBezTo>
                <a:cubicBezTo>
                  <a:pt x="10892" y="8557"/>
                  <a:pt x="10908" y="8604"/>
                  <a:pt x="10979" y="8636"/>
                </a:cubicBezTo>
                <a:cubicBezTo>
                  <a:pt x="10979" y="8653"/>
                  <a:pt x="11010" y="8670"/>
                  <a:pt x="11018" y="8670"/>
                </a:cubicBezTo>
                <a:cubicBezTo>
                  <a:pt x="11018" y="8702"/>
                  <a:pt x="11073" y="8799"/>
                  <a:pt x="11073" y="8799"/>
                </a:cubicBezTo>
                <a:cubicBezTo>
                  <a:pt x="11080" y="8847"/>
                  <a:pt x="11096" y="8863"/>
                  <a:pt x="11096" y="8928"/>
                </a:cubicBezTo>
                <a:cubicBezTo>
                  <a:pt x="11096" y="8976"/>
                  <a:pt x="11089" y="9041"/>
                  <a:pt x="11057" y="9041"/>
                </a:cubicBezTo>
                <a:cubicBezTo>
                  <a:pt x="11057" y="9057"/>
                  <a:pt x="11072" y="9074"/>
                  <a:pt x="11080" y="9074"/>
                </a:cubicBezTo>
                <a:cubicBezTo>
                  <a:pt x="11112" y="9074"/>
                  <a:pt x="11112" y="8978"/>
                  <a:pt x="11128" y="8945"/>
                </a:cubicBezTo>
                <a:cubicBezTo>
                  <a:pt x="11128" y="8945"/>
                  <a:pt x="11159" y="8944"/>
                  <a:pt x="11159" y="8912"/>
                </a:cubicBezTo>
                <a:cubicBezTo>
                  <a:pt x="11159" y="8864"/>
                  <a:pt x="11120" y="8847"/>
                  <a:pt x="11120" y="8799"/>
                </a:cubicBezTo>
                <a:cubicBezTo>
                  <a:pt x="11120" y="8750"/>
                  <a:pt x="11135" y="8719"/>
                  <a:pt x="11167" y="8719"/>
                </a:cubicBezTo>
                <a:cubicBezTo>
                  <a:pt x="11198" y="8719"/>
                  <a:pt x="11215" y="8783"/>
                  <a:pt x="11230" y="8783"/>
                </a:cubicBezTo>
                <a:cubicBezTo>
                  <a:pt x="11238" y="8702"/>
                  <a:pt x="11191" y="8669"/>
                  <a:pt x="11144" y="8621"/>
                </a:cubicBezTo>
                <a:cubicBezTo>
                  <a:pt x="11136" y="8605"/>
                  <a:pt x="11081" y="8589"/>
                  <a:pt x="11089" y="8541"/>
                </a:cubicBezTo>
                <a:cubicBezTo>
                  <a:pt x="11097" y="8525"/>
                  <a:pt x="11096" y="8524"/>
                  <a:pt x="11096" y="8507"/>
                </a:cubicBezTo>
                <a:cubicBezTo>
                  <a:pt x="11065" y="8507"/>
                  <a:pt x="11041" y="8524"/>
                  <a:pt x="11010" y="8492"/>
                </a:cubicBezTo>
                <a:cubicBezTo>
                  <a:pt x="10994" y="8476"/>
                  <a:pt x="10979" y="8410"/>
                  <a:pt x="10971" y="8345"/>
                </a:cubicBezTo>
                <a:cubicBezTo>
                  <a:pt x="10963" y="8313"/>
                  <a:pt x="10947" y="8232"/>
                  <a:pt x="10916" y="8216"/>
                </a:cubicBezTo>
                <a:cubicBezTo>
                  <a:pt x="10892" y="8200"/>
                  <a:pt x="10868" y="8168"/>
                  <a:pt x="10868" y="8103"/>
                </a:cubicBezTo>
                <a:cubicBezTo>
                  <a:pt x="10868" y="8087"/>
                  <a:pt x="10876" y="8055"/>
                  <a:pt x="10876" y="8038"/>
                </a:cubicBezTo>
                <a:cubicBezTo>
                  <a:pt x="10876" y="8038"/>
                  <a:pt x="10868" y="8021"/>
                  <a:pt x="10868" y="8005"/>
                </a:cubicBezTo>
                <a:cubicBezTo>
                  <a:pt x="10868" y="7957"/>
                  <a:pt x="10915" y="7957"/>
                  <a:pt x="10939" y="7925"/>
                </a:cubicBezTo>
                <a:cubicBezTo>
                  <a:pt x="10947" y="7957"/>
                  <a:pt x="10939" y="8054"/>
                  <a:pt x="10962" y="8054"/>
                </a:cubicBezTo>
                <a:cubicBezTo>
                  <a:pt x="10986" y="8054"/>
                  <a:pt x="11002" y="8054"/>
                  <a:pt x="11025" y="8054"/>
                </a:cubicBezTo>
                <a:cubicBezTo>
                  <a:pt x="11025" y="8151"/>
                  <a:pt x="11081" y="8296"/>
                  <a:pt x="11128" y="8296"/>
                </a:cubicBezTo>
                <a:cubicBezTo>
                  <a:pt x="11136" y="8296"/>
                  <a:pt x="11143" y="8296"/>
                  <a:pt x="11159" y="8296"/>
                </a:cubicBezTo>
                <a:cubicBezTo>
                  <a:pt x="11159" y="8345"/>
                  <a:pt x="11190" y="8346"/>
                  <a:pt x="11222" y="8379"/>
                </a:cubicBezTo>
                <a:cubicBezTo>
                  <a:pt x="11253" y="8411"/>
                  <a:pt x="11301" y="8508"/>
                  <a:pt x="11301" y="8556"/>
                </a:cubicBezTo>
                <a:cubicBezTo>
                  <a:pt x="11301" y="8605"/>
                  <a:pt x="11301" y="8621"/>
                  <a:pt x="11301" y="8670"/>
                </a:cubicBezTo>
                <a:cubicBezTo>
                  <a:pt x="11301" y="8767"/>
                  <a:pt x="11332" y="8799"/>
                  <a:pt x="11356" y="8848"/>
                </a:cubicBezTo>
                <a:cubicBezTo>
                  <a:pt x="11379" y="8896"/>
                  <a:pt x="11395" y="8927"/>
                  <a:pt x="11403" y="8992"/>
                </a:cubicBezTo>
                <a:cubicBezTo>
                  <a:pt x="11403" y="8992"/>
                  <a:pt x="11411" y="9041"/>
                  <a:pt x="11418" y="9041"/>
                </a:cubicBezTo>
                <a:cubicBezTo>
                  <a:pt x="11426" y="9041"/>
                  <a:pt x="11442" y="9041"/>
                  <a:pt x="11450" y="9041"/>
                </a:cubicBezTo>
                <a:cubicBezTo>
                  <a:pt x="11442" y="9057"/>
                  <a:pt x="11426" y="9073"/>
                  <a:pt x="11426" y="9106"/>
                </a:cubicBezTo>
                <a:cubicBezTo>
                  <a:pt x="11426" y="9170"/>
                  <a:pt x="11450" y="9236"/>
                  <a:pt x="11490" y="9236"/>
                </a:cubicBezTo>
                <a:cubicBezTo>
                  <a:pt x="11490" y="9236"/>
                  <a:pt x="11505" y="9236"/>
                  <a:pt x="11521" y="9236"/>
                </a:cubicBezTo>
                <a:cubicBezTo>
                  <a:pt x="11497" y="9220"/>
                  <a:pt x="11521" y="9171"/>
                  <a:pt x="11521" y="9139"/>
                </a:cubicBezTo>
                <a:cubicBezTo>
                  <a:pt x="11521" y="9106"/>
                  <a:pt x="11513" y="9090"/>
                  <a:pt x="11505" y="9074"/>
                </a:cubicBezTo>
                <a:cubicBezTo>
                  <a:pt x="11505" y="9074"/>
                  <a:pt x="11505" y="9073"/>
                  <a:pt x="11505" y="9041"/>
                </a:cubicBezTo>
                <a:cubicBezTo>
                  <a:pt x="11513" y="9057"/>
                  <a:pt x="11536" y="9089"/>
                  <a:pt x="11560" y="9106"/>
                </a:cubicBezTo>
                <a:cubicBezTo>
                  <a:pt x="11568" y="9073"/>
                  <a:pt x="11592" y="9090"/>
                  <a:pt x="11600" y="9074"/>
                </a:cubicBezTo>
                <a:cubicBezTo>
                  <a:pt x="11600" y="9074"/>
                  <a:pt x="11591" y="9057"/>
                  <a:pt x="11591" y="9041"/>
                </a:cubicBezTo>
                <a:cubicBezTo>
                  <a:pt x="11576" y="9041"/>
                  <a:pt x="11521" y="8928"/>
                  <a:pt x="11521" y="8912"/>
                </a:cubicBezTo>
                <a:cubicBezTo>
                  <a:pt x="11521" y="8912"/>
                  <a:pt x="11521" y="8896"/>
                  <a:pt x="11529" y="8863"/>
                </a:cubicBezTo>
                <a:cubicBezTo>
                  <a:pt x="11529" y="8863"/>
                  <a:pt x="11529" y="8863"/>
                  <a:pt x="11490" y="8765"/>
                </a:cubicBezTo>
                <a:cubicBezTo>
                  <a:pt x="11490" y="8749"/>
                  <a:pt x="11497" y="8719"/>
                  <a:pt x="11505" y="8719"/>
                </a:cubicBezTo>
                <a:cubicBezTo>
                  <a:pt x="11528" y="8719"/>
                  <a:pt x="11528" y="8783"/>
                  <a:pt x="11560" y="8783"/>
                </a:cubicBezTo>
                <a:cubicBezTo>
                  <a:pt x="11568" y="8751"/>
                  <a:pt x="11568" y="8733"/>
                  <a:pt x="11560" y="8701"/>
                </a:cubicBezTo>
                <a:cubicBezTo>
                  <a:pt x="11591" y="8685"/>
                  <a:pt x="11600" y="8636"/>
                  <a:pt x="11631" y="8636"/>
                </a:cubicBezTo>
                <a:cubicBezTo>
                  <a:pt x="11670" y="8636"/>
                  <a:pt x="11694" y="8719"/>
                  <a:pt x="11725" y="8719"/>
                </a:cubicBezTo>
                <a:cubicBezTo>
                  <a:pt x="11749" y="8719"/>
                  <a:pt x="11756" y="8669"/>
                  <a:pt x="11788" y="8636"/>
                </a:cubicBezTo>
                <a:cubicBezTo>
                  <a:pt x="11804" y="8620"/>
                  <a:pt x="11820" y="8636"/>
                  <a:pt x="11835" y="8636"/>
                </a:cubicBezTo>
                <a:cubicBezTo>
                  <a:pt x="11851" y="8620"/>
                  <a:pt x="11859" y="8637"/>
                  <a:pt x="11867" y="8621"/>
                </a:cubicBezTo>
                <a:cubicBezTo>
                  <a:pt x="11851" y="8572"/>
                  <a:pt x="11795" y="8524"/>
                  <a:pt x="11795" y="8427"/>
                </a:cubicBezTo>
                <a:cubicBezTo>
                  <a:pt x="11795" y="8379"/>
                  <a:pt x="11836" y="8282"/>
                  <a:pt x="11859" y="8250"/>
                </a:cubicBezTo>
                <a:cubicBezTo>
                  <a:pt x="11859" y="8250"/>
                  <a:pt x="11859" y="8249"/>
                  <a:pt x="11859" y="8136"/>
                </a:cubicBezTo>
                <a:cubicBezTo>
                  <a:pt x="11859" y="8104"/>
                  <a:pt x="11859" y="8134"/>
                  <a:pt x="11867" y="8070"/>
                </a:cubicBezTo>
                <a:cubicBezTo>
                  <a:pt x="11867" y="8021"/>
                  <a:pt x="11891" y="8005"/>
                  <a:pt x="11914" y="8005"/>
                </a:cubicBezTo>
                <a:cubicBezTo>
                  <a:pt x="11914" y="7973"/>
                  <a:pt x="11914" y="7957"/>
                  <a:pt x="11914" y="7941"/>
                </a:cubicBezTo>
                <a:cubicBezTo>
                  <a:pt x="11898" y="7941"/>
                  <a:pt x="11867" y="7956"/>
                  <a:pt x="11859" y="7956"/>
                </a:cubicBezTo>
                <a:cubicBezTo>
                  <a:pt x="11859" y="7956"/>
                  <a:pt x="11858" y="7954"/>
                  <a:pt x="11858" y="7954"/>
                </a:cubicBezTo>
                <a:cubicBezTo>
                  <a:pt x="11868" y="7952"/>
                  <a:pt x="11895" y="7941"/>
                  <a:pt x="11909" y="7941"/>
                </a:cubicBezTo>
                <a:cubicBezTo>
                  <a:pt x="11949" y="7908"/>
                  <a:pt x="11956" y="7794"/>
                  <a:pt x="12003" y="7794"/>
                </a:cubicBezTo>
                <a:cubicBezTo>
                  <a:pt x="12043" y="7794"/>
                  <a:pt x="12137" y="8119"/>
                  <a:pt x="12169" y="8119"/>
                </a:cubicBezTo>
                <a:cubicBezTo>
                  <a:pt x="12200" y="8119"/>
                  <a:pt x="12302" y="8022"/>
                  <a:pt x="12318" y="7990"/>
                </a:cubicBezTo>
                <a:cubicBezTo>
                  <a:pt x="12310" y="7990"/>
                  <a:pt x="12255" y="7972"/>
                  <a:pt x="12255" y="7972"/>
                </a:cubicBezTo>
                <a:cubicBezTo>
                  <a:pt x="12247" y="7972"/>
                  <a:pt x="12224" y="7956"/>
                  <a:pt x="12224" y="7907"/>
                </a:cubicBezTo>
                <a:cubicBezTo>
                  <a:pt x="12224" y="7875"/>
                  <a:pt x="12373" y="7763"/>
                  <a:pt x="12436" y="7714"/>
                </a:cubicBezTo>
                <a:cubicBezTo>
                  <a:pt x="12436" y="7714"/>
                  <a:pt x="12405" y="7779"/>
                  <a:pt x="12397" y="7779"/>
                </a:cubicBezTo>
                <a:cubicBezTo>
                  <a:pt x="12397" y="7811"/>
                  <a:pt x="12460" y="7925"/>
                  <a:pt x="12334" y="7990"/>
                </a:cubicBezTo>
                <a:cubicBezTo>
                  <a:pt x="12389" y="8248"/>
                  <a:pt x="12632" y="8199"/>
                  <a:pt x="12632" y="8539"/>
                </a:cubicBezTo>
                <a:cubicBezTo>
                  <a:pt x="12640" y="8539"/>
                  <a:pt x="12640" y="8539"/>
                  <a:pt x="12640" y="8539"/>
                </a:cubicBezTo>
                <a:cubicBezTo>
                  <a:pt x="12601" y="8571"/>
                  <a:pt x="12577" y="8636"/>
                  <a:pt x="12530" y="8636"/>
                </a:cubicBezTo>
                <a:cubicBezTo>
                  <a:pt x="12412" y="8636"/>
                  <a:pt x="12412" y="8636"/>
                  <a:pt x="12412" y="8636"/>
                </a:cubicBezTo>
                <a:cubicBezTo>
                  <a:pt x="12388" y="8620"/>
                  <a:pt x="12310" y="8603"/>
                  <a:pt x="12310" y="8539"/>
                </a:cubicBezTo>
                <a:cubicBezTo>
                  <a:pt x="12255" y="8539"/>
                  <a:pt x="12263" y="8474"/>
                  <a:pt x="12200" y="8474"/>
                </a:cubicBezTo>
                <a:cubicBezTo>
                  <a:pt x="12169" y="8474"/>
                  <a:pt x="12106" y="8491"/>
                  <a:pt x="12082" y="8523"/>
                </a:cubicBezTo>
                <a:cubicBezTo>
                  <a:pt x="12059" y="8555"/>
                  <a:pt x="12019" y="8603"/>
                  <a:pt x="11996" y="8603"/>
                </a:cubicBezTo>
                <a:cubicBezTo>
                  <a:pt x="11925" y="8603"/>
                  <a:pt x="11926" y="8603"/>
                  <a:pt x="11926" y="8603"/>
                </a:cubicBezTo>
                <a:cubicBezTo>
                  <a:pt x="11918" y="8603"/>
                  <a:pt x="11878" y="8587"/>
                  <a:pt x="11878" y="8619"/>
                </a:cubicBezTo>
                <a:cubicBezTo>
                  <a:pt x="11878" y="8651"/>
                  <a:pt x="11886" y="8637"/>
                  <a:pt x="11894" y="8685"/>
                </a:cubicBezTo>
                <a:cubicBezTo>
                  <a:pt x="11855" y="8718"/>
                  <a:pt x="11705" y="8684"/>
                  <a:pt x="11705" y="8830"/>
                </a:cubicBezTo>
                <a:cubicBezTo>
                  <a:pt x="11705" y="8846"/>
                  <a:pt x="11721" y="8846"/>
                  <a:pt x="11737" y="8846"/>
                </a:cubicBezTo>
                <a:cubicBezTo>
                  <a:pt x="11737" y="8862"/>
                  <a:pt x="11737" y="8862"/>
                  <a:pt x="11737" y="8894"/>
                </a:cubicBezTo>
                <a:cubicBezTo>
                  <a:pt x="11737" y="8975"/>
                  <a:pt x="11713" y="8975"/>
                  <a:pt x="11698" y="9008"/>
                </a:cubicBezTo>
                <a:cubicBezTo>
                  <a:pt x="11721" y="9040"/>
                  <a:pt x="11744" y="9039"/>
                  <a:pt x="11768" y="9088"/>
                </a:cubicBezTo>
                <a:cubicBezTo>
                  <a:pt x="11744" y="9136"/>
                  <a:pt x="11808" y="9203"/>
                  <a:pt x="11815" y="9219"/>
                </a:cubicBezTo>
                <a:cubicBezTo>
                  <a:pt x="11815" y="9235"/>
                  <a:pt x="11807" y="9250"/>
                  <a:pt x="11799" y="9250"/>
                </a:cubicBezTo>
                <a:cubicBezTo>
                  <a:pt x="11823" y="9250"/>
                  <a:pt x="11823" y="9250"/>
                  <a:pt x="11823" y="9250"/>
                </a:cubicBezTo>
                <a:cubicBezTo>
                  <a:pt x="11862" y="9218"/>
                  <a:pt x="11886" y="9332"/>
                  <a:pt x="11926" y="9332"/>
                </a:cubicBezTo>
                <a:cubicBezTo>
                  <a:pt x="11965" y="9332"/>
                  <a:pt x="11956" y="9235"/>
                  <a:pt x="12003" y="9235"/>
                </a:cubicBezTo>
                <a:cubicBezTo>
                  <a:pt x="12043" y="9235"/>
                  <a:pt x="12067" y="9332"/>
                  <a:pt x="12106" y="9332"/>
                </a:cubicBezTo>
                <a:cubicBezTo>
                  <a:pt x="12169" y="9332"/>
                  <a:pt x="12177" y="9283"/>
                  <a:pt x="12216" y="9235"/>
                </a:cubicBezTo>
                <a:cubicBezTo>
                  <a:pt x="12224" y="9251"/>
                  <a:pt x="12232" y="9266"/>
                  <a:pt x="12255" y="9266"/>
                </a:cubicBezTo>
                <a:cubicBezTo>
                  <a:pt x="12271" y="9266"/>
                  <a:pt x="12278" y="9235"/>
                  <a:pt x="12294" y="9219"/>
                </a:cubicBezTo>
                <a:cubicBezTo>
                  <a:pt x="12294" y="9267"/>
                  <a:pt x="12294" y="9266"/>
                  <a:pt x="12294" y="9266"/>
                </a:cubicBezTo>
                <a:cubicBezTo>
                  <a:pt x="12294" y="9282"/>
                  <a:pt x="12279" y="9282"/>
                  <a:pt x="12279" y="9315"/>
                </a:cubicBezTo>
                <a:cubicBezTo>
                  <a:pt x="12279" y="9363"/>
                  <a:pt x="12294" y="9412"/>
                  <a:pt x="12294" y="9493"/>
                </a:cubicBezTo>
                <a:cubicBezTo>
                  <a:pt x="12294" y="9590"/>
                  <a:pt x="12247" y="9607"/>
                  <a:pt x="12239" y="9704"/>
                </a:cubicBezTo>
                <a:cubicBezTo>
                  <a:pt x="12223" y="9784"/>
                  <a:pt x="12216" y="9833"/>
                  <a:pt x="12200" y="9930"/>
                </a:cubicBezTo>
                <a:cubicBezTo>
                  <a:pt x="12200" y="9946"/>
                  <a:pt x="12184" y="9947"/>
                  <a:pt x="12184" y="9979"/>
                </a:cubicBezTo>
                <a:cubicBezTo>
                  <a:pt x="12188" y="9999"/>
                  <a:pt x="12185" y="9982"/>
                  <a:pt x="12189" y="9999"/>
                </a:cubicBezTo>
                <a:cubicBezTo>
                  <a:pt x="12165" y="10013"/>
                  <a:pt x="12160" y="10028"/>
                  <a:pt x="12132" y="10028"/>
                </a:cubicBezTo>
                <a:cubicBezTo>
                  <a:pt x="12085" y="10028"/>
                  <a:pt x="12062" y="9979"/>
                  <a:pt x="12022" y="9979"/>
                </a:cubicBezTo>
                <a:cubicBezTo>
                  <a:pt x="11960" y="9979"/>
                  <a:pt x="11935" y="10044"/>
                  <a:pt x="11865" y="10044"/>
                </a:cubicBezTo>
                <a:cubicBezTo>
                  <a:pt x="11794" y="10044"/>
                  <a:pt x="11700" y="9979"/>
                  <a:pt x="11629" y="9930"/>
                </a:cubicBezTo>
                <a:cubicBezTo>
                  <a:pt x="11598" y="9898"/>
                  <a:pt x="11551" y="9930"/>
                  <a:pt x="11528" y="9881"/>
                </a:cubicBezTo>
                <a:cubicBezTo>
                  <a:pt x="11520" y="9849"/>
                  <a:pt x="11496" y="9848"/>
                  <a:pt x="11496" y="9784"/>
                </a:cubicBezTo>
                <a:cubicBezTo>
                  <a:pt x="11496" y="9784"/>
                  <a:pt x="11496" y="9784"/>
                  <a:pt x="11449" y="9784"/>
                </a:cubicBezTo>
                <a:lnTo>
                  <a:pt x="11441" y="9768"/>
                </a:lnTo>
                <a:cubicBezTo>
                  <a:pt x="11378" y="9817"/>
                  <a:pt x="11331" y="9817"/>
                  <a:pt x="11331" y="9946"/>
                </a:cubicBezTo>
                <a:cubicBezTo>
                  <a:pt x="11331" y="9978"/>
                  <a:pt x="11331" y="10011"/>
                  <a:pt x="11331" y="10044"/>
                </a:cubicBezTo>
                <a:cubicBezTo>
                  <a:pt x="11331" y="10060"/>
                  <a:pt x="11308" y="10108"/>
                  <a:pt x="11284" y="10108"/>
                </a:cubicBezTo>
                <a:cubicBezTo>
                  <a:pt x="11127" y="10108"/>
                  <a:pt x="11080" y="9768"/>
                  <a:pt x="10939" y="9768"/>
                </a:cubicBezTo>
                <a:cubicBezTo>
                  <a:pt x="10923" y="9768"/>
                  <a:pt x="10907" y="9768"/>
                  <a:pt x="10884" y="9768"/>
                </a:cubicBezTo>
                <a:cubicBezTo>
                  <a:pt x="10844" y="9768"/>
                  <a:pt x="10790" y="9672"/>
                  <a:pt x="10790" y="9559"/>
                </a:cubicBezTo>
                <a:cubicBezTo>
                  <a:pt x="10790" y="9494"/>
                  <a:pt x="10813" y="9461"/>
                  <a:pt x="10813" y="9397"/>
                </a:cubicBezTo>
                <a:cubicBezTo>
                  <a:pt x="10813" y="9364"/>
                  <a:pt x="10790" y="9348"/>
                  <a:pt x="10790" y="9299"/>
                </a:cubicBezTo>
                <a:cubicBezTo>
                  <a:pt x="10790" y="9251"/>
                  <a:pt x="10813" y="9252"/>
                  <a:pt x="10821" y="9203"/>
                </a:cubicBezTo>
                <a:cubicBezTo>
                  <a:pt x="10805" y="9203"/>
                  <a:pt x="10797" y="9219"/>
                  <a:pt x="10790" y="9219"/>
                </a:cubicBezTo>
                <a:cubicBezTo>
                  <a:pt x="10750" y="9219"/>
                  <a:pt x="10766" y="9139"/>
                  <a:pt x="10727" y="9139"/>
                </a:cubicBezTo>
                <a:cubicBezTo>
                  <a:pt x="10680" y="9139"/>
                  <a:pt x="10680" y="9203"/>
                  <a:pt x="10640" y="9203"/>
                </a:cubicBezTo>
                <a:cubicBezTo>
                  <a:pt x="10617" y="9203"/>
                  <a:pt x="10601" y="9170"/>
                  <a:pt x="10578" y="9170"/>
                </a:cubicBezTo>
                <a:cubicBezTo>
                  <a:pt x="10546" y="9170"/>
                  <a:pt x="10506" y="9235"/>
                  <a:pt x="10483" y="9235"/>
                </a:cubicBezTo>
                <a:cubicBezTo>
                  <a:pt x="10467" y="9235"/>
                  <a:pt x="10444" y="9203"/>
                  <a:pt x="10412" y="9203"/>
                </a:cubicBezTo>
                <a:cubicBezTo>
                  <a:pt x="10318" y="9203"/>
                  <a:pt x="10162" y="9316"/>
                  <a:pt x="10075" y="9397"/>
                </a:cubicBezTo>
                <a:cubicBezTo>
                  <a:pt x="10052" y="9429"/>
                  <a:pt x="10044" y="9477"/>
                  <a:pt x="9996" y="9477"/>
                </a:cubicBezTo>
                <a:cubicBezTo>
                  <a:pt x="9926" y="9477"/>
                  <a:pt x="9871" y="9444"/>
                  <a:pt x="9816" y="9364"/>
                </a:cubicBezTo>
                <a:cubicBezTo>
                  <a:pt x="9792" y="9396"/>
                  <a:pt x="9793" y="9445"/>
                  <a:pt x="9777" y="9477"/>
                </a:cubicBezTo>
                <a:cubicBezTo>
                  <a:pt x="9730" y="9622"/>
                  <a:pt x="9651" y="9752"/>
                  <a:pt x="9596" y="9897"/>
                </a:cubicBezTo>
                <a:cubicBezTo>
                  <a:pt x="9556" y="9994"/>
                  <a:pt x="9588" y="10060"/>
                  <a:pt x="9564" y="10221"/>
                </a:cubicBezTo>
                <a:cubicBezTo>
                  <a:pt x="9549" y="10286"/>
                  <a:pt x="9502" y="10383"/>
                  <a:pt x="9470" y="10415"/>
                </a:cubicBezTo>
                <a:cubicBezTo>
                  <a:pt x="9431" y="10463"/>
                  <a:pt x="9376" y="10447"/>
                  <a:pt x="9345" y="10528"/>
                </a:cubicBezTo>
                <a:cubicBezTo>
                  <a:pt x="9290" y="10674"/>
                  <a:pt x="9227" y="10900"/>
                  <a:pt x="9203" y="11062"/>
                </a:cubicBezTo>
                <a:cubicBezTo>
                  <a:pt x="9188" y="11127"/>
                  <a:pt x="9141" y="11176"/>
                  <a:pt x="9141" y="11273"/>
                </a:cubicBezTo>
                <a:cubicBezTo>
                  <a:pt x="9141" y="11435"/>
                  <a:pt x="9188" y="11564"/>
                  <a:pt x="9188" y="11742"/>
                </a:cubicBezTo>
                <a:cubicBezTo>
                  <a:pt x="9188" y="11855"/>
                  <a:pt x="9140" y="12080"/>
                  <a:pt x="9093" y="12129"/>
                </a:cubicBezTo>
                <a:cubicBezTo>
                  <a:pt x="9109" y="12194"/>
                  <a:pt x="9125" y="12211"/>
                  <a:pt x="9125" y="12276"/>
                </a:cubicBezTo>
                <a:cubicBezTo>
                  <a:pt x="9125" y="12308"/>
                  <a:pt x="9141" y="12340"/>
                  <a:pt x="9141" y="12405"/>
                </a:cubicBezTo>
                <a:cubicBezTo>
                  <a:pt x="9141" y="12405"/>
                  <a:pt x="9141" y="12405"/>
                  <a:pt x="9133" y="12405"/>
                </a:cubicBezTo>
                <a:cubicBezTo>
                  <a:pt x="9141" y="12437"/>
                  <a:pt x="9149" y="12437"/>
                  <a:pt x="9157" y="12469"/>
                </a:cubicBezTo>
                <a:cubicBezTo>
                  <a:pt x="9157" y="12485"/>
                  <a:pt x="9274" y="12679"/>
                  <a:pt x="9290" y="12711"/>
                </a:cubicBezTo>
                <a:cubicBezTo>
                  <a:pt x="9337" y="12792"/>
                  <a:pt x="9353" y="12889"/>
                  <a:pt x="9392" y="13018"/>
                </a:cubicBezTo>
                <a:cubicBezTo>
                  <a:pt x="9439" y="13148"/>
                  <a:pt x="9557" y="13293"/>
                  <a:pt x="9619" y="13390"/>
                </a:cubicBezTo>
                <a:cubicBezTo>
                  <a:pt x="9627" y="13406"/>
                  <a:pt x="9658" y="13423"/>
                  <a:pt x="9682" y="13423"/>
                </a:cubicBezTo>
                <a:cubicBezTo>
                  <a:pt x="9768" y="13423"/>
                  <a:pt x="9800" y="13343"/>
                  <a:pt x="9886" y="13343"/>
                </a:cubicBezTo>
                <a:cubicBezTo>
                  <a:pt x="9925" y="13343"/>
                  <a:pt x="9981" y="13407"/>
                  <a:pt x="10013" y="13407"/>
                </a:cubicBezTo>
                <a:cubicBezTo>
                  <a:pt x="10044" y="13407"/>
                  <a:pt x="10051" y="13341"/>
                  <a:pt x="10083" y="13325"/>
                </a:cubicBezTo>
                <a:cubicBezTo>
                  <a:pt x="10169" y="13277"/>
                  <a:pt x="10248" y="13180"/>
                  <a:pt x="10350" y="13180"/>
                </a:cubicBezTo>
                <a:cubicBezTo>
                  <a:pt x="10436" y="13180"/>
                  <a:pt x="10452" y="13423"/>
                  <a:pt x="10515" y="13423"/>
                </a:cubicBezTo>
                <a:cubicBezTo>
                  <a:pt x="10539" y="13423"/>
                  <a:pt x="10570" y="13423"/>
                  <a:pt x="10609" y="13423"/>
                </a:cubicBezTo>
                <a:cubicBezTo>
                  <a:pt x="10680" y="13423"/>
                  <a:pt x="10719" y="13504"/>
                  <a:pt x="10742" y="13601"/>
                </a:cubicBezTo>
                <a:cubicBezTo>
                  <a:pt x="10719" y="13633"/>
                  <a:pt x="10718" y="13763"/>
                  <a:pt x="10718" y="13812"/>
                </a:cubicBezTo>
                <a:cubicBezTo>
                  <a:pt x="10718" y="13828"/>
                  <a:pt x="10710" y="13844"/>
                  <a:pt x="10718" y="13876"/>
                </a:cubicBezTo>
                <a:cubicBezTo>
                  <a:pt x="10703" y="13892"/>
                  <a:pt x="10672" y="14006"/>
                  <a:pt x="10672" y="14054"/>
                </a:cubicBezTo>
                <a:cubicBezTo>
                  <a:pt x="10672" y="14248"/>
                  <a:pt x="10790" y="14393"/>
                  <a:pt x="10845" y="14539"/>
                </a:cubicBezTo>
                <a:cubicBezTo>
                  <a:pt x="10876" y="14620"/>
                  <a:pt x="10868" y="14716"/>
                  <a:pt x="10884" y="14797"/>
                </a:cubicBezTo>
                <a:cubicBezTo>
                  <a:pt x="10899" y="14910"/>
                  <a:pt x="10923" y="14975"/>
                  <a:pt x="10939" y="15152"/>
                </a:cubicBezTo>
                <a:cubicBezTo>
                  <a:pt x="10939" y="15249"/>
                  <a:pt x="10962" y="15282"/>
                  <a:pt x="10962" y="15395"/>
                </a:cubicBezTo>
                <a:cubicBezTo>
                  <a:pt x="10962" y="15621"/>
                  <a:pt x="10828" y="15686"/>
                  <a:pt x="10828" y="15993"/>
                </a:cubicBezTo>
                <a:cubicBezTo>
                  <a:pt x="10828" y="16268"/>
                  <a:pt x="10891" y="16430"/>
                  <a:pt x="10954" y="16624"/>
                </a:cubicBezTo>
                <a:cubicBezTo>
                  <a:pt x="10970" y="16689"/>
                  <a:pt x="10994" y="16706"/>
                  <a:pt x="10994" y="16771"/>
                </a:cubicBezTo>
                <a:cubicBezTo>
                  <a:pt x="10994" y="16803"/>
                  <a:pt x="10994" y="16817"/>
                  <a:pt x="10994" y="16882"/>
                </a:cubicBezTo>
                <a:cubicBezTo>
                  <a:pt x="10994" y="17254"/>
                  <a:pt x="11096" y="17515"/>
                  <a:pt x="11167" y="17773"/>
                </a:cubicBezTo>
                <a:cubicBezTo>
                  <a:pt x="11182" y="17822"/>
                  <a:pt x="11237" y="17935"/>
                  <a:pt x="11237" y="18016"/>
                </a:cubicBezTo>
                <a:cubicBezTo>
                  <a:pt x="11237" y="18064"/>
                  <a:pt x="11229" y="18097"/>
                  <a:pt x="11213" y="18129"/>
                </a:cubicBezTo>
                <a:cubicBezTo>
                  <a:pt x="11229" y="18161"/>
                  <a:pt x="11252" y="18257"/>
                  <a:pt x="11252" y="18338"/>
                </a:cubicBezTo>
                <a:cubicBezTo>
                  <a:pt x="11252" y="18338"/>
                  <a:pt x="11260" y="18322"/>
                  <a:pt x="11268" y="18322"/>
                </a:cubicBezTo>
                <a:cubicBezTo>
                  <a:pt x="11284" y="18371"/>
                  <a:pt x="11299" y="18403"/>
                  <a:pt x="11339" y="18403"/>
                </a:cubicBezTo>
                <a:cubicBezTo>
                  <a:pt x="11417" y="18403"/>
                  <a:pt x="11473" y="18274"/>
                  <a:pt x="11559" y="18274"/>
                </a:cubicBezTo>
                <a:cubicBezTo>
                  <a:pt x="11583" y="18274"/>
                  <a:pt x="11598" y="18322"/>
                  <a:pt x="11622" y="18322"/>
                </a:cubicBezTo>
                <a:cubicBezTo>
                  <a:pt x="11637" y="18322"/>
                  <a:pt x="11653" y="18289"/>
                  <a:pt x="11684" y="18289"/>
                </a:cubicBezTo>
                <a:cubicBezTo>
                  <a:pt x="11692" y="18208"/>
                  <a:pt x="11739" y="18241"/>
                  <a:pt x="11778" y="18209"/>
                </a:cubicBezTo>
                <a:cubicBezTo>
                  <a:pt x="11865" y="18128"/>
                  <a:pt x="11889" y="17998"/>
                  <a:pt x="11944" y="17869"/>
                </a:cubicBezTo>
                <a:cubicBezTo>
                  <a:pt x="11975" y="17788"/>
                  <a:pt x="11983" y="17691"/>
                  <a:pt x="12030" y="17593"/>
                </a:cubicBezTo>
                <a:cubicBezTo>
                  <a:pt x="12054" y="17545"/>
                  <a:pt x="12108" y="17449"/>
                  <a:pt x="12108" y="17320"/>
                </a:cubicBezTo>
                <a:cubicBezTo>
                  <a:pt x="12108" y="17288"/>
                  <a:pt x="12100" y="17254"/>
                  <a:pt x="12077" y="17238"/>
                </a:cubicBezTo>
                <a:cubicBezTo>
                  <a:pt x="12108" y="17125"/>
                  <a:pt x="12132" y="17093"/>
                  <a:pt x="12187" y="17029"/>
                </a:cubicBezTo>
                <a:cubicBezTo>
                  <a:pt x="12203" y="17029"/>
                  <a:pt x="12234" y="17045"/>
                  <a:pt x="12249" y="17013"/>
                </a:cubicBezTo>
                <a:cubicBezTo>
                  <a:pt x="12265" y="16965"/>
                  <a:pt x="12266" y="16834"/>
                  <a:pt x="12266" y="16753"/>
                </a:cubicBezTo>
                <a:cubicBezTo>
                  <a:pt x="12266" y="16624"/>
                  <a:pt x="12211" y="16560"/>
                  <a:pt x="12211" y="16479"/>
                </a:cubicBezTo>
                <a:cubicBezTo>
                  <a:pt x="12211" y="16431"/>
                  <a:pt x="12242" y="16349"/>
                  <a:pt x="12273" y="16349"/>
                </a:cubicBezTo>
                <a:cubicBezTo>
                  <a:pt x="12297" y="16057"/>
                  <a:pt x="12572" y="16108"/>
                  <a:pt x="12572" y="15768"/>
                </a:cubicBezTo>
                <a:cubicBezTo>
                  <a:pt x="12572" y="15736"/>
                  <a:pt x="12572" y="15702"/>
                  <a:pt x="12556" y="15686"/>
                </a:cubicBezTo>
                <a:cubicBezTo>
                  <a:pt x="12556" y="15557"/>
                  <a:pt x="12564" y="15477"/>
                  <a:pt x="12564" y="15412"/>
                </a:cubicBezTo>
                <a:cubicBezTo>
                  <a:pt x="12564" y="15412"/>
                  <a:pt x="12564" y="15412"/>
                  <a:pt x="12564" y="15315"/>
                </a:cubicBezTo>
                <a:cubicBezTo>
                  <a:pt x="12564" y="15298"/>
                  <a:pt x="12579" y="15266"/>
                  <a:pt x="12579" y="15250"/>
                </a:cubicBezTo>
                <a:cubicBezTo>
                  <a:pt x="12579" y="15169"/>
                  <a:pt x="12501" y="15089"/>
                  <a:pt x="12501" y="14943"/>
                </a:cubicBezTo>
                <a:cubicBezTo>
                  <a:pt x="12501" y="14814"/>
                  <a:pt x="12485" y="14764"/>
                  <a:pt x="12485" y="14619"/>
                </a:cubicBezTo>
                <a:cubicBezTo>
                  <a:pt x="12485" y="14506"/>
                  <a:pt x="12541" y="14474"/>
                  <a:pt x="12556" y="14377"/>
                </a:cubicBezTo>
                <a:cubicBezTo>
                  <a:pt x="12603" y="13988"/>
                  <a:pt x="12760" y="13925"/>
                  <a:pt x="12894" y="13698"/>
                </a:cubicBezTo>
                <a:cubicBezTo>
                  <a:pt x="12972" y="13585"/>
                  <a:pt x="13004" y="13423"/>
                  <a:pt x="13066" y="13245"/>
                </a:cubicBezTo>
                <a:cubicBezTo>
                  <a:pt x="13121" y="13099"/>
                  <a:pt x="13216" y="12792"/>
                  <a:pt x="13216" y="12549"/>
                </a:cubicBezTo>
                <a:cubicBezTo>
                  <a:pt x="13216" y="12517"/>
                  <a:pt x="13207" y="12517"/>
                  <a:pt x="13199" y="12485"/>
                </a:cubicBezTo>
                <a:cubicBezTo>
                  <a:pt x="13121" y="12517"/>
                  <a:pt x="13050" y="12581"/>
                  <a:pt x="12964" y="12614"/>
                </a:cubicBezTo>
                <a:cubicBezTo>
                  <a:pt x="12932" y="12614"/>
                  <a:pt x="12917" y="12598"/>
                  <a:pt x="12886" y="12614"/>
                </a:cubicBezTo>
                <a:cubicBezTo>
                  <a:pt x="12855" y="12630"/>
                  <a:pt x="12854" y="12678"/>
                  <a:pt x="12815" y="12678"/>
                </a:cubicBezTo>
                <a:cubicBezTo>
                  <a:pt x="12783" y="12678"/>
                  <a:pt x="12752" y="12549"/>
                  <a:pt x="12728" y="12500"/>
                </a:cubicBezTo>
                <a:cubicBezTo>
                  <a:pt x="12752" y="12452"/>
                  <a:pt x="12728" y="12436"/>
                  <a:pt x="12728" y="12371"/>
                </a:cubicBezTo>
                <a:cubicBezTo>
                  <a:pt x="12658" y="12371"/>
                  <a:pt x="12642" y="12193"/>
                  <a:pt x="12603" y="12145"/>
                </a:cubicBezTo>
                <a:cubicBezTo>
                  <a:pt x="12571" y="12080"/>
                  <a:pt x="12548" y="12080"/>
                  <a:pt x="12509" y="12016"/>
                </a:cubicBezTo>
                <a:cubicBezTo>
                  <a:pt x="12470" y="11935"/>
                  <a:pt x="12493" y="11821"/>
                  <a:pt x="12461" y="11724"/>
                </a:cubicBezTo>
                <a:cubicBezTo>
                  <a:pt x="12422" y="11644"/>
                  <a:pt x="12383" y="11644"/>
                  <a:pt x="12360" y="11531"/>
                </a:cubicBezTo>
                <a:cubicBezTo>
                  <a:pt x="12360" y="11531"/>
                  <a:pt x="12360" y="11531"/>
                  <a:pt x="12360" y="11304"/>
                </a:cubicBezTo>
                <a:cubicBezTo>
                  <a:pt x="12328" y="11240"/>
                  <a:pt x="12265" y="11061"/>
                  <a:pt x="12281" y="10964"/>
                </a:cubicBezTo>
                <a:cubicBezTo>
                  <a:pt x="12281" y="10964"/>
                  <a:pt x="12281" y="10964"/>
                  <a:pt x="12077" y="10253"/>
                </a:cubicBezTo>
                <a:cubicBezTo>
                  <a:pt x="12077" y="10253"/>
                  <a:pt x="12077" y="10253"/>
                  <a:pt x="12077" y="10173"/>
                </a:cubicBezTo>
                <a:cubicBezTo>
                  <a:pt x="12108" y="10253"/>
                  <a:pt x="12147" y="10448"/>
                  <a:pt x="12194" y="10464"/>
                </a:cubicBezTo>
                <a:cubicBezTo>
                  <a:pt x="12201" y="10413"/>
                  <a:pt x="12217" y="10325"/>
                  <a:pt x="12226" y="10261"/>
                </a:cubicBezTo>
                <a:cubicBezTo>
                  <a:pt x="12221" y="10304"/>
                  <a:pt x="12216" y="10351"/>
                  <a:pt x="12216" y="10382"/>
                </a:cubicBezTo>
                <a:cubicBezTo>
                  <a:pt x="12216" y="10398"/>
                  <a:pt x="12247" y="10463"/>
                  <a:pt x="12255" y="10479"/>
                </a:cubicBezTo>
                <a:cubicBezTo>
                  <a:pt x="12279" y="10560"/>
                  <a:pt x="12302" y="10626"/>
                  <a:pt x="12325" y="10691"/>
                </a:cubicBezTo>
                <a:cubicBezTo>
                  <a:pt x="12333" y="10723"/>
                  <a:pt x="12349" y="10755"/>
                  <a:pt x="12357" y="10804"/>
                </a:cubicBezTo>
                <a:cubicBezTo>
                  <a:pt x="12357" y="10820"/>
                  <a:pt x="12358" y="10883"/>
                  <a:pt x="12365" y="10915"/>
                </a:cubicBezTo>
                <a:cubicBezTo>
                  <a:pt x="12373" y="10931"/>
                  <a:pt x="12396" y="10917"/>
                  <a:pt x="12412" y="10933"/>
                </a:cubicBezTo>
                <a:cubicBezTo>
                  <a:pt x="12412" y="10949"/>
                  <a:pt x="12428" y="10981"/>
                  <a:pt x="12436" y="10997"/>
                </a:cubicBezTo>
                <a:cubicBezTo>
                  <a:pt x="12444" y="11078"/>
                  <a:pt x="12475" y="11094"/>
                  <a:pt x="12475" y="11191"/>
                </a:cubicBezTo>
                <a:cubicBezTo>
                  <a:pt x="12475" y="11353"/>
                  <a:pt x="12490" y="11434"/>
                  <a:pt x="12561" y="11482"/>
                </a:cubicBezTo>
                <a:cubicBezTo>
                  <a:pt x="12561" y="11579"/>
                  <a:pt x="12624" y="11725"/>
                  <a:pt x="12647" y="11773"/>
                </a:cubicBezTo>
                <a:cubicBezTo>
                  <a:pt x="12671" y="11822"/>
                  <a:pt x="12711" y="11854"/>
                  <a:pt x="12695" y="11951"/>
                </a:cubicBezTo>
                <a:cubicBezTo>
                  <a:pt x="12695" y="12000"/>
                  <a:pt x="12679" y="12080"/>
                  <a:pt x="12703" y="12080"/>
                </a:cubicBezTo>
                <a:cubicBezTo>
                  <a:pt x="12703" y="12161"/>
                  <a:pt x="12718" y="12227"/>
                  <a:pt x="12734" y="12291"/>
                </a:cubicBezTo>
                <a:cubicBezTo>
                  <a:pt x="12750" y="12340"/>
                  <a:pt x="12734" y="12340"/>
                  <a:pt x="12742" y="12340"/>
                </a:cubicBezTo>
                <a:cubicBezTo>
                  <a:pt x="12742" y="12356"/>
                  <a:pt x="12797" y="12405"/>
                  <a:pt x="12805" y="12405"/>
                </a:cubicBezTo>
                <a:cubicBezTo>
                  <a:pt x="12821" y="12388"/>
                  <a:pt x="12820" y="12387"/>
                  <a:pt x="12820" y="12387"/>
                </a:cubicBezTo>
                <a:cubicBezTo>
                  <a:pt x="12860" y="12387"/>
                  <a:pt x="12868" y="12355"/>
                  <a:pt x="12907" y="12307"/>
                </a:cubicBezTo>
                <a:cubicBezTo>
                  <a:pt x="12970" y="12307"/>
                  <a:pt x="12970" y="12307"/>
                  <a:pt x="12969" y="12307"/>
                </a:cubicBezTo>
                <a:cubicBezTo>
                  <a:pt x="13001" y="12274"/>
                  <a:pt x="13080" y="12161"/>
                  <a:pt x="13111" y="12145"/>
                </a:cubicBezTo>
                <a:cubicBezTo>
                  <a:pt x="13158" y="12112"/>
                  <a:pt x="13229" y="12081"/>
                  <a:pt x="13276" y="12049"/>
                </a:cubicBezTo>
                <a:cubicBezTo>
                  <a:pt x="13268" y="12033"/>
                  <a:pt x="13268" y="12016"/>
                  <a:pt x="13268" y="12000"/>
                </a:cubicBezTo>
                <a:cubicBezTo>
                  <a:pt x="13268" y="11903"/>
                  <a:pt x="13394" y="11854"/>
                  <a:pt x="13449" y="11838"/>
                </a:cubicBezTo>
                <a:cubicBezTo>
                  <a:pt x="13449" y="11789"/>
                  <a:pt x="13496" y="11709"/>
                  <a:pt x="13512" y="11709"/>
                </a:cubicBezTo>
                <a:cubicBezTo>
                  <a:pt x="13543" y="11709"/>
                  <a:pt x="13543" y="11595"/>
                  <a:pt x="13575" y="11595"/>
                </a:cubicBezTo>
                <a:cubicBezTo>
                  <a:pt x="13598" y="11595"/>
                  <a:pt x="13598" y="11515"/>
                  <a:pt x="13606" y="11466"/>
                </a:cubicBezTo>
                <a:cubicBezTo>
                  <a:pt x="13614" y="11418"/>
                  <a:pt x="13637" y="11402"/>
                  <a:pt x="13669" y="11402"/>
                </a:cubicBezTo>
                <a:cubicBezTo>
                  <a:pt x="13669" y="11305"/>
                  <a:pt x="13731" y="11257"/>
                  <a:pt x="13731" y="11160"/>
                </a:cubicBezTo>
                <a:cubicBezTo>
                  <a:pt x="13731" y="11127"/>
                  <a:pt x="13700" y="11142"/>
                  <a:pt x="13685" y="11093"/>
                </a:cubicBezTo>
                <a:cubicBezTo>
                  <a:pt x="13677" y="11077"/>
                  <a:pt x="13668" y="11014"/>
                  <a:pt x="13645" y="10997"/>
                </a:cubicBezTo>
                <a:cubicBezTo>
                  <a:pt x="13582" y="10965"/>
                  <a:pt x="13543" y="10933"/>
                  <a:pt x="13519" y="10820"/>
                </a:cubicBezTo>
                <a:cubicBezTo>
                  <a:pt x="13519" y="10658"/>
                  <a:pt x="13519" y="10657"/>
                  <a:pt x="13519" y="10657"/>
                </a:cubicBezTo>
                <a:cubicBezTo>
                  <a:pt x="13441" y="10771"/>
                  <a:pt x="13433" y="10949"/>
                  <a:pt x="13284" y="10949"/>
                </a:cubicBezTo>
                <a:cubicBezTo>
                  <a:pt x="13252" y="10949"/>
                  <a:pt x="13197" y="10916"/>
                  <a:pt x="13197" y="10851"/>
                </a:cubicBezTo>
                <a:cubicBezTo>
                  <a:pt x="13197" y="10802"/>
                  <a:pt x="13214" y="10770"/>
                  <a:pt x="13214" y="10722"/>
                </a:cubicBezTo>
                <a:cubicBezTo>
                  <a:pt x="13214" y="10706"/>
                  <a:pt x="13214" y="10689"/>
                  <a:pt x="13214" y="10673"/>
                </a:cubicBezTo>
                <a:cubicBezTo>
                  <a:pt x="13190" y="10689"/>
                  <a:pt x="13197" y="10739"/>
                  <a:pt x="13174" y="10755"/>
                </a:cubicBezTo>
                <a:cubicBezTo>
                  <a:pt x="13166" y="10707"/>
                  <a:pt x="13159" y="10706"/>
                  <a:pt x="13159" y="10657"/>
                </a:cubicBezTo>
                <a:cubicBezTo>
                  <a:pt x="13104" y="10625"/>
                  <a:pt x="13048" y="10448"/>
                  <a:pt x="13032" y="10350"/>
                </a:cubicBezTo>
                <a:cubicBezTo>
                  <a:pt x="13032" y="10318"/>
                  <a:pt x="13032" y="10285"/>
                  <a:pt x="13032" y="10253"/>
                </a:cubicBezTo>
                <a:cubicBezTo>
                  <a:pt x="13032" y="10188"/>
                  <a:pt x="13041" y="10108"/>
                  <a:pt x="13072" y="10108"/>
                </a:cubicBezTo>
                <a:cubicBezTo>
                  <a:pt x="13135" y="10108"/>
                  <a:pt x="13182" y="10238"/>
                  <a:pt x="13205" y="10335"/>
                </a:cubicBezTo>
                <a:cubicBezTo>
                  <a:pt x="13205" y="10351"/>
                  <a:pt x="13198" y="10383"/>
                  <a:pt x="13214" y="10415"/>
                </a:cubicBezTo>
                <a:cubicBezTo>
                  <a:pt x="13237" y="10463"/>
                  <a:pt x="13268" y="10431"/>
                  <a:pt x="13292" y="10479"/>
                </a:cubicBezTo>
                <a:cubicBezTo>
                  <a:pt x="13315" y="10528"/>
                  <a:pt x="13331" y="10592"/>
                  <a:pt x="13370" y="10608"/>
                </a:cubicBezTo>
                <a:cubicBezTo>
                  <a:pt x="13472" y="10608"/>
                  <a:pt x="13472" y="10608"/>
                  <a:pt x="13472" y="10608"/>
                </a:cubicBezTo>
                <a:cubicBezTo>
                  <a:pt x="13488" y="10576"/>
                  <a:pt x="13496" y="10544"/>
                  <a:pt x="13519" y="10544"/>
                </a:cubicBezTo>
                <a:cubicBezTo>
                  <a:pt x="13567" y="10544"/>
                  <a:pt x="13566" y="10674"/>
                  <a:pt x="13582" y="10706"/>
                </a:cubicBezTo>
                <a:cubicBezTo>
                  <a:pt x="13582" y="10722"/>
                  <a:pt x="13645" y="10755"/>
                  <a:pt x="13661" y="10755"/>
                </a:cubicBezTo>
                <a:cubicBezTo>
                  <a:pt x="13716" y="10755"/>
                  <a:pt x="13810" y="10804"/>
                  <a:pt x="13849" y="10804"/>
                </a:cubicBezTo>
                <a:cubicBezTo>
                  <a:pt x="13849" y="10804"/>
                  <a:pt x="13857" y="10804"/>
                  <a:pt x="13857" y="10804"/>
                </a:cubicBezTo>
                <a:cubicBezTo>
                  <a:pt x="13935" y="10788"/>
                  <a:pt x="13936" y="10786"/>
                  <a:pt x="13936" y="10786"/>
                </a:cubicBezTo>
                <a:cubicBezTo>
                  <a:pt x="13936" y="10786"/>
                  <a:pt x="13944" y="10771"/>
                  <a:pt x="13952" y="10771"/>
                </a:cubicBezTo>
                <a:cubicBezTo>
                  <a:pt x="14007" y="10787"/>
                  <a:pt x="14006" y="10786"/>
                  <a:pt x="14006" y="10786"/>
                </a:cubicBezTo>
                <a:cubicBezTo>
                  <a:pt x="14029" y="10786"/>
                  <a:pt x="14037" y="10755"/>
                  <a:pt x="14061" y="10755"/>
                </a:cubicBezTo>
                <a:cubicBezTo>
                  <a:pt x="14084" y="10755"/>
                  <a:pt x="14101" y="10755"/>
                  <a:pt x="14125" y="10771"/>
                </a:cubicBezTo>
                <a:cubicBezTo>
                  <a:pt x="14148" y="10787"/>
                  <a:pt x="14163" y="10884"/>
                  <a:pt x="14179" y="10933"/>
                </a:cubicBezTo>
                <a:cubicBezTo>
                  <a:pt x="14202" y="10998"/>
                  <a:pt x="14266" y="11078"/>
                  <a:pt x="14305" y="11078"/>
                </a:cubicBezTo>
                <a:cubicBezTo>
                  <a:pt x="14321" y="11078"/>
                  <a:pt x="14336" y="11077"/>
                  <a:pt x="14352" y="11093"/>
                </a:cubicBezTo>
                <a:cubicBezTo>
                  <a:pt x="14344" y="11109"/>
                  <a:pt x="14344" y="11143"/>
                  <a:pt x="14328" y="11160"/>
                </a:cubicBezTo>
                <a:cubicBezTo>
                  <a:pt x="14304" y="11176"/>
                  <a:pt x="14289" y="11143"/>
                  <a:pt x="14274" y="11175"/>
                </a:cubicBezTo>
                <a:cubicBezTo>
                  <a:pt x="14305" y="11240"/>
                  <a:pt x="14328" y="11369"/>
                  <a:pt x="14399" y="11369"/>
                </a:cubicBezTo>
                <a:cubicBezTo>
                  <a:pt x="14454" y="11369"/>
                  <a:pt x="14454" y="11224"/>
                  <a:pt x="14478" y="11175"/>
                </a:cubicBezTo>
                <a:cubicBezTo>
                  <a:pt x="14501" y="11175"/>
                  <a:pt x="14501" y="11175"/>
                  <a:pt x="14501" y="11175"/>
                </a:cubicBezTo>
                <a:cubicBezTo>
                  <a:pt x="14501" y="11191"/>
                  <a:pt x="14485" y="11224"/>
                  <a:pt x="14485" y="11224"/>
                </a:cubicBezTo>
                <a:cubicBezTo>
                  <a:pt x="14485" y="11289"/>
                  <a:pt x="14509" y="11337"/>
                  <a:pt x="14509" y="11402"/>
                </a:cubicBezTo>
                <a:cubicBezTo>
                  <a:pt x="14509" y="11450"/>
                  <a:pt x="14493" y="11466"/>
                  <a:pt x="14493" y="11531"/>
                </a:cubicBezTo>
                <a:cubicBezTo>
                  <a:pt x="14493" y="11531"/>
                  <a:pt x="14501" y="11564"/>
                  <a:pt x="14501" y="11580"/>
                </a:cubicBezTo>
                <a:cubicBezTo>
                  <a:pt x="14501" y="11661"/>
                  <a:pt x="14524" y="11741"/>
                  <a:pt x="14532" y="11838"/>
                </a:cubicBezTo>
                <a:cubicBezTo>
                  <a:pt x="14548" y="11919"/>
                  <a:pt x="14588" y="12064"/>
                  <a:pt x="14596" y="12129"/>
                </a:cubicBezTo>
                <a:cubicBezTo>
                  <a:pt x="14604" y="12178"/>
                  <a:pt x="14603" y="12209"/>
                  <a:pt x="14627" y="12274"/>
                </a:cubicBezTo>
                <a:cubicBezTo>
                  <a:pt x="14643" y="12322"/>
                  <a:pt x="14626" y="12371"/>
                  <a:pt x="14650" y="12436"/>
                </a:cubicBezTo>
                <a:cubicBezTo>
                  <a:pt x="14658" y="12468"/>
                  <a:pt x="14682" y="12518"/>
                  <a:pt x="14697" y="12582"/>
                </a:cubicBezTo>
                <a:cubicBezTo>
                  <a:pt x="14705" y="12663"/>
                  <a:pt x="14729" y="12759"/>
                  <a:pt x="14752" y="12856"/>
                </a:cubicBezTo>
                <a:cubicBezTo>
                  <a:pt x="14752" y="12872"/>
                  <a:pt x="14760" y="12905"/>
                  <a:pt x="14768" y="12905"/>
                </a:cubicBezTo>
                <a:cubicBezTo>
                  <a:pt x="14768" y="12921"/>
                  <a:pt x="14783" y="12938"/>
                  <a:pt x="14799" y="12938"/>
                </a:cubicBezTo>
                <a:cubicBezTo>
                  <a:pt x="14815" y="12938"/>
                  <a:pt x="14816" y="12888"/>
                  <a:pt x="14831" y="12856"/>
                </a:cubicBezTo>
                <a:cubicBezTo>
                  <a:pt x="14839" y="12808"/>
                  <a:pt x="14839" y="12825"/>
                  <a:pt x="14870" y="12809"/>
                </a:cubicBezTo>
                <a:cubicBezTo>
                  <a:pt x="14886" y="12793"/>
                  <a:pt x="14878" y="12679"/>
                  <a:pt x="14909" y="12663"/>
                </a:cubicBezTo>
                <a:cubicBezTo>
                  <a:pt x="14917" y="12646"/>
                  <a:pt x="14933" y="12647"/>
                  <a:pt x="14933" y="12647"/>
                </a:cubicBezTo>
                <a:cubicBezTo>
                  <a:pt x="14941" y="12631"/>
                  <a:pt x="14940" y="12631"/>
                  <a:pt x="14940" y="12631"/>
                </a:cubicBezTo>
                <a:cubicBezTo>
                  <a:pt x="14933" y="12534"/>
                  <a:pt x="14933" y="12534"/>
                  <a:pt x="14933" y="12534"/>
                </a:cubicBezTo>
                <a:cubicBezTo>
                  <a:pt x="14933" y="12453"/>
                  <a:pt x="14957" y="12371"/>
                  <a:pt x="14957" y="12274"/>
                </a:cubicBezTo>
                <a:cubicBezTo>
                  <a:pt x="14957" y="12209"/>
                  <a:pt x="14940" y="12161"/>
                  <a:pt x="14940" y="12080"/>
                </a:cubicBezTo>
                <a:cubicBezTo>
                  <a:pt x="14940" y="11999"/>
                  <a:pt x="14988" y="11983"/>
                  <a:pt x="15019" y="11951"/>
                </a:cubicBezTo>
                <a:cubicBezTo>
                  <a:pt x="15035" y="11951"/>
                  <a:pt x="15059" y="11902"/>
                  <a:pt x="15074" y="11853"/>
                </a:cubicBezTo>
                <a:cubicBezTo>
                  <a:pt x="15122" y="11773"/>
                  <a:pt x="15153" y="11692"/>
                  <a:pt x="15200" y="11611"/>
                </a:cubicBezTo>
                <a:cubicBezTo>
                  <a:pt x="15231" y="11546"/>
                  <a:pt x="15294" y="11514"/>
                  <a:pt x="15334" y="11449"/>
                </a:cubicBezTo>
                <a:cubicBezTo>
                  <a:pt x="15349" y="11400"/>
                  <a:pt x="15349" y="11353"/>
                  <a:pt x="15357" y="11304"/>
                </a:cubicBezTo>
                <a:cubicBezTo>
                  <a:pt x="15364" y="11256"/>
                  <a:pt x="15412" y="11256"/>
                  <a:pt x="15420" y="11191"/>
                </a:cubicBezTo>
                <a:cubicBezTo>
                  <a:pt x="15444" y="11207"/>
                  <a:pt x="15443" y="11240"/>
                  <a:pt x="15474" y="11240"/>
                </a:cubicBezTo>
                <a:cubicBezTo>
                  <a:pt x="15529" y="11240"/>
                  <a:pt x="15592" y="11207"/>
                  <a:pt x="15592" y="11078"/>
                </a:cubicBezTo>
                <a:cubicBezTo>
                  <a:pt x="15623" y="11094"/>
                  <a:pt x="15655" y="11127"/>
                  <a:pt x="15663" y="11175"/>
                </a:cubicBezTo>
                <a:cubicBezTo>
                  <a:pt x="15671" y="11224"/>
                  <a:pt x="15671" y="11305"/>
                  <a:pt x="15687" y="11353"/>
                </a:cubicBezTo>
                <a:cubicBezTo>
                  <a:pt x="15703" y="11402"/>
                  <a:pt x="15726" y="11434"/>
                  <a:pt x="15757" y="11482"/>
                </a:cubicBezTo>
                <a:cubicBezTo>
                  <a:pt x="15781" y="11547"/>
                  <a:pt x="15804" y="11628"/>
                  <a:pt x="15820" y="11709"/>
                </a:cubicBezTo>
                <a:cubicBezTo>
                  <a:pt x="15820" y="11741"/>
                  <a:pt x="15828" y="11741"/>
                  <a:pt x="15828" y="11773"/>
                </a:cubicBezTo>
                <a:cubicBezTo>
                  <a:pt x="15828" y="11822"/>
                  <a:pt x="15820" y="11838"/>
                  <a:pt x="15820" y="11902"/>
                </a:cubicBezTo>
                <a:cubicBezTo>
                  <a:pt x="15820" y="11951"/>
                  <a:pt x="15820" y="12000"/>
                  <a:pt x="15851" y="12000"/>
                </a:cubicBezTo>
                <a:cubicBezTo>
                  <a:pt x="15914" y="12000"/>
                  <a:pt x="15930" y="11871"/>
                  <a:pt x="15962" y="11807"/>
                </a:cubicBezTo>
                <a:cubicBezTo>
                  <a:pt x="15977" y="11839"/>
                  <a:pt x="15970" y="11855"/>
                  <a:pt x="15985" y="11871"/>
                </a:cubicBezTo>
                <a:cubicBezTo>
                  <a:pt x="15985" y="11887"/>
                  <a:pt x="16001" y="11870"/>
                  <a:pt x="16009" y="11902"/>
                </a:cubicBezTo>
                <a:cubicBezTo>
                  <a:pt x="16033" y="11951"/>
                  <a:pt x="15993" y="12080"/>
                  <a:pt x="16024" y="12080"/>
                </a:cubicBezTo>
                <a:cubicBezTo>
                  <a:pt x="16024" y="12226"/>
                  <a:pt x="16079" y="12340"/>
                  <a:pt x="16079" y="12518"/>
                </a:cubicBezTo>
                <a:cubicBezTo>
                  <a:pt x="16079" y="12566"/>
                  <a:pt x="16064" y="12662"/>
                  <a:pt x="16079" y="12678"/>
                </a:cubicBezTo>
                <a:cubicBezTo>
                  <a:pt x="16072" y="12678"/>
                  <a:pt x="16072" y="12678"/>
                  <a:pt x="16072" y="12678"/>
                </a:cubicBezTo>
                <a:cubicBezTo>
                  <a:pt x="16064" y="12743"/>
                  <a:pt x="16056" y="12792"/>
                  <a:pt x="16056" y="12840"/>
                </a:cubicBezTo>
                <a:cubicBezTo>
                  <a:pt x="16056" y="12857"/>
                  <a:pt x="16056" y="12874"/>
                  <a:pt x="16056" y="12874"/>
                </a:cubicBezTo>
                <a:cubicBezTo>
                  <a:pt x="16079" y="12906"/>
                  <a:pt x="16063" y="12874"/>
                  <a:pt x="16087" y="12874"/>
                </a:cubicBezTo>
                <a:cubicBezTo>
                  <a:pt x="16118" y="12874"/>
                  <a:pt x="16134" y="13018"/>
                  <a:pt x="16150" y="13083"/>
                </a:cubicBezTo>
                <a:cubicBezTo>
                  <a:pt x="16173" y="13180"/>
                  <a:pt x="16174" y="13276"/>
                  <a:pt x="16197" y="13390"/>
                </a:cubicBezTo>
                <a:cubicBezTo>
                  <a:pt x="16221" y="13535"/>
                  <a:pt x="16276" y="13665"/>
                  <a:pt x="16346" y="13714"/>
                </a:cubicBezTo>
                <a:cubicBezTo>
                  <a:pt x="16354" y="13714"/>
                  <a:pt x="16362" y="13745"/>
                  <a:pt x="16378" y="13745"/>
                </a:cubicBezTo>
                <a:cubicBezTo>
                  <a:pt x="16385" y="13745"/>
                  <a:pt x="16386" y="13730"/>
                  <a:pt x="16394" y="13730"/>
                </a:cubicBezTo>
                <a:cubicBezTo>
                  <a:pt x="16402" y="13730"/>
                  <a:pt x="16409" y="13730"/>
                  <a:pt x="16425" y="13730"/>
                </a:cubicBezTo>
                <a:cubicBezTo>
                  <a:pt x="16409" y="13681"/>
                  <a:pt x="16409" y="13665"/>
                  <a:pt x="16401" y="13601"/>
                </a:cubicBezTo>
                <a:cubicBezTo>
                  <a:pt x="16394" y="13552"/>
                  <a:pt x="16362" y="13521"/>
                  <a:pt x="16362" y="13456"/>
                </a:cubicBezTo>
                <a:cubicBezTo>
                  <a:pt x="16362" y="13408"/>
                  <a:pt x="16370" y="13406"/>
                  <a:pt x="16370" y="13374"/>
                </a:cubicBezTo>
                <a:cubicBezTo>
                  <a:pt x="16370" y="13148"/>
                  <a:pt x="16245" y="13131"/>
                  <a:pt x="16190" y="13018"/>
                </a:cubicBezTo>
                <a:cubicBezTo>
                  <a:pt x="16174" y="12986"/>
                  <a:pt x="16174" y="12906"/>
                  <a:pt x="16166" y="12874"/>
                </a:cubicBezTo>
                <a:cubicBezTo>
                  <a:pt x="16166" y="12760"/>
                  <a:pt x="16096" y="12808"/>
                  <a:pt x="16096" y="12678"/>
                </a:cubicBezTo>
                <a:cubicBezTo>
                  <a:pt x="16096" y="12549"/>
                  <a:pt x="16158" y="12516"/>
                  <a:pt x="16158" y="12387"/>
                </a:cubicBezTo>
                <a:cubicBezTo>
                  <a:pt x="16158" y="12355"/>
                  <a:pt x="16150" y="12355"/>
                  <a:pt x="16150" y="12307"/>
                </a:cubicBezTo>
                <a:cubicBezTo>
                  <a:pt x="16150" y="12291"/>
                  <a:pt x="16142" y="12274"/>
                  <a:pt x="16158" y="12274"/>
                </a:cubicBezTo>
                <a:cubicBezTo>
                  <a:pt x="16182" y="12274"/>
                  <a:pt x="16213" y="12274"/>
                  <a:pt x="16213" y="12322"/>
                </a:cubicBezTo>
                <a:cubicBezTo>
                  <a:pt x="16213" y="12322"/>
                  <a:pt x="16221" y="12371"/>
                  <a:pt x="16228" y="12371"/>
                </a:cubicBezTo>
                <a:cubicBezTo>
                  <a:pt x="16260" y="12404"/>
                  <a:pt x="16291" y="12404"/>
                  <a:pt x="16323" y="12469"/>
                </a:cubicBezTo>
                <a:cubicBezTo>
                  <a:pt x="16346" y="12518"/>
                  <a:pt x="16323" y="12582"/>
                  <a:pt x="16370" y="12582"/>
                </a:cubicBezTo>
                <a:cubicBezTo>
                  <a:pt x="16370" y="12647"/>
                  <a:pt x="16409" y="12663"/>
                  <a:pt x="16440" y="12663"/>
                </a:cubicBezTo>
                <a:cubicBezTo>
                  <a:pt x="16448" y="12679"/>
                  <a:pt x="16449" y="12711"/>
                  <a:pt x="16456" y="12727"/>
                </a:cubicBezTo>
                <a:cubicBezTo>
                  <a:pt x="16449" y="12743"/>
                  <a:pt x="16449" y="12759"/>
                  <a:pt x="16449" y="12792"/>
                </a:cubicBezTo>
                <a:cubicBezTo>
                  <a:pt x="16449" y="12808"/>
                  <a:pt x="16456" y="12874"/>
                  <a:pt x="16464" y="12874"/>
                </a:cubicBezTo>
                <a:cubicBezTo>
                  <a:pt x="16472" y="12874"/>
                  <a:pt x="16519" y="12809"/>
                  <a:pt x="16519" y="12760"/>
                </a:cubicBezTo>
                <a:cubicBezTo>
                  <a:pt x="16519" y="12712"/>
                  <a:pt x="16519" y="12711"/>
                  <a:pt x="16519" y="12711"/>
                </a:cubicBezTo>
                <a:cubicBezTo>
                  <a:pt x="16519" y="12728"/>
                  <a:pt x="16519" y="12760"/>
                  <a:pt x="16527" y="12760"/>
                </a:cubicBezTo>
                <a:cubicBezTo>
                  <a:pt x="16550" y="12760"/>
                  <a:pt x="16543" y="12695"/>
                  <a:pt x="16574" y="12663"/>
                </a:cubicBezTo>
                <a:cubicBezTo>
                  <a:pt x="16629" y="12614"/>
                  <a:pt x="16629" y="12566"/>
                  <a:pt x="16700" y="12534"/>
                </a:cubicBezTo>
                <a:cubicBezTo>
                  <a:pt x="16700" y="12453"/>
                  <a:pt x="16723" y="12404"/>
                  <a:pt x="16723" y="12307"/>
                </a:cubicBezTo>
                <a:cubicBezTo>
                  <a:pt x="16723" y="12177"/>
                  <a:pt x="16692" y="11983"/>
                  <a:pt x="16645" y="11918"/>
                </a:cubicBezTo>
                <a:cubicBezTo>
                  <a:pt x="16590" y="11853"/>
                  <a:pt x="16566" y="11741"/>
                  <a:pt x="16519" y="11644"/>
                </a:cubicBezTo>
                <a:cubicBezTo>
                  <a:pt x="16511" y="11628"/>
                  <a:pt x="16495" y="11612"/>
                  <a:pt x="16495" y="11580"/>
                </a:cubicBezTo>
                <a:cubicBezTo>
                  <a:pt x="16495" y="11386"/>
                  <a:pt x="16605" y="11370"/>
                  <a:pt x="16645" y="11224"/>
                </a:cubicBezTo>
                <a:cubicBezTo>
                  <a:pt x="16684" y="11256"/>
                  <a:pt x="16708" y="11239"/>
                  <a:pt x="16747" y="11271"/>
                </a:cubicBezTo>
                <a:cubicBezTo>
                  <a:pt x="16747" y="11303"/>
                  <a:pt x="16739" y="11384"/>
                  <a:pt x="16755" y="11384"/>
                </a:cubicBezTo>
                <a:cubicBezTo>
                  <a:pt x="16778" y="11384"/>
                  <a:pt x="16770" y="11321"/>
                  <a:pt x="16786" y="11289"/>
                </a:cubicBezTo>
                <a:cubicBezTo>
                  <a:pt x="16802" y="11256"/>
                  <a:pt x="16841" y="11256"/>
                  <a:pt x="16856" y="11240"/>
                </a:cubicBezTo>
                <a:cubicBezTo>
                  <a:pt x="16896" y="11191"/>
                  <a:pt x="16943" y="11208"/>
                  <a:pt x="16967" y="11160"/>
                </a:cubicBezTo>
                <a:cubicBezTo>
                  <a:pt x="16967" y="11160"/>
                  <a:pt x="16990" y="11078"/>
                  <a:pt x="16990" y="11078"/>
                </a:cubicBezTo>
                <a:cubicBezTo>
                  <a:pt x="17014" y="11078"/>
                  <a:pt x="17022" y="11111"/>
                  <a:pt x="17045" y="11111"/>
                </a:cubicBezTo>
                <a:cubicBezTo>
                  <a:pt x="17140" y="11111"/>
                  <a:pt x="17163" y="10998"/>
                  <a:pt x="17226" y="10933"/>
                </a:cubicBezTo>
                <a:cubicBezTo>
                  <a:pt x="17242" y="10917"/>
                  <a:pt x="17249" y="10899"/>
                  <a:pt x="17257" y="10851"/>
                </a:cubicBezTo>
                <a:cubicBezTo>
                  <a:pt x="17304" y="10851"/>
                  <a:pt x="17320" y="10689"/>
                  <a:pt x="17344" y="10608"/>
                </a:cubicBezTo>
                <a:cubicBezTo>
                  <a:pt x="17351" y="10560"/>
                  <a:pt x="17415" y="10382"/>
                  <a:pt x="17446" y="10382"/>
                </a:cubicBezTo>
                <a:cubicBezTo>
                  <a:pt x="17446" y="10285"/>
                  <a:pt x="17478" y="10238"/>
                  <a:pt x="17478" y="10108"/>
                </a:cubicBezTo>
                <a:cubicBezTo>
                  <a:pt x="17478" y="9930"/>
                  <a:pt x="17453" y="9866"/>
                  <a:pt x="17414" y="9752"/>
                </a:cubicBezTo>
                <a:cubicBezTo>
                  <a:pt x="17406" y="9720"/>
                  <a:pt x="17407" y="9671"/>
                  <a:pt x="17391" y="9655"/>
                </a:cubicBezTo>
                <a:cubicBezTo>
                  <a:pt x="17383" y="9574"/>
                  <a:pt x="17383" y="9575"/>
                  <a:pt x="17383" y="9575"/>
                </a:cubicBezTo>
                <a:cubicBezTo>
                  <a:pt x="17367" y="9558"/>
                  <a:pt x="17328" y="9526"/>
                  <a:pt x="17328" y="9461"/>
                </a:cubicBezTo>
                <a:cubicBezTo>
                  <a:pt x="17328" y="9413"/>
                  <a:pt x="17367" y="9412"/>
                  <a:pt x="17375" y="9364"/>
                </a:cubicBezTo>
                <a:cubicBezTo>
                  <a:pt x="17391" y="9234"/>
                  <a:pt x="17485" y="9233"/>
                  <a:pt x="17524" y="9152"/>
                </a:cubicBezTo>
                <a:cubicBezTo>
                  <a:pt x="17508" y="9104"/>
                  <a:pt x="17478" y="9154"/>
                  <a:pt x="17446" y="9121"/>
                </a:cubicBezTo>
                <a:cubicBezTo>
                  <a:pt x="17431" y="9105"/>
                  <a:pt x="17422" y="9072"/>
                  <a:pt x="17399" y="9072"/>
                </a:cubicBezTo>
                <a:cubicBezTo>
                  <a:pt x="17383" y="9072"/>
                  <a:pt x="17383" y="9152"/>
                  <a:pt x="17367" y="9152"/>
                </a:cubicBezTo>
                <a:cubicBezTo>
                  <a:pt x="17352" y="9152"/>
                  <a:pt x="17336" y="9169"/>
                  <a:pt x="17312" y="9152"/>
                </a:cubicBezTo>
                <a:cubicBezTo>
                  <a:pt x="17289" y="9120"/>
                  <a:pt x="17297" y="9073"/>
                  <a:pt x="17273" y="9041"/>
                </a:cubicBezTo>
                <a:cubicBezTo>
                  <a:pt x="17265" y="9025"/>
                  <a:pt x="17226" y="9007"/>
                  <a:pt x="17226" y="8959"/>
                </a:cubicBezTo>
                <a:cubicBezTo>
                  <a:pt x="17226" y="8878"/>
                  <a:pt x="17288" y="8912"/>
                  <a:pt x="17320" y="8863"/>
                </a:cubicBezTo>
                <a:cubicBezTo>
                  <a:pt x="17343" y="8831"/>
                  <a:pt x="17390" y="8766"/>
                  <a:pt x="17414" y="8701"/>
                </a:cubicBezTo>
                <a:cubicBezTo>
                  <a:pt x="17414" y="8685"/>
                  <a:pt x="17423" y="8652"/>
                  <a:pt x="17446" y="8652"/>
                </a:cubicBezTo>
                <a:cubicBezTo>
                  <a:pt x="17462" y="8652"/>
                  <a:pt x="17485" y="8700"/>
                  <a:pt x="17485" y="8732"/>
                </a:cubicBezTo>
                <a:cubicBezTo>
                  <a:pt x="17485" y="8797"/>
                  <a:pt x="17446" y="8829"/>
                  <a:pt x="17446" y="8910"/>
                </a:cubicBezTo>
                <a:cubicBezTo>
                  <a:pt x="17501" y="8910"/>
                  <a:pt x="17555" y="8781"/>
                  <a:pt x="17618" y="8781"/>
                </a:cubicBezTo>
                <a:cubicBezTo>
                  <a:pt x="17650" y="8781"/>
                  <a:pt x="17658" y="8830"/>
                  <a:pt x="17689" y="8830"/>
                </a:cubicBezTo>
                <a:cubicBezTo>
                  <a:pt x="17682" y="8862"/>
                  <a:pt x="17689" y="8862"/>
                  <a:pt x="17689" y="8910"/>
                </a:cubicBezTo>
                <a:cubicBezTo>
                  <a:pt x="17689" y="8959"/>
                  <a:pt x="17666" y="8959"/>
                  <a:pt x="17666" y="9008"/>
                </a:cubicBezTo>
                <a:cubicBezTo>
                  <a:pt x="17666" y="9024"/>
                  <a:pt x="17674" y="9072"/>
                  <a:pt x="17689" y="9072"/>
                </a:cubicBezTo>
                <a:cubicBezTo>
                  <a:pt x="17689" y="9072"/>
                  <a:pt x="17705" y="9057"/>
                  <a:pt x="17713" y="9057"/>
                </a:cubicBezTo>
                <a:cubicBezTo>
                  <a:pt x="17745" y="9057"/>
                  <a:pt x="17776" y="9088"/>
                  <a:pt x="17776" y="9137"/>
                </a:cubicBezTo>
                <a:cubicBezTo>
                  <a:pt x="17776" y="9169"/>
                  <a:pt x="17759" y="9201"/>
                  <a:pt x="17736" y="9201"/>
                </a:cubicBezTo>
                <a:cubicBezTo>
                  <a:pt x="17736" y="9234"/>
                  <a:pt x="17736" y="9235"/>
                  <a:pt x="17736" y="9235"/>
                </a:cubicBezTo>
                <a:cubicBezTo>
                  <a:pt x="17744" y="9251"/>
                  <a:pt x="17752" y="9266"/>
                  <a:pt x="17760" y="9266"/>
                </a:cubicBezTo>
                <a:cubicBezTo>
                  <a:pt x="17760" y="9298"/>
                  <a:pt x="17767" y="9316"/>
                  <a:pt x="17767" y="9348"/>
                </a:cubicBezTo>
                <a:cubicBezTo>
                  <a:pt x="17767" y="9364"/>
                  <a:pt x="17752" y="9411"/>
                  <a:pt x="17752" y="9444"/>
                </a:cubicBezTo>
                <a:cubicBezTo>
                  <a:pt x="17752" y="9460"/>
                  <a:pt x="17752" y="9477"/>
                  <a:pt x="17760" y="9477"/>
                </a:cubicBezTo>
                <a:cubicBezTo>
                  <a:pt x="17760" y="9509"/>
                  <a:pt x="17752" y="9525"/>
                  <a:pt x="17752" y="9541"/>
                </a:cubicBezTo>
                <a:cubicBezTo>
                  <a:pt x="17783" y="9541"/>
                  <a:pt x="17783" y="9541"/>
                  <a:pt x="17783" y="9541"/>
                </a:cubicBezTo>
                <a:cubicBezTo>
                  <a:pt x="17791" y="9509"/>
                  <a:pt x="17799" y="9509"/>
                  <a:pt x="17822" y="9493"/>
                </a:cubicBezTo>
                <a:cubicBezTo>
                  <a:pt x="17822" y="9460"/>
                  <a:pt x="17878" y="9460"/>
                  <a:pt x="17894" y="9444"/>
                </a:cubicBezTo>
                <a:cubicBezTo>
                  <a:pt x="17917" y="9427"/>
                  <a:pt x="17933" y="9380"/>
                  <a:pt x="17933" y="9283"/>
                </a:cubicBezTo>
                <a:cubicBezTo>
                  <a:pt x="17933" y="9122"/>
                  <a:pt x="17901" y="9025"/>
                  <a:pt x="17854" y="8928"/>
                </a:cubicBezTo>
                <a:cubicBezTo>
                  <a:pt x="17838" y="8895"/>
                  <a:pt x="17815" y="8846"/>
                  <a:pt x="17815" y="8781"/>
                </a:cubicBezTo>
                <a:cubicBezTo>
                  <a:pt x="17846" y="8781"/>
                  <a:pt x="17862" y="8749"/>
                  <a:pt x="17886" y="8717"/>
                </a:cubicBezTo>
                <a:cubicBezTo>
                  <a:pt x="17894" y="8684"/>
                  <a:pt x="17932" y="8636"/>
                  <a:pt x="17940" y="8603"/>
                </a:cubicBezTo>
                <a:cubicBezTo>
                  <a:pt x="17972" y="8490"/>
                  <a:pt x="17988" y="8426"/>
                  <a:pt x="18043" y="8345"/>
                </a:cubicBezTo>
                <a:cubicBezTo>
                  <a:pt x="18043" y="8345"/>
                  <a:pt x="18121" y="8394"/>
                  <a:pt x="18184" y="8394"/>
                </a:cubicBezTo>
                <a:cubicBezTo>
                  <a:pt x="18310" y="8394"/>
                  <a:pt x="18420" y="7876"/>
                  <a:pt x="18506" y="7698"/>
                </a:cubicBezTo>
                <a:cubicBezTo>
                  <a:pt x="18538" y="7634"/>
                  <a:pt x="18592" y="7489"/>
                  <a:pt x="18600" y="7392"/>
                </a:cubicBezTo>
                <a:cubicBezTo>
                  <a:pt x="18616" y="7262"/>
                  <a:pt x="18593" y="7180"/>
                  <a:pt x="18624" y="7067"/>
                </a:cubicBezTo>
                <a:cubicBezTo>
                  <a:pt x="18640" y="7019"/>
                  <a:pt x="18663" y="6922"/>
                  <a:pt x="18663" y="6825"/>
                </a:cubicBezTo>
                <a:cubicBezTo>
                  <a:pt x="18663" y="6712"/>
                  <a:pt x="18568" y="6484"/>
                  <a:pt x="18529" y="6549"/>
                </a:cubicBezTo>
                <a:cubicBezTo>
                  <a:pt x="18403" y="6743"/>
                  <a:pt x="18333" y="6453"/>
                  <a:pt x="18333" y="6420"/>
                </a:cubicBezTo>
                <a:cubicBezTo>
                  <a:pt x="18333" y="6307"/>
                  <a:pt x="18451" y="6177"/>
                  <a:pt x="18498" y="6080"/>
                </a:cubicBezTo>
                <a:cubicBezTo>
                  <a:pt x="18561" y="5951"/>
                  <a:pt x="18648" y="5724"/>
                  <a:pt x="18742" y="5676"/>
                </a:cubicBezTo>
                <a:cubicBezTo>
                  <a:pt x="18820" y="5627"/>
                  <a:pt x="19071" y="5595"/>
                  <a:pt x="19142" y="5595"/>
                </a:cubicBezTo>
                <a:cubicBezTo>
                  <a:pt x="19228" y="5595"/>
                  <a:pt x="19267" y="5676"/>
                  <a:pt x="19322" y="5676"/>
                </a:cubicBezTo>
                <a:cubicBezTo>
                  <a:pt x="19440" y="5676"/>
                  <a:pt x="19440" y="5676"/>
                  <a:pt x="19440" y="5676"/>
                </a:cubicBezTo>
                <a:cubicBezTo>
                  <a:pt x="19471" y="5401"/>
                  <a:pt x="19535" y="5224"/>
                  <a:pt x="19684" y="5224"/>
                </a:cubicBezTo>
                <a:cubicBezTo>
                  <a:pt x="19723" y="5224"/>
                  <a:pt x="19739" y="5208"/>
                  <a:pt x="19809" y="5224"/>
                </a:cubicBezTo>
                <a:cubicBezTo>
                  <a:pt x="19778" y="5289"/>
                  <a:pt x="19762" y="5660"/>
                  <a:pt x="19990" y="5078"/>
                </a:cubicBezTo>
                <a:cubicBezTo>
                  <a:pt x="20014" y="5078"/>
                  <a:pt x="20124" y="5160"/>
                  <a:pt x="19959" y="5386"/>
                </a:cubicBezTo>
                <a:cubicBezTo>
                  <a:pt x="19904" y="5451"/>
                  <a:pt x="19849" y="5418"/>
                  <a:pt x="19809" y="5531"/>
                </a:cubicBezTo>
                <a:cubicBezTo>
                  <a:pt x="19762" y="5660"/>
                  <a:pt x="19723" y="5822"/>
                  <a:pt x="19660" y="5887"/>
                </a:cubicBezTo>
                <a:cubicBezTo>
                  <a:pt x="19605" y="5951"/>
                  <a:pt x="19535" y="6049"/>
                  <a:pt x="19535" y="6227"/>
                </a:cubicBezTo>
                <a:cubicBezTo>
                  <a:pt x="19535" y="6388"/>
                  <a:pt x="19559" y="6906"/>
                  <a:pt x="19621" y="7003"/>
                </a:cubicBezTo>
                <a:cubicBezTo>
                  <a:pt x="19661" y="6873"/>
                  <a:pt x="19692" y="6630"/>
                  <a:pt x="19778" y="6598"/>
                </a:cubicBezTo>
                <a:cubicBezTo>
                  <a:pt x="19770" y="6469"/>
                  <a:pt x="19865" y="6453"/>
                  <a:pt x="19865" y="6356"/>
                </a:cubicBezTo>
                <a:cubicBezTo>
                  <a:pt x="19865" y="6226"/>
                  <a:pt x="19935" y="6179"/>
                  <a:pt x="19935" y="6098"/>
                </a:cubicBezTo>
                <a:cubicBezTo>
                  <a:pt x="19935" y="6049"/>
                  <a:pt x="19919" y="6001"/>
                  <a:pt x="19935" y="5920"/>
                </a:cubicBezTo>
                <a:cubicBezTo>
                  <a:pt x="20108" y="5176"/>
                  <a:pt x="20265" y="5564"/>
                  <a:pt x="20328" y="5564"/>
                </a:cubicBezTo>
                <a:cubicBezTo>
                  <a:pt x="20517" y="5564"/>
                  <a:pt x="20650" y="5094"/>
                  <a:pt x="20814" y="5078"/>
                </a:cubicBezTo>
                <a:cubicBezTo>
                  <a:pt x="21136" y="5061"/>
                  <a:pt x="20886" y="4836"/>
                  <a:pt x="20886" y="4755"/>
                </a:cubicBezTo>
                <a:cubicBezTo>
                  <a:pt x="20886" y="4577"/>
                  <a:pt x="21003" y="4608"/>
                  <a:pt x="21026" y="4495"/>
                </a:cubicBezTo>
                <a:cubicBezTo>
                  <a:pt x="21042" y="4463"/>
                  <a:pt x="21018" y="4350"/>
                  <a:pt x="21058" y="4350"/>
                </a:cubicBezTo>
                <a:cubicBezTo>
                  <a:pt x="21199" y="4350"/>
                  <a:pt x="21309" y="4722"/>
                  <a:pt x="21403" y="4722"/>
                </a:cubicBezTo>
                <a:cubicBezTo>
                  <a:pt x="21443" y="4722"/>
                  <a:pt x="21451" y="4560"/>
                  <a:pt x="21475" y="4495"/>
                </a:cubicBezTo>
                <a:cubicBezTo>
                  <a:pt x="21514" y="4414"/>
                  <a:pt x="21545" y="4430"/>
                  <a:pt x="21600" y="4382"/>
                </a:cubicBezTo>
                <a:cubicBezTo>
                  <a:pt x="21529" y="4188"/>
                  <a:pt x="21278" y="4076"/>
                  <a:pt x="21160" y="3930"/>
                </a:cubicBezTo>
                <a:cubicBezTo>
                  <a:pt x="20987" y="3736"/>
                  <a:pt x="20767" y="3526"/>
                  <a:pt x="20524" y="3526"/>
                </a:cubicBezTo>
                <a:cubicBezTo>
                  <a:pt x="20453" y="3526"/>
                  <a:pt x="20407" y="3557"/>
                  <a:pt x="20415" y="3606"/>
                </a:cubicBezTo>
                <a:cubicBezTo>
                  <a:pt x="20477" y="4026"/>
                  <a:pt x="20320" y="3606"/>
                  <a:pt x="20281" y="3606"/>
                </a:cubicBezTo>
                <a:cubicBezTo>
                  <a:pt x="19786" y="3590"/>
                  <a:pt x="19786" y="3590"/>
                  <a:pt x="19786" y="3590"/>
                </a:cubicBezTo>
                <a:cubicBezTo>
                  <a:pt x="19762" y="3364"/>
                  <a:pt x="19692" y="3283"/>
                  <a:pt x="19543" y="3283"/>
                </a:cubicBezTo>
                <a:cubicBezTo>
                  <a:pt x="19464" y="3283"/>
                  <a:pt x="19347" y="3349"/>
                  <a:pt x="19299" y="3268"/>
                </a:cubicBezTo>
                <a:cubicBezTo>
                  <a:pt x="19260" y="3187"/>
                  <a:pt x="19260" y="3089"/>
                  <a:pt x="19197" y="3057"/>
                </a:cubicBezTo>
                <a:cubicBezTo>
                  <a:pt x="19063" y="2960"/>
                  <a:pt x="18922" y="2910"/>
                  <a:pt x="18757" y="2910"/>
                </a:cubicBezTo>
                <a:cubicBezTo>
                  <a:pt x="18592" y="2910"/>
                  <a:pt x="18568" y="3072"/>
                  <a:pt x="18560" y="3250"/>
                </a:cubicBezTo>
                <a:cubicBezTo>
                  <a:pt x="18215" y="3250"/>
                  <a:pt x="18216" y="3250"/>
                  <a:pt x="18216" y="3250"/>
                </a:cubicBezTo>
                <a:cubicBezTo>
                  <a:pt x="18161" y="3250"/>
                  <a:pt x="18152" y="3153"/>
                  <a:pt x="18082" y="3137"/>
                </a:cubicBezTo>
                <a:cubicBezTo>
                  <a:pt x="18074" y="3201"/>
                  <a:pt x="18058" y="3332"/>
                  <a:pt x="18027" y="3332"/>
                </a:cubicBezTo>
                <a:cubicBezTo>
                  <a:pt x="17940" y="3332"/>
                  <a:pt x="17901" y="3105"/>
                  <a:pt x="17901" y="2992"/>
                </a:cubicBezTo>
                <a:cubicBezTo>
                  <a:pt x="17901" y="2960"/>
                  <a:pt x="18074" y="2749"/>
                  <a:pt x="17634" y="2668"/>
                </a:cubicBezTo>
                <a:cubicBezTo>
                  <a:pt x="17579" y="2652"/>
                  <a:pt x="17548" y="2700"/>
                  <a:pt x="17548" y="2846"/>
                </a:cubicBezTo>
                <a:cubicBezTo>
                  <a:pt x="17320" y="2846"/>
                  <a:pt x="17320" y="2846"/>
                  <a:pt x="17320" y="2846"/>
                </a:cubicBezTo>
                <a:cubicBezTo>
                  <a:pt x="17249" y="2797"/>
                  <a:pt x="16881" y="2716"/>
                  <a:pt x="16834" y="2554"/>
                </a:cubicBezTo>
                <a:cubicBezTo>
                  <a:pt x="16559" y="3023"/>
                  <a:pt x="16621" y="2732"/>
                  <a:pt x="16621" y="2732"/>
                </a:cubicBezTo>
                <a:cubicBezTo>
                  <a:pt x="16684" y="2571"/>
                  <a:pt x="17328" y="2215"/>
                  <a:pt x="16794" y="1956"/>
                </a:cubicBezTo>
                <a:cubicBezTo>
                  <a:pt x="16574" y="1956"/>
                  <a:pt x="16574" y="1956"/>
                  <a:pt x="16574" y="1956"/>
                </a:cubicBezTo>
                <a:cubicBezTo>
                  <a:pt x="16551" y="1843"/>
                  <a:pt x="16504" y="1730"/>
                  <a:pt x="16418" y="1730"/>
                </a:cubicBezTo>
                <a:close/>
                <a:moveTo>
                  <a:pt x="3611" y="1737"/>
                </a:moveTo>
                <a:cubicBezTo>
                  <a:pt x="3611" y="1784"/>
                  <a:pt x="3663" y="1906"/>
                  <a:pt x="3685" y="1906"/>
                </a:cubicBezTo>
                <a:cubicBezTo>
                  <a:pt x="3699" y="1906"/>
                  <a:pt x="3707" y="1889"/>
                  <a:pt x="3714" y="1859"/>
                </a:cubicBezTo>
                <a:cubicBezTo>
                  <a:pt x="3670" y="1828"/>
                  <a:pt x="3663" y="1737"/>
                  <a:pt x="3611" y="1737"/>
                </a:cubicBezTo>
                <a:close/>
                <a:moveTo>
                  <a:pt x="4336" y="1737"/>
                </a:moveTo>
                <a:cubicBezTo>
                  <a:pt x="4300" y="1737"/>
                  <a:pt x="4219" y="1737"/>
                  <a:pt x="4197" y="1782"/>
                </a:cubicBezTo>
                <a:cubicBezTo>
                  <a:pt x="4197" y="1782"/>
                  <a:pt x="4322" y="1827"/>
                  <a:pt x="4336" y="1827"/>
                </a:cubicBezTo>
                <a:cubicBezTo>
                  <a:pt x="4351" y="1827"/>
                  <a:pt x="4365" y="1813"/>
                  <a:pt x="4365" y="1782"/>
                </a:cubicBezTo>
                <a:cubicBezTo>
                  <a:pt x="4365" y="1782"/>
                  <a:pt x="4365" y="1768"/>
                  <a:pt x="4365" y="1737"/>
                </a:cubicBezTo>
                <a:cubicBezTo>
                  <a:pt x="4343" y="1737"/>
                  <a:pt x="4358" y="1737"/>
                  <a:pt x="4336" y="1737"/>
                </a:cubicBezTo>
                <a:close/>
                <a:moveTo>
                  <a:pt x="3007" y="1810"/>
                </a:moveTo>
                <a:cubicBezTo>
                  <a:pt x="2971" y="1799"/>
                  <a:pt x="2898" y="1841"/>
                  <a:pt x="2898" y="1841"/>
                </a:cubicBezTo>
                <a:cubicBezTo>
                  <a:pt x="2884" y="1841"/>
                  <a:pt x="2884" y="1825"/>
                  <a:pt x="2862" y="1825"/>
                </a:cubicBezTo>
                <a:cubicBezTo>
                  <a:pt x="2804" y="1825"/>
                  <a:pt x="2797" y="1945"/>
                  <a:pt x="2754" y="1990"/>
                </a:cubicBezTo>
                <a:cubicBezTo>
                  <a:pt x="2725" y="2034"/>
                  <a:pt x="2689" y="2035"/>
                  <a:pt x="2660" y="2079"/>
                </a:cubicBezTo>
                <a:cubicBezTo>
                  <a:pt x="2645" y="2079"/>
                  <a:pt x="2608" y="2139"/>
                  <a:pt x="2608" y="2154"/>
                </a:cubicBezTo>
                <a:cubicBezTo>
                  <a:pt x="2608" y="2169"/>
                  <a:pt x="2630" y="2185"/>
                  <a:pt x="2630" y="2214"/>
                </a:cubicBezTo>
                <a:cubicBezTo>
                  <a:pt x="2645" y="2214"/>
                  <a:pt x="2652" y="2183"/>
                  <a:pt x="2666" y="2183"/>
                </a:cubicBezTo>
                <a:cubicBezTo>
                  <a:pt x="2688" y="2183"/>
                  <a:pt x="2703" y="2213"/>
                  <a:pt x="2724" y="2183"/>
                </a:cubicBezTo>
                <a:cubicBezTo>
                  <a:pt x="2731" y="2198"/>
                  <a:pt x="2746" y="2244"/>
                  <a:pt x="2760" y="2244"/>
                </a:cubicBezTo>
                <a:cubicBezTo>
                  <a:pt x="2782" y="2244"/>
                  <a:pt x="2797" y="2198"/>
                  <a:pt x="2804" y="2154"/>
                </a:cubicBezTo>
                <a:cubicBezTo>
                  <a:pt x="2840" y="2154"/>
                  <a:pt x="2869" y="2093"/>
                  <a:pt x="2876" y="2019"/>
                </a:cubicBezTo>
                <a:cubicBezTo>
                  <a:pt x="2891" y="2034"/>
                  <a:pt x="2890" y="2138"/>
                  <a:pt x="2927" y="2138"/>
                </a:cubicBezTo>
                <a:cubicBezTo>
                  <a:pt x="2927" y="2138"/>
                  <a:pt x="2927" y="2139"/>
                  <a:pt x="3014" y="2005"/>
                </a:cubicBezTo>
                <a:cubicBezTo>
                  <a:pt x="3014" y="1961"/>
                  <a:pt x="2999" y="1960"/>
                  <a:pt x="2999" y="1915"/>
                </a:cubicBezTo>
                <a:cubicBezTo>
                  <a:pt x="3013" y="1900"/>
                  <a:pt x="3028" y="1871"/>
                  <a:pt x="3028" y="1841"/>
                </a:cubicBezTo>
                <a:cubicBezTo>
                  <a:pt x="3028" y="1822"/>
                  <a:pt x="3019" y="1813"/>
                  <a:pt x="3007" y="1810"/>
                </a:cubicBezTo>
                <a:close/>
                <a:moveTo>
                  <a:pt x="15900" y="1845"/>
                </a:moveTo>
                <a:cubicBezTo>
                  <a:pt x="15892" y="1861"/>
                  <a:pt x="15884" y="1876"/>
                  <a:pt x="15868" y="1892"/>
                </a:cubicBezTo>
                <a:cubicBezTo>
                  <a:pt x="15876" y="1908"/>
                  <a:pt x="15884" y="1923"/>
                  <a:pt x="15892" y="1923"/>
                </a:cubicBezTo>
                <a:cubicBezTo>
                  <a:pt x="15916" y="1923"/>
                  <a:pt x="15931" y="1908"/>
                  <a:pt x="15939" y="1845"/>
                </a:cubicBezTo>
                <a:cubicBezTo>
                  <a:pt x="15900" y="1845"/>
                  <a:pt x="15900" y="1845"/>
                  <a:pt x="15900" y="1845"/>
                </a:cubicBezTo>
                <a:close/>
                <a:moveTo>
                  <a:pt x="14204" y="1876"/>
                </a:moveTo>
                <a:cubicBezTo>
                  <a:pt x="14094" y="1876"/>
                  <a:pt x="13991" y="2119"/>
                  <a:pt x="13881" y="2119"/>
                </a:cubicBezTo>
                <a:cubicBezTo>
                  <a:pt x="13858" y="2119"/>
                  <a:pt x="13842" y="2070"/>
                  <a:pt x="13819" y="2070"/>
                </a:cubicBezTo>
                <a:cubicBezTo>
                  <a:pt x="13779" y="2070"/>
                  <a:pt x="13780" y="2119"/>
                  <a:pt x="13748" y="2119"/>
                </a:cubicBezTo>
                <a:cubicBezTo>
                  <a:pt x="13670" y="2119"/>
                  <a:pt x="13614" y="2328"/>
                  <a:pt x="13559" y="2328"/>
                </a:cubicBezTo>
                <a:cubicBezTo>
                  <a:pt x="13528" y="2328"/>
                  <a:pt x="13504" y="2361"/>
                  <a:pt x="13473" y="2361"/>
                </a:cubicBezTo>
                <a:cubicBezTo>
                  <a:pt x="13457" y="2361"/>
                  <a:pt x="13449" y="2376"/>
                  <a:pt x="13449" y="2392"/>
                </a:cubicBezTo>
                <a:cubicBezTo>
                  <a:pt x="13449" y="2425"/>
                  <a:pt x="13465" y="2442"/>
                  <a:pt x="13465" y="2474"/>
                </a:cubicBezTo>
                <a:cubicBezTo>
                  <a:pt x="13465" y="2604"/>
                  <a:pt x="13355" y="2651"/>
                  <a:pt x="13355" y="2732"/>
                </a:cubicBezTo>
                <a:cubicBezTo>
                  <a:pt x="13355" y="2765"/>
                  <a:pt x="13386" y="2781"/>
                  <a:pt x="13386" y="2830"/>
                </a:cubicBezTo>
                <a:cubicBezTo>
                  <a:pt x="13355" y="2846"/>
                  <a:pt x="13284" y="2879"/>
                  <a:pt x="13284" y="2943"/>
                </a:cubicBezTo>
                <a:cubicBezTo>
                  <a:pt x="13284" y="2992"/>
                  <a:pt x="13284" y="3008"/>
                  <a:pt x="13284" y="3008"/>
                </a:cubicBezTo>
                <a:cubicBezTo>
                  <a:pt x="13284" y="3089"/>
                  <a:pt x="13221" y="3072"/>
                  <a:pt x="13221" y="3186"/>
                </a:cubicBezTo>
                <a:cubicBezTo>
                  <a:pt x="13221" y="3234"/>
                  <a:pt x="13260" y="3266"/>
                  <a:pt x="13260" y="3266"/>
                </a:cubicBezTo>
                <a:cubicBezTo>
                  <a:pt x="13260" y="3266"/>
                  <a:pt x="13316" y="3266"/>
                  <a:pt x="13324" y="3266"/>
                </a:cubicBezTo>
                <a:cubicBezTo>
                  <a:pt x="13363" y="3282"/>
                  <a:pt x="13339" y="3346"/>
                  <a:pt x="13355" y="3410"/>
                </a:cubicBezTo>
                <a:cubicBezTo>
                  <a:pt x="13363" y="3443"/>
                  <a:pt x="13395" y="3410"/>
                  <a:pt x="13410" y="3410"/>
                </a:cubicBezTo>
                <a:cubicBezTo>
                  <a:pt x="13418" y="3410"/>
                  <a:pt x="13418" y="3444"/>
                  <a:pt x="13425" y="3444"/>
                </a:cubicBezTo>
                <a:cubicBezTo>
                  <a:pt x="13591" y="3444"/>
                  <a:pt x="13591" y="3444"/>
                  <a:pt x="13591" y="3444"/>
                </a:cubicBezTo>
                <a:cubicBezTo>
                  <a:pt x="13591" y="3444"/>
                  <a:pt x="13588" y="3437"/>
                  <a:pt x="13586" y="3432"/>
                </a:cubicBezTo>
                <a:cubicBezTo>
                  <a:pt x="13592" y="3435"/>
                  <a:pt x="13598" y="3441"/>
                  <a:pt x="13598" y="3453"/>
                </a:cubicBezTo>
                <a:lnTo>
                  <a:pt x="13575" y="3405"/>
                </a:lnTo>
                <a:cubicBezTo>
                  <a:pt x="13575" y="3417"/>
                  <a:pt x="13575" y="3413"/>
                  <a:pt x="13575" y="3416"/>
                </a:cubicBezTo>
                <a:cubicBezTo>
                  <a:pt x="13528" y="3343"/>
                  <a:pt x="13465" y="3290"/>
                  <a:pt x="13465" y="3152"/>
                </a:cubicBezTo>
                <a:cubicBezTo>
                  <a:pt x="13465" y="2878"/>
                  <a:pt x="13615" y="2586"/>
                  <a:pt x="13725" y="2521"/>
                </a:cubicBezTo>
                <a:cubicBezTo>
                  <a:pt x="13764" y="2505"/>
                  <a:pt x="13771" y="2410"/>
                  <a:pt x="13826" y="2410"/>
                </a:cubicBezTo>
                <a:cubicBezTo>
                  <a:pt x="13850" y="2410"/>
                  <a:pt x="13858" y="2328"/>
                  <a:pt x="13874" y="2312"/>
                </a:cubicBezTo>
                <a:cubicBezTo>
                  <a:pt x="13945" y="2247"/>
                  <a:pt x="13992" y="2279"/>
                  <a:pt x="14070" y="2214"/>
                </a:cubicBezTo>
                <a:cubicBezTo>
                  <a:pt x="14125" y="2150"/>
                  <a:pt x="14282" y="2133"/>
                  <a:pt x="14282" y="1988"/>
                </a:cubicBezTo>
                <a:cubicBezTo>
                  <a:pt x="14282" y="1939"/>
                  <a:pt x="14228" y="1876"/>
                  <a:pt x="14204" y="1876"/>
                </a:cubicBezTo>
                <a:close/>
                <a:moveTo>
                  <a:pt x="4226" y="1917"/>
                </a:moveTo>
                <a:cubicBezTo>
                  <a:pt x="4204" y="1917"/>
                  <a:pt x="4168" y="1918"/>
                  <a:pt x="4168" y="1978"/>
                </a:cubicBezTo>
                <a:cubicBezTo>
                  <a:pt x="4168" y="2023"/>
                  <a:pt x="4291" y="2126"/>
                  <a:pt x="4312" y="2126"/>
                </a:cubicBezTo>
                <a:cubicBezTo>
                  <a:pt x="4334" y="2126"/>
                  <a:pt x="4342" y="2111"/>
                  <a:pt x="4356" y="2081"/>
                </a:cubicBezTo>
                <a:cubicBezTo>
                  <a:pt x="4392" y="2156"/>
                  <a:pt x="4400" y="2231"/>
                  <a:pt x="4436" y="2306"/>
                </a:cubicBezTo>
                <a:cubicBezTo>
                  <a:pt x="4429" y="2321"/>
                  <a:pt x="4414" y="2351"/>
                  <a:pt x="4414" y="2380"/>
                </a:cubicBezTo>
                <a:cubicBezTo>
                  <a:pt x="4414" y="2455"/>
                  <a:pt x="4515" y="2576"/>
                  <a:pt x="4566" y="2576"/>
                </a:cubicBezTo>
                <a:cubicBezTo>
                  <a:pt x="4580" y="2576"/>
                  <a:pt x="4617" y="2515"/>
                  <a:pt x="4624" y="2500"/>
                </a:cubicBezTo>
                <a:cubicBezTo>
                  <a:pt x="4624" y="2500"/>
                  <a:pt x="4623" y="2500"/>
                  <a:pt x="4645" y="2500"/>
                </a:cubicBezTo>
                <a:cubicBezTo>
                  <a:pt x="4645" y="2574"/>
                  <a:pt x="4703" y="2575"/>
                  <a:pt x="4753" y="2560"/>
                </a:cubicBezTo>
                <a:cubicBezTo>
                  <a:pt x="4753" y="2560"/>
                  <a:pt x="4754" y="2560"/>
                  <a:pt x="4913" y="2560"/>
                </a:cubicBezTo>
                <a:cubicBezTo>
                  <a:pt x="4934" y="2530"/>
                  <a:pt x="4942" y="2515"/>
                  <a:pt x="4971" y="2500"/>
                </a:cubicBezTo>
                <a:cubicBezTo>
                  <a:pt x="4971" y="2530"/>
                  <a:pt x="4985" y="2576"/>
                  <a:pt x="5007" y="2576"/>
                </a:cubicBezTo>
                <a:cubicBezTo>
                  <a:pt x="5079" y="2576"/>
                  <a:pt x="5172" y="2575"/>
                  <a:pt x="5180" y="2425"/>
                </a:cubicBezTo>
                <a:cubicBezTo>
                  <a:pt x="5180" y="2425"/>
                  <a:pt x="5173" y="2425"/>
                  <a:pt x="5151" y="2410"/>
                </a:cubicBezTo>
                <a:cubicBezTo>
                  <a:pt x="5155" y="2393"/>
                  <a:pt x="5159" y="2387"/>
                  <a:pt x="5163" y="2377"/>
                </a:cubicBezTo>
                <a:cubicBezTo>
                  <a:pt x="5171" y="2372"/>
                  <a:pt x="5180" y="2365"/>
                  <a:pt x="5180" y="2365"/>
                </a:cubicBezTo>
                <a:cubicBezTo>
                  <a:pt x="5151" y="2260"/>
                  <a:pt x="5100" y="2246"/>
                  <a:pt x="5013" y="2246"/>
                </a:cubicBezTo>
                <a:cubicBezTo>
                  <a:pt x="4905" y="2246"/>
                  <a:pt x="4869" y="2351"/>
                  <a:pt x="4753" y="2351"/>
                </a:cubicBezTo>
                <a:cubicBezTo>
                  <a:pt x="4703" y="2351"/>
                  <a:pt x="4660" y="2336"/>
                  <a:pt x="4616" y="2306"/>
                </a:cubicBezTo>
                <a:cubicBezTo>
                  <a:pt x="4602" y="2321"/>
                  <a:pt x="4580" y="2337"/>
                  <a:pt x="4580" y="2277"/>
                </a:cubicBezTo>
                <a:cubicBezTo>
                  <a:pt x="4580" y="2277"/>
                  <a:pt x="4587" y="2276"/>
                  <a:pt x="4595" y="2261"/>
                </a:cubicBezTo>
                <a:cubicBezTo>
                  <a:pt x="4566" y="2216"/>
                  <a:pt x="4515" y="2275"/>
                  <a:pt x="4500" y="2156"/>
                </a:cubicBezTo>
                <a:cubicBezTo>
                  <a:pt x="4500" y="2156"/>
                  <a:pt x="4500" y="2156"/>
                  <a:pt x="4587" y="2156"/>
                </a:cubicBezTo>
                <a:cubicBezTo>
                  <a:pt x="4565" y="2111"/>
                  <a:pt x="4472" y="2126"/>
                  <a:pt x="4486" y="2036"/>
                </a:cubicBezTo>
                <a:cubicBezTo>
                  <a:pt x="4486" y="2036"/>
                  <a:pt x="4465" y="2036"/>
                  <a:pt x="4450" y="2036"/>
                </a:cubicBezTo>
                <a:cubicBezTo>
                  <a:pt x="4443" y="2051"/>
                  <a:pt x="4428" y="2068"/>
                  <a:pt x="4406" y="2068"/>
                </a:cubicBezTo>
                <a:cubicBezTo>
                  <a:pt x="4334" y="2068"/>
                  <a:pt x="4320" y="1917"/>
                  <a:pt x="4226" y="1917"/>
                </a:cubicBezTo>
                <a:close/>
                <a:moveTo>
                  <a:pt x="3078" y="1960"/>
                </a:moveTo>
                <a:cubicBezTo>
                  <a:pt x="3078" y="2006"/>
                  <a:pt x="3100" y="2021"/>
                  <a:pt x="3107" y="2021"/>
                </a:cubicBezTo>
                <a:cubicBezTo>
                  <a:pt x="3107" y="2021"/>
                  <a:pt x="3143" y="2021"/>
                  <a:pt x="3157" y="2021"/>
                </a:cubicBezTo>
                <a:cubicBezTo>
                  <a:pt x="3157" y="2021"/>
                  <a:pt x="3157" y="2021"/>
                  <a:pt x="3157" y="1960"/>
                </a:cubicBezTo>
                <a:cubicBezTo>
                  <a:pt x="3157" y="1960"/>
                  <a:pt x="3157" y="1960"/>
                  <a:pt x="3078" y="1960"/>
                </a:cubicBezTo>
                <a:close/>
                <a:moveTo>
                  <a:pt x="3425" y="1960"/>
                </a:moveTo>
                <a:cubicBezTo>
                  <a:pt x="3404" y="1990"/>
                  <a:pt x="3353" y="2020"/>
                  <a:pt x="3353" y="2095"/>
                </a:cubicBezTo>
                <a:cubicBezTo>
                  <a:pt x="3353" y="2140"/>
                  <a:pt x="3389" y="2154"/>
                  <a:pt x="3403" y="2154"/>
                </a:cubicBezTo>
                <a:cubicBezTo>
                  <a:pt x="3403" y="2154"/>
                  <a:pt x="3403" y="2155"/>
                  <a:pt x="3403" y="2214"/>
                </a:cubicBezTo>
                <a:cubicBezTo>
                  <a:pt x="3396" y="2214"/>
                  <a:pt x="3382" y="2228"/>
                  <a:pt x="3382" y="2228"/>
                </a:cubicBezTo>
                <a:cubicBezTo>
                  <a:pt x="3390" y="2243"/>
                  <a:pt x="3404" y="2244"/>
                  <a:pt x="3425" y="2244"/>
                </a:cubicBezTo>
                <a:cubicBezTo>
                  <a:pt x="3418" y="2288"/>
                  <a:pt x="3404" y="2304"/>
                  <a:pt x="3375" y="2304"/>
                </a:cubicBezTo>
                <a:cubicBezTo>
                  <a:pt x="3288" y="2304"/>
                  <a:pt x="3244" y="2138"/>
                  <a:pt x="3179" y="2138"/>
                </a:cubicBezTo>
                <a:cubicBezTo>
                  <a:pt x="3179" y="2138"/>
                  <a:pt x="3158" y="2138"/>
                  <a:pt x="3136" y="2138"/>
                </a:cubicBezTo>
                <a:cubicBezTo>
                  <a:pt x="3129" y="2078"/>
                  <a:pt x="3108" y="2079"/>
                  <a:pt x="3100" y="2079"/>
                </a:cubicBezTo>
                <a:cubicBezTo>
                  <a:pt x="3079" y="2079"/>
                  <a:pt x="3064" y="2065"/>
                  <a:pt x="3028" y="2079"/>
                </a:cubicBezTo>
                <a:cubicBezTo>
                  <a:pt x="3028" y="2094"/>
                  <a:pt x="3036" y="2101"/>
                  <a:pt x="3042" y="2109"/>
                </a:cubicBezTo>
                <a:cubicBezTo>
                  <a:pt x="3021" y="2109"/>
                  <a:pt x="3006" y="2140"/>
                  <a:pt x="2999" y="2169"/>
                </a:cubicBezTo>
                <a:cubicBezTo>
                  <a:pt x="3028" y="2199"/>
                  <a:pt x="3064" y="2199"/>
                  <a:pt x="3100" y="2214"/>
                </a:cubicBezTo>
                <a:cubicBezTo>
                  <a:pt x="3079" y="2214"/>
                  <a:pt x="3021" y="2183"/>
                  <a:pt x="3006" y="2183"/>
                </a:cubicBezTo>
                <a:cubicBezTo>
                  <a:pt x="3006" y="2183"/>
                  <a:pt x="2991" y="2183"/>
                  <a:pt x="2977" y="2183"/>
                </a:cubicBezTo>
                <a:cubicBezTo>
                  <a:pt x="2977" y="2183"/>
                  <a:pt x="2977" y="2184"/>
                  <a:pt x="2977" y="2244"/>
                </a:cubicBezTo>
                <a:cubicBezTo>
                  <a:pt x="2999" y="2274"/>
                  <a:pt x="3035" y="2289"/>
                  <a:pt x="3064" y="2304"/>
                </a:cubicBezTo>
                <a:cubicBezTo>
                  <a:pt x="3035" y="2304"/>
                  <a:pt x="3013" y="2259"/>
                  <a:pt x="2977" y="2259"/>
                </a:cubicBezTo>
                <a:cubicBezTo>
                  <a:pt x="2955" y="2259"/>
                  <a:pt x="2942" y="2289"/>
                  <a:pt x="2920" y="2304"/>
                </a:cubicBezTo>
                <a:cubicBezTo>
                  <a:pt x="2934" y="2334"/>
                  <a:pt x="2920" y="2318"/>
                  <a:pt x="2920" y="2363"/>
                </a:cubicBezTo>
                <a:cubicBezTo>
                  <a:pt x="2920" y="2393"/>
                  <a:pt x="2934" y="2423"/>
                  <a:pt x="2956" y="2423"/>
                </a:cubicBezTo>
                <a:cubicBezTo>
                  <a:pt x="2970" y="2423"/>
                  <a:pt x="2999" y="2453"/>
                  <a:pt x="3028" y="2453"/>
                </a:cubicBezTo>
                <a:cubicBezTo>
                  <a:pt x="3050" y="2453"/>
                  <a:pt x="3078" y="2438"/>
                  <a:pt x="3115" y="2423"/>
                </a:cubicBezTo>
                <a:cubicBezTo>
                  <a:pt x="3115" y="2409"/>
                  <a:pt x="3122" y="2379"/>
                  <a:pt x="3136" y="2379"/>
                </a:cubicBezTo>
                <a:cubicBezTo>
                  <a:pt x="3144" y="2423"/>
                  <a:pt x="3158" y="2439"/>
                  <a:pt x="3173" y="2468"/>
                </a:cubicBezTo>
                <a:cubicBezTo>
                  <a:pt x="3144" y="2468"/>
                  <a:pt x="3115" y="2452"/>
                  <a:pt x="3115" y="2527"/>
                </a:cubicBezTo>
                <a:cubicBezTo>
                  <a:pt x="3115" y="2542"/>
                  <a:pt x="3144" y="2588"/>
                  <a:pt x="3173" y="2588"/>
                </a:cubicBezTo>
                <a:cubicBezTo>
                  <a:pt x="3223" y="2588"/>
                  <a:pt x="3267" y="2557"/>
                  <a:pt x="3303" y="2527"/>
                </a:cubicBezTo>
                <a:cubicBezTo>
                  <a:pt x="3310" y="2512"/>
                  <a:pt x="3447" y="2453"/>
                  <a:pt x="3447" y="2453"/>
                </a:cubicBezTo>
                <a:cubicBezTo>
                  <a:pt x="3447" y="2438"/>
                  <a:pt x="3570" y="2468"/>
                  <a:pt x="3577" y="2453"/>
                </a:cubicBezTo>
                <a:cubicBezTo>
                  <a:pt x="3599" y="2453"/>
                  <a:pt x="3649" y="2319"/>
                  <a:pt x="3649" y="2259"/>
                </a:cubicBezTo>
                <a:cubicBezTo>
                  <a:pt x="3649" y="2214"/>
                  <a:pt x="3628" y="2154"/>
                  <a:pt x="3599" y="2154"/>
                </a:cubicBezTo>
                <a:cubicBezTo>
                  <a:pt x="3570" y="2154"/>
                  <a:pt x="3563" y="2199"/>
                  <a:pt x="3541" y="2199"/>
                </a:cubicBezTo>
                <a:cubicBezTo>
                  <a:pt x="3505" y="2199"/>
                  <a:pt x="3469" y="2110"/>
                  <a:pt x="3469" y="2050"/>
                </a:cubicBezTo>
                <a:cubicBezTo>
                  <a:pt x="3469" y="2035"/>
                  <a:pt x="3462" y="2019"/>
                  <a:pt x="3469" y="1990"/>
                </a:cubicBezTo>
                <a:cubicBezTo>
                  <a:pt x="3454" y="1990"/>
                  <a:pt x="3440" y="1975"/>
                  <a:pt x="3425" y="1960"/>
                </a:cubicBezTo>
                <a:close/>
                <a:moveTo>
                  <a:pt x="3887" y="2021"/>
                </a:moveTo>
                <a:cubicBezTo>
                  <a:pt x="3901" y="2081"/>
                  <a:pt x="3930" y="2079"/>
                  <a:pt x="3959" y="2079"/>
                </a:cubicBezTo>
                <a:cubicBezTo>
                  <a:pt x="3959" y="2079"/>
                  <a:pt x="3959" y="2080"/>
                  <a:pt x="3959" y="2185"/>
                </a:cubicBezTo>
                <a:cubicBezTo>
                  <a:pt x="3908" y="2185"/>
                  <a:pt x="3893" y="2079"/>
                  <a:pt x="3850" y="2079"/>
                </a:cubicBezTo>
                <a:cubicBezTo>
                  <a:pt x="3850" y="2079"/>
                  <a:pt x="3850" y="2080"/>
                  <a:pt x="3850" y="2140"/>
                </a:cubicBezTo>
                <a:cubicBezTo>
                  <a:pt x="3857" y="2155"/>
                  <a:pt x="3872" y="2184"/>
                  <a:pt x="3887" y="2214"/>
                </a:cubicBezTo>
                <a:cubicBezTo>
                  <a:pt x="3822" y="2244"/>
                  <a:pt x="3792" y="2035"/>
                  <a:pt x="3734" y="2035"/>
                </a:cubicBezTo>
                <a:cubicBezTo>
                  <a:pt x="3727" y="2035"/>
                  <a:pt x="3720" y="2035"/>
                  <a:pt x="3705" y="2035"/>
                </a:cubicBezTo>
                <a:cubicBezTo>
                  <a:pt x="3705" y="2055"/>
                  <a:pt x="3708" y="2069"/>
                  <a:pt x="3712" y="2079"/>
                </a:cubicBezTo>
                <a:cubicBezTo>
                  <a:pt x="3712" y="2079"/>
                  <a:pt x="3712" y="2081"/>
                  <a:pt x="3712" y="2156"/>
                </a:cubicBezTo>
                <a:cubicBezTo>
                  <a:pt x="3727" y="2186"/>
                  <a:pt x="3742" y="2216"/>
                  <a:pt x="3763" y="2201"/>
                </a:cubicBezTo>
                <a:cubicBezTo>
                  <a:pt x="3763" y="2201"/>
                  <a:pt x="3763" y="2201"/>
                  <a:pt x="3770" y="2246"/>
                </a:cubicBezTo>
                <a:cubicBezTo>
                  <a:pt x="3770" y="2246"/>
                  <a:pt x="3770" y="2246"/>
                  <a:pt x="3799" y="2246"/>
                </a:cubicBezTo>
                <a:cubicBezTo>
                  <a:pt x="3799" y="2261"/>
                  <a:pt x="3813" y="2291"/>
                  <a:pt x="3828" y="2291"/>
                </a:cubicBezTo>
                <a:cubicBezTo>
                  <a:pt x="3871" y="2291"/>
                  <a:pt x="3945" y="2246"/>
                  <a:pt x="3981" y="2246"/>
                </a:cubicBezTo>
                <a:cubicBezTo>
                  <a:pt x="3988" y="2246"/>
                  <a:pt x="3995" y="2244"/>
                  <a:pt x="4003" y="2259"/>
                </a:cubicBezTo>
                <a:cubicBezTo>
                  <a:pt x="3988" y="2289"/>
                  <a:pt x="3951" y="2290"/>
                  <a:pt x="3951" y="2320"/>
                </a:cubicBezTo>
                <a:cubicBezTo>
                  <a:pt x="3951" y="2335"/>
                  <a:pt x="3951" y="2350"/>
                  <a:pt x="3951" y="2365"/>
                </a:cubicBezTo>
                <a:cubicBezTo>
                  <a:pt x="3944" y="2380"/>
                  <a:pt x="3937" y="2395"/>
                  <a:pt x="3937" y="2410"/>
                </a:cubicBezTo>
                <a:cubicBezTo>
                  <a:pt x="3937" y="2455"/>
                  <a:pt x="3988" y="2423"/>
                  <a:pt x="4003" y="2423"/>
                </a:cubicBezTo>
                <a:cubicBezTo>
                  <a:pt x="4010" y="2423"/>
                  <a:pt x="4053" y="2425"/>
                  <a:pt x="4089" y="2410"/>
                </a:cubicBezTo>
                <a:cubicBezTo>
                  <a:pt x="4082" y="2290"/>
                  <a:pt x="4103" y="2245"/>
                  <a:pt x="4103" y="2140"/>
                </a:cubicBezTo>
                <a:cubicBezTo>
                  <a:pt x="4103" y="2080"/>
                  <a:pt x="4097" y="2035"/>
                  <a:pt x="4061" y="2035"/>
                </a:cubicBezTo>
                <a:cubicBezTo>
                  <a:pt x="4046" y="2035"/>
                  <a:pt x="4039" y="2066"/>
                  <a:pt x="4017" y="2066"/>
                </a:cubicBezTo>
                <a:cubicBezTo>
                  <a:pt x="3981" y="2066"/>
                  <a:pt x="3959" y="2021"/>
                  <a:pt x="3930" y="2021"/>
                </a:cubicBezTo>
                <a:cubicBezTo>
                  <a:pt x="3915" y="2021"/>
                  <a:pt x="3901" y="2021"/>
                  <a:pt x="3887" y="2021"/>
                </a:cubicBezTo>
                <a:close/>
                <a:moveTo>
                  <a:pt x="18499" y="2074"/>
                </a:moveTo>
                <a:cubicBezTo>
                  <a:pt x="18459" y="2074"/>
                  <a:pt x="18405" y="2154"/>
                  <a:pt x="18405" y="2250"/>
                </a:cubicBezTo>
                <a:cubicBezTo>
                  <a:pt x="18405" y="2345"/>
                  <a:pt x="18460" y="2443"/>
                  <a:pt x="18515" y="2443"/>
                </a:cubicBezTo>
                <a:cubicBezTo>
                  <a:pt x="18531" y="2443"/>
                  <a:pt x="18546" y="2395"/>
                  <a:pt x="18561" y="2379"/>
                </a:cubicBezTo>
                <a:cubicBezTo>
                  <a:pt x="18569" y="2394"/>
                  <a:pt x="18578" y="2410"/>
                  <a:pt x="18601" y="2410"/>
                </a:cubicBezTo>
                <a:cubicBezTo>
                  <a:pt x="18617" y="2410"/>
                  <a:pt x="18632" y="2379"/>
                  <a:pt x="18648" y="2379"/>
                </a:cubicBezTo>
                <a:cubicBezTo>
                  <a:pt x="18664" y="2379"/>
                  <a:pt x="18672" y="2347"/>
                  <a:pt x="18688" y="2347"/>
                </a:cubicBezTo>
                <a:cubicBezTo>
                  <a:pt x="18703" y="2347"/>
                  <a:pt x="18711" y="2394"/>
                  <a:pt x="18727" y="2394"/>
                </a:cubicBezTo>
                <a:cubicBezTo>
                  <a:pt x="18750" y="2394"/>
                  <a:pt x="18758" y="2347"/>
                  <a:pt x="18782" y="2347"/>
                </a:cubicBezTo>
                <a:cubicBezTo>
                  <a:pt x="18837" y="2347"/>
                  <a:pt x="18837" y="2347"/>
                  <a:pt x="18837" y="2347"/>
                </a:cubicBezTo>
                <a:cubicBezTo>
                  <a:pt x="18837" y="2315"/>
                  <a:pt x="18869" y="2266"/>
                  <a:pt x="18877" y="2218"/>
                </a:cubicBezTo>
                <a:cubicBezTo>
                  <a:pt x="18830" y="2186"/>
                  <a:pt x="18703" y="2091"/>
                  <a:pt x="18664" y="2091"/>
                </a:cubicBezTo>
                <a:cubicBezTo>
                  <a:pt x="18640" y="2091"/>
                  <a:pt x="18633" y="2154"/>
                  <a:pt x="18633" y="2218"/>
                </a:cubicBezTo>
                <a:cubicBezTo>
                  <a:pt x="18570" y="2218"/>
                  <a:pt x="18569" y="2074"/>
                  <a:pt x="18499" y="2074"/>
                </a:cubicBezTo>
                <a:close/>
                <a:moveTo>
                  <a:pt x="18310" y="2171"/>
                </a:moveTo>
                <a:cubicBezTo>
                  <a:pt x="18301" y="2187"/>
                  <a:pt x="18293" y="2204"/>
                  <a:pt x="18293" y="2236"/>
                </a:cubicBezTo>
                <a:cubicBezTo>
                  <a:pt x="18293" y="2252"/>
                  <a:pt x="18301" y="2267"/>
                  <a:pt x="18310" y="2267"/>
                </a:cubicBezTo>
                <a:cubicBezTo>
                  <a:pt x="18326" y="2267"/>
                  <a:pt x="18326" y="2235"/>
                  <a:pt x="18334" y="2203"/>
                </a:cubicBezTo>
                <a:cubicBezTo>
                  <a:pt x="18326" y="2203"/>
                  <a:pt x="18326" y="2203"/>
                  <a:pt x="18326" y="2203"/>
                </a:cubicBezTo>
                <a:cubicBezTo>
                  <a:pt x="18309" y="2170"/>
                  <a:pt x="18310" y="2171"/>
                  <a:pt x="18310" y="2171"/>
                </a:cubicBezTo>
                <a:close/>
                <a:moveTo>
                  <a:pt x="2920" y="2183"/>
                </a:moveTo>
                <a:cubicBezTo>
                  <a:pt x="2898" y="2183"/>
                  <a:pt x="2817" y="2213"/>
                  <a:pt x="2817" y="2273"/>
                </a:cubicBezTo>
                <a:cubicBezTo>
                  <a:pt x="2817" y="2303"/>
                  <a:pt x="2839" y="2334"/>
                  <a:pt x="2853" y="2334"/>
                </a:cubicBezTo>
                <a:cubicBezTo>
                  <a:pt x="2883" y="2334"/>
                  <a:pt x="2913" y="2243"/>
                  <a:pt x="2920" y="2183"/>
                </a:cubicBezTo>
                <a:close/>
                <a:moveTo>
                  <a:pt x="18970" y="2232"/>
                </a:moveTo>
                <a:cubicBezTo>
                  <a:pt x="18993" y="2265"/>
                  <a:pt x="18994" y="2265"/>
                  <a:pt x="18994" y="2265"/>
                </a:cubicBezTo>
                <a:cubicBezTo>
                  <a:pt x="18994" y="2381"/>
                  <a:pt x="19095" y="2429"/>
                  <a:pt x="19149" y="2429"/>
                </a:cubicBezTo>
                <a:cubicBezTo>
                  <a:pt x="19180" y="2429"/>
                  <a:pt x="19242" y="2415"/>
                  <a:pt x="19242" y="2365"/>
                </a:cubicBezTo>
                <a:cubicBezTo>
                  <a:pt x="19242" y="2332"/>
                  <a:pt x="19235" y="2314"/>
                  <a:pt x="19220" y="2314"/>
                </a:cubicBezTo>
                <a:cubicBezTo>
                  <a:pt x="19212" y="2314"/>
                  <a:pt x="18993" y="2265"/>
                  <a:pt x="18970" y="2232"/>
                </a:cubicBezTo>
                <a:close/>
                <a:moveTo>
                  <a:pt x="4270" y="2273"/>
                </a:moveTo>
                <a:cubicBezTo>
                  <a:pt x="4219" y="2273"/>
                  <a:pt x="4227" y="2365"/>
                  <a:pt x="4205" y="2365"/>
                </a:cubicBezTo>
                <a:cubicBezTo>
                  <a:pt x="4205" y="2365"/>
                  <a:pt x="4183" y="2393"/>
                  <a:pt x="4183" y="2423"/>
                </a:cubicBezTo>
                <a:cubicBezTo>
                  <a:pt x="4183" y="2423"/>
                  <a:pt x="4298" y="2545"/>
                  <a:pt x="4312" y="2545"/>
                </a:cubicBezTo>
                <a:cubicBezTo>
                  <a:pt x="4341" y="2545"/>
                  <a:pt x="4356" y="2485"/>
                  <a:pt x="4356" y="2410"/>
                </a:cubicBezTo>
                <a:cubicBezTo>
                  <a:pt x="4356" y="2349"/>
                  <a:pt x="4306" y="2273"/>
                  <a:pt x="4270" y="2273"/>
                </a:cubicBezTo>
                <a:close/>
                <a:moveTo>
                  <a:pt x="3728" y="2304"/>
                </a:moveTo>
                <a:cubicBezTo>
                  <a:pt x="3699" y="2334"/>
                  <a:pt x="3678" y="2348"/>
                  <a:pt x="3670" y="2423"/>
                </a:cubicBezTo>
                <a:cubicBezTo>
                  <a:pt x="3692" y="2423"/>
                  <a:pt x="3692" y="2423"/>
                  <a:pt x="3714" y="2423"/>
                </a:cubicBezTo>
                <a:cubicBezTo>
                  <a:pt x="3729" y="2423"/>
                  <a:pt x="3743" y="2424"/>
                  <a:pt x="3743" y="2379"/>
                </a:cubicBezTo>
                <a:cubicBezTo>
                  <a:pt x="3743" y="2348"/>
                  <a:pt x="3736" y="2334"/>
                  <a:pt x="3728" y="2304"/>
                </a:cubicBezTo>
                <a:close/>
                <a:moveTo>
                  <a:pt x="8793" y="2304"/>
                </a:moveTo>
                <a:cubicBezTo>
                  <a:pt x="8786" y="2319"/>
                  <a:pt x="8771" y="2335"/>
                  <a:pt x="8771" y="2365"/>
                </a:cubicBezTo>
                <a:cubicBezTo>
                  <a:pt x="8771" y="2395"/>
                  <a:pt x="8785" y="2423"/>
                  <a:pt x="8800" y="2423"/>
                </a:cubicBezTo>
                <a:cubicBezTo>
                  <a:pt x="8821" y="2423"/>
                  <a:pt x="8858" y="2380"/>
                  <a:pt x="8865" y="2365"/>
                </a:cubicBezTo>
                <a:cubicBezTo>
                  <a:pt x="8865" y="2365"/>
                  <a:pt x="8865" y="2365"/>
                  <a:pt x="8829" y="2365"/>
                </a:cubicBezTo>
                <a:cubicBezTo>
                  <a:pt x="8829" y="2350"/>
                  <a:pt x="8829" y="2334"/>
                  <a:pt x="8829" y="2304"/>
                </a:cubicBezTo>
                <a:cubicBezTo>
                  <a:pt x="8829" y="2304"/>
                  <a:pt x="8829" y="2304"/>
                  <a:pt x="8793" y="2304"/>
                </a:cubicBezTo>
                <a:close/>
                <a:moveTo>
                  <a:pt x="16912" y="2478"/>
                </a:moveTo>
                <a:cubicBezTo>
                  <a:pt x="16897" y="2478"/>
                  <a:pt x="16865" y="2494"/>
                  <a:pt x="16865" y="2541"/>
                </a:cubicBezTo>
                <a:cubicBezTo>
                  <a:pt x="16865" y="2572"/>
                  <a:pt x="16889" y="2588"/>
                  <a:pt x="16912" y="2588"/>
                </a:cubicBezTo>
                <a:cubicBezTo>
                  <a:pt x="16934" y="2588"/>
                  <a:pt x="16942" y="2585"/>
                  <a:pt x="16955" y="2574"/>
                </a:cubicBezTo>
                <a:cubicBezTo>
                  <a:pt x="16952" y="2580"/>
                  <a:pt x="16955" y="2573"/>
                  <a:pt x="16945" y="2595"/>
                </a:cubicBezTo>
                <a:cubicBezTo>
                  <a:pt x="16953" y="2595"/>
                  <a:pt x="16952" y="2572"/>
                  <a:pt x="16960" y="2572"/>
                </a:cubicBezTo>
                <a:cubicBezTo>
                  <a:pt x="16960" y="2572"/>
                  <a:pt x="16960" y="2573"/>
                  <a:pt x="16967" y="2549"/>
                </a:cubicBezTo>
                <a:cubicBezTo>
                  <a:pt x="16967" y="2549"/>
                  <a:pt x="16964" y="2556"/>
                  <a:pt x="16964" y="2556"/>
                </a:cubicBezTo>
                <a:cubicBezTo>
                  <a:pt x="16966" y="2552"/>
                  <a:pt x="16967" y="2548"/>
                  <a:pt x="16967" y="2541"/>
                </a:cubicBezTo>
                <a:cubicBezTo>
                  <a:pt x="16967" y="2494"/>
                  <a:pt x="16944" y="2478"/>
                  <a:pt x="16912" y="2478"/>
                </a:cubicBezTo>
                <a:close/>
                <a:moveTo>
                  <a:pt x="18616" y="2525"/>
                </a:moveTo>
                <a:cubicBezTo>
                  <a:pt x="18599" y="2525"/>
                  <a:pt x="18583" y="2541"/>
                  <a:pt x="18583" y="2574"/>
                </a:cubicBezTo>
                <a:cubicBezTo>
                  <a:pt x="18583" y="2607"/>
                  <a:pt x="18591" y="2623"/>
                  <a:pt x="18607" y="2623"/>
                </a:cubicBezTo>
                <a:cubicBezTo>
                  <a:pt x="18623" y="2623"/>
                  <a:pt x="18648" y="2607"/>
                  <a:pt x="18648" y="2574"/>
                </a:cubicBezTo>
                <a:cubicBezTo>
                  <a:pt x="18648" y="2541"/>
                  <a:pt x="18632" y="2525"/>
                  <a:pt x="18616" y="2525"/>
                </a:cubicBezTo>
                <a:close/>
                <a:moveTo>
                  <a:pt x="2717" y="2560"/>
                </a:moveTo>
                <a:cubicBezTo>
                  <a:pt x="2681" y="2545"/>
                  <a:pt x="2659" y="2590"/>
                  <a:pt x="2638" y="2590"/>
                </a:cubicBezTo>
                <a:cubicBezTo>
                  <a:pt x="2587" y="2590"/>
                  <a:pt x="2566" y="2545"/>
                  <a:pt x="2515" y="2590"/>
                </a:cubicBezTo>
                <a:cubicBezTo>
                  <a:pt x="2515" y="2634"/>
                  <a:pt x="2544" y="2708"/>
                  <a:pt x="2544" y="2738"/>
                </a:cubicBezTo>
                <a:cubicBezTo>
                  <a:pt x="2544" y="2887"/>
                  <a:pt x="2435" y="3006"/>
                  <a:pt x="2435" y="3154"/>
                </a:cubicBezTo>
                <a:cubicBezTo>
                  <a:pt x="2435" y="3214"/>
                  <a:pt x="2523" y="3200"/>
                  <a:pt x="2537" y="3244"/>
                </a:cubicBezTo>
                <a:cubicBezTo>
                  <a:pt x="2544" y="3259"/>
                  <a:pt x="2559" y="3332"/>
                  <a:pt x="2573" y="3332"/>
                </a:cubicBezTo>
                <a:cubicBezTo>
                  <a:pt x="2580" y="3332"/>
                  <a:pt x="2587" y="3377"/>
                  <a:pt x="2602" y="3377"/>
                </a:cubicBezTo>
                <a:cubicBezTo>
                  <a:pt x="2616" y="3377"/>
                  <a:pt x="2760" y="3258"/>
                  <a:pt x="2760" y="3229"/>
                </a:cubicBezTo>
                <a:cubicBezTo>
                  <a:pt x="2760" y="3139"/>
                  <a:pt x="2854" y="2946"/>
                  <a:pt x="2919" y="2916"/>
                </a:cubicBezTo>
                <a:cubicBezTo>
                  <a:pt x="2933" y="2901"/>
                  <a:pt x="3048" y="2857"/>
                  <a:pt x="3048" y="2812"/>
                </a:cubicBezTo>
                <a:cubicBezTo>
                  <a:pt x="3048" y="2723"/>
                  <a:pt x="2948" y="2635"/>
                  <a:pt x="2897" y="2635"/>
                </a:cubicBezTo>
                <a:cubicBezTo>
                  <a:pt x="2875" y="2635"/>
                  <a:pt x="2847" y="2678"/>
                  <a:pt x="2833" y="2648"/>
                </a:cubicBezTo>
                <a:cubicBezTo>
                  <a:pt x="2782" y="2633"/>
                  <a:pt x="2767" y="2590"/>
                  <a:pt x="2717" y="2560"/>
                </a:cubicBezTo>
                <a:close/>
                <a:moveTo>
                  <a:pt x="18694" y="2623"/>
                </a:moveTo>
                <a:cubicBezTo>
                  <a:pt x="18652" y="2623"/>
                  <a:pt x="18623" y="2677"/>
                  <a:pt x="18600" y="2734"/>
                </a:cubicBezTo>
                <a:cubicBezTo>
                  <a:pt x="18640" y="2766"/>
                  <a:pt x="18686" y="2751"/>
                  <a:pt x="18726" y="2799"/>
                </a:cubicBezTo>
                <a:cubicBezTo>
                  <a:pt x="18789" y="2799"/>
                  <a:pt x="18788" y="2799"/>
                  <a:pt x="18788" y="2799"/>
                </a:cubicBezTo>
                <a:cubicBezTo>
                  <a:pt x="18788" y="2703"/>
                  <a:pt x="18749" y="2623"/>
                  <a:pt x="18694" y="2623"/>
                </a:cubicBezTo>
                <a:close/>
                <a:moveTo>
                  <a:pt x="4334" y="2648"/>
                </a:moveTo>
                <a:cubicBezTo>
                  <a:pt x="4291" y="2648"/>
                  <a:pt x="4276" y="2707"/>
                  <a:pt x="4276" y="2707"/>
                </a:cubicBezTo>
                <a:cubicBezTo>
                  <a:pt x="4276" y="2722"/>
                  <a:pt x="4276" y="2752"/>
                  <a:pt x="4276" y="2752"/>
                </a:cubicBezTo>
                <a:cubicBezTo>
                  <a:pt x="4269" y="2752"/>
                  <a:pt x="4247" y="2752"/>
                  <a:pt x="4233" y="2752"/>
                </a:cubicBezTo>
                <a:cubicBezTo>
                  <a:pt x="4233" y="2752"/>
                  <a:pt x="4233" y="2752"/>
                  <a:pt x="4233" y="2826"/>
                </a:cubicBezTo>
                <a:cubicBezTo>
                  <a:pt x="4247" y="2915"/>
                  <a:pt x="4233" y="2961"/>
                  <a:pt x="4262" y="3035"/>
                </a:cubicBezTo>
                <a:cubicBezTo>
                  <a:pt x="4262" y="3050"/>
                  <a:pt x="4262" y="3110"/>
                  <a:pt x="4262" y="3154"/>
                </a:cubicBezTo>
                <a:cubicBezTo>
                  <a:pt x="4262" y="3154"/>
                  <a:pt x="4262" y="3154"/>
                  <a:pt x="4306" y="3154"/>
                </a:cubicBezTo>
                <a:cubicBezTo>
                  <a:pt x="4328" y="3110"/>
                  <a:pt x="4349" y="3094"/>
                  <a:pt x="4349" y="3020"/>
                </a:cubicBezTo>
                <a:cubicBezTo>
                  <a:pt x="4349" y="3020"/>
                  <a:pt x="4349" y="3020"/>
                  <a:pt x="4328" y="3020"/>
                </a:cubicBezTo>
                <a:cubicBezTo>
                  <a:pt x="4335" y="2930"/>
                  <a:pt x="4335" y="2990"/>
                  <a:pt x="4386" y="2990"/>
                </a:cubicBezTo>
                <a:cubicBezTo>
                  <a:pt x="4444" y="2990"/>
                  <a:pt x="4472" y="2885"/>
                  <a:pt x="4501" y="2810"/>
                </a:cubicBezTo>
                <a:cubicBezTo>
                  <a:pt x="4501" y="2810"/>
                  <a:pt x="4538" y="2767"/>
                  <a:pt x="4538" y="2752"/>
                </a:cubicBezTo>
                <a:cubicBezTo>
                  <a:pt x="4538" y="2737"/>
                  <a:pt x="4538" y="2721"/>
                  <a:pt x="4538" y="2691"/>
                </a:cubicBezTo>
                <a:cubicBezTo>
                  <a:pt x="4465" y="2691"/>
                  <a:pt x="4407" y="2648"/>
                  <a:pt x="4334" y="2648"/>
                </a:cubicBezTo>
                <a:close/>
                <a:moveTo>
                  <a:pt x="4032" y="2734"/>
                </a:moveTo>
                <a:cubicBezTo>
                  <a:pt x="3989" y="2734"/>
                  <a:pt x="3946" y="2720"/>
                  <a:pt x="3910" y="2795"/>
                </a:cubicBezTo>
                <a:cubicBezTo>
                  <a:pt x="3910" y="2795"/>
                  <a:pt x="3895" y="2809"/>
                  <a:pt x="3895" y="2824"/>
                </a:cubicBezTo>
                <a:cubicBezTo>
                  <a:pt x="3895" y="2884"/>
                  <a:pt x="3938" y="2870"/>
                  <a:pt x="3960" y="2885"/>
                </a:cubicBezTo>
                <a:cubicBezTo>
                  <a:pt x="3960" y="2885"/>
                  <a:pt x="3960" y="2884"/>
                  <a:pt x="3960" y="2988"/>
                </a:cubicBezTo>
                <a:cubicBezTo>
                  <a:pt x="3946" y="2988"/>
                  <a:pt x="3953" y="2988"/>
                  <a:pt x="3932" y="2988"/>
                </a:cubicBezTo>
                <a:cubicBezTo>
                  <a:pt x="3895" y="2988"/>
                  <a:pt x="3866" y="2943"/>
                  <a:pt x="3837" y="2943"/>
                </a:cubicBezTo>
                <a:cubicBezTo>
                  <a:pt x="3837" y="2943"/>
                  <a:pt x="3837" y="2943"/>
                  <a:pt x="3837" y="3018"/>
                </a:cubicBezTo>
                <a:cubicBezTo>
                  <a:pt x="3903" y="3137"/>
                  <a:pt x="3960" y="3123"/>
                  <a:pt x="4018" y="3242"/>
                </a:cubicBezTo>
                <a:cubicBezTo>
                  <a:pt x="4032" y="3272"/>
                  <a:pt x="4039" y="3317"/>
                  <a:pt x="4068" y="3317"/>
                </a:cubicBezTo>
                <a:cubicBezTo>
                  <a:pt x="4083" y="3317"/>
                  <a:pt x="4090" y="3258"/>
                  <a:pt x="4112" y="3258"/>
                </a:cubicBezTo>
                <a:cubicBezTo>
                  <a:pt x="4177" y="3198"/>
                  <a:pt x="4185" y="3257"/>
                  <a:pt x="4192" y="3033"/>
                </a:cubicBezTo>
                <a:cubicBezTo>
                  <a:pt x="4177" y="3018"/>
                  <a:pt x="4156" y="3004"/>
                  <a:pt x="4141" y="3004"/>
                </a:cubicBezTo>
                <a:cubicBezTo>
                  <a:pt x="4141" y="2959"/>
                  <a:pt x="4148" y="3003"/>
                  <a:pt x="4148" y="2943"/>
                </a:cubicBezTo>
                <a:cubicBezTo>
                  <a:pt x="4148" y="2899"/>
                  <a:pt x="4090" y="2928"/>
                  <a:pt x="4076" y="2943"/>
                </a:cubicBezTo>
                <a:cubicBezTo>
                  <a:pt x="4090" y="2899"/>
                  <a:pt x="4141" y="2869"/>
                  <a:pt x="4141" y="2779"/>
                </a:cubicBezTo>
                <a:cubicBezTo>
                  <a:pt x="4141" y="2764"/>
                  <a:pt x="4127" y="2734"/>
                  <a:pt x="4120" y="2734"/>
                </a:cubicBezTo>
                <a:cubicBezTo>
                  <a:pt x="4120" y="2734"/>
                  <a:pt x="4076" y="2734"/>
                  <a:pt x="4032" y="2734"/>
                </a:cubicBezTo>
                <a:close/>
                <a:moveTo>
                  <a:pt x="3635" y="2738"/>
                </a:moveTo>
                <a:cubicBezTo>
                  <a:pt x="3599" y="2738"/>
                  <a:pt x="3570" y="2767"/>
                  <a:pt x="3570" y="2797"/>
                </a:cubicBezTo>
                <a:cubicBezTo>
                  <a:pt x="3570" y="2812"/>
                  <a:pt x="3570" y="2827"/>
                  <a:pt x="3570" y="2842"/>
                </a:cubicBezTo>
                <a:cubicBezTo>
                  <a:pt x="3541" y="2886"/>
                  <a:pt x="3548" y="2842"/>
                  <a:pt x="3512" y="2842"/>
                </a:cubicBezTo>
                <a:cubicBezTo>
                  <a:pt x="3497" y="2842"/>
                  <a:pt x="3476" y="2871"/>
                  <a:pt x="3476" y="2900"/>
                </a:cubicBezTo>
                <a:cubicBezTo>
                  <a:pt x="3476" y="2945"/>
                  <a:pt x="3505" y="3138"/>
                  <a:pt x="3527" y="3197"/>
                </a:cubicBezTo>
                <a:cubicBezTo>
                  <a:pt x="3512" y="3212"/>
                  <a:pt x="3512" y="3229"/>
                  <a:pt x="3497" y="3229"/>
                </a:cubicBezTo>
                <a:cubicBezTo>
                  <a:pt x="3461" y="3229"/>
                  <a:pt x="3476" y="3125"/>
                  <a:pt x="3461" y="3080"/>
                </a:cubicBezTo>
                <a:cubicBezTo>
                  <a:pt x="3454" y="3021"/>
                  <a:pt x="3426" y="2975"/>
                  <a:pt x="3397" y="2945"/>
                </a:cubicBezTo>
                <a:cubicBezTo>
                  <a:pt x="3397" y="2945"/>
                  <a:pt x="3396" y="2945"/>
                  <a:pt x="3345" y="2945"/>
                </a:cubicBezTo>
                <a:cubicBezTo>
                  <a:pt x="3353" y="2975"/>
                  <a:pt x="3353" y="2991"/>
                  <a:pt x="3361" y="3035"/>
                </a:cubicBezTo>
                <a:cubicBezTo>
                  <a:pt x="3332" y="3050"/>
                  <a:pt x="3317" y="3050"/>
                  <a:pt x="3295" y="3064"/>
                </a:cubicBezTo>
                <a:cubicBezTo>
                  <a:pt x="3281" y="2975"/>
                  <a:pt x="3259" y="2932"/>
                  <a:pt x="3201" y="2932"/>
                </a:cubicBezTo>
                <a:cubicBezTo>
                  <a:pt x="3172" y="2932"/>
                  <a:pt x="3158" y="2991"/>
                  <a:pt x="3136" y="3006"/>
                </a:cubicBezTo>
                <a:cubicBezTo>
                  <a:pt x="3129" y="2976"/>
                  <a:pt x="3129" y="2857"/>
                  <a:pt x="3100" y="2857"/>
                </a:cubicBezTo>
                <a:cubicBezTo>
                  <a:pt x="3028" y="2857"/>
                  <a:pt x="2840" y="3006"/>
                  <a:pt x="2840" y="3229"/>
                </a:cubicBezTo>
                <a:cubicBezTo>
                  <a:pt x="2840" y="3244"/>
                  <a:pt x="2876" y="3303"/>
                  <a:pt x="2898" y="3303"/>
                </a:cubicBezTo>
                <a:cubicBezTo>
                  <a:pt x="2927" y="3303"/>
                  <a:pt x="2942" y="3287"/>
                  <a:pt x="2978" y="3317"/>
                </a:cubicBezTo>
                <a:cubicBezTo>
                  <a:pt x="2949" y="3346"/>
                  <a:pt x="2890" y="3303"/>
                  <a:pt x="2890" y="3407"/>
                </a:cubicBezTo>
                <a:cubicBezTo>
                  <a:pt x="2890" y="3525"/>
                  <a:pt x="3007" y="3481"/>
                  <a:pt x="3050" y="3481"/>
                </a:cubicBezTo>
                <a:cubicBezTo>
                  <a:pt x="3072" y="3481"/>
                  <a:pt x="3122" y="3481"/>
                  <a:pt x="3158" y="3481"/>
                </a:cubicBezTo>
                <a:cubicBezTo>
                  <a:pt x="3180" y="3481"/>
                  <a:pt x="3202" y="3511"/>
                  <a:pt x="3216" y="3526"/>
                </a:cubicBezTo>
                <a:cubicBezTo>
                  <a:pt x="3187" y="3526"/>
                  <a:pt x="3173" y="3526"/>
                  <a:pt x="3144" y="3526"/>
                </a:cubicBezTo>
                <a:cubicBezTo>
                  <a:pt x="3057" y="3526"/>
                  <a:pt x="2992" y="3555"/>
                  <a:pt x="2942" y="3629"/>
                </a:cubicBezTo>
                <a:cubicBezTo>
                  <a:pt x="2956" y="3674"/>
                  <a:pt x="2992" y="3778"/>
                  <a:pt x="3042" y="3778"/>
                </a:cubicBezTo>
                <a:cubicBezTo>
                  <a:pt x="3071" y="3778"/>
                  <a:pt x="3129" y="3762"/>
                  <a:pt x="3158" y="3792"/>
                </a:cubicBezTo>
                <a:cubicBezTo>
                  <a:pt x="3180" y="3836"/>
                  <a:pt x="3158" y="3895"/>
                  <a:pt x="3194" y="3895"/>
                </a:cubicBezTo>
                <a:cubicBezTo>
                  <a:pt x="3245" y="3895"/>
                  <a:pt x="3288" y="3895"/>
                  <a:pt x="3375" y="3895"/>
                </a:cubicBezTo>
                <a:cubicBezTo>
                  <a:pt x="3425" y="3836"/>
                  <a:pt x="3476" y="3865"/>
                  <a:pt x="3527" y="3821"/>
                </a:cubicBezTo>
                <a:cubicBezTo>
                  <a:pt x="3556" y="3791"/>
                  <a:pt x="3541" y="3747"/>
                  <a:pt x="3584" y="3747"/>
                </a:cubicBezTo>
                <a:cubicBezTo>
                  <a:pt x="3642" y="3747"/>
                  <a:pt x="3671" y="3866"/>
                  <a:pt x="3750" y="3866"/>
                </a:cubicBezTo>
                <a:cubicBezTo>
                  <a:pt x="3801" y="3866"/>
                  <a:pt x="3852" y="3866"/>
                  <a:pt x="3874" y="3792"/>
                </a:cubicBezTo>
                <a:cubicBezTo>
                  <a:pt x="3859" y="3777"/>
                  <a:pt x="3852" y="3763"/>
                  <a:pt x="3852" y="3733"/>
                </a:cubicBezTo>
                <a:cubicBezTo>
                  <a:pt x="3844" y="3733"/>
                  <a:pt x="3816" y="3733"/>
                  <a:pt x="3816" y="3704"/>
                </a:cubicBezTo>
                <a:cubicBezTo>
                  <a:pt x="3816" y="3674"/>
                  <a:pt x="3830" y="3659"/>
                  <a:pt x="3844" y="3659"/>
                </a:cubicBezTo>
                <a:cubicBezTo>
                  <a:pt x="3880" y="3659"/>
                  <a:pt x="3887" y="3674"/>
                  <a:pt x="3931" y="3629"/>
                </a:cubicBezTo>
                <a:cubicBezTo>
                  <a:pt x="3887" y="3555"/>
                  <a:pt x="3714" y="3466"/>
                  <a:pt x="3714" y="3332"/>
                </a:cubicBezTo>
                <a:cubicBezTo>
                  <a:pt x="3714" y="3213"/>
                  <a:pt x="3656" y="3124"/>
                  <a:pt x="3656" y="2961"/>
                </a:cubicBezTo>
                <a:cubicBezTo>
                  <a:pt x="3656" y="2931"/>
                  <a:pt x="3707" y="2885"/>
                  <a:pt x="3707" y="2826"/>
                </a:cubicBezTo>
                <a:cubicBezTo>
                  <a:pt x="3707" y="2767"/>
                  <a:pt x="3671" y="2738"/>
                  <a:pt x="3635" y="2738"/>
                </a:cubicBezTo>
                <a:close/>
                <a:moveTo>
                  <a:pt x="4783" y="2738"/>
                </a:moveTo>
                <a:cubicBezTo>
                  <a:pt x="4710" y="2738"/>
                  <a:pt x="4660" y="2798"/>
                  <a:pt x="4616" y="2887"/>
                </a:cubicBezTo>
                <a:cubicBezTo>
                  <a:pt x="4609" y="2901"/>
                  <a:pt x="4617" y="2976"/>
                  <a:pt x="4602" y="3006"/>
                </a:cubicBezTo>
                <a:cubicBezTo>
                  <a:pt x="4573" y="3050"/>
                  <a:pt x="4558" y="3079"/>
                  <a:pt x="4558" y="3197"/>
                </a:cubicBezTo>
                <a:cubicBezTo>
                  <a:pt x="4558" y="3242"/>
                  <a:pt x="4587" y="3317"/>
                  <a:pt x="4587" y="3317"/>
                </a:cubicBezTo>
                <a:cubicBezTo>
                  <a:pt x="4587" y="3317"/>
                  <a:pt x="4688" y="3332"/>
                  <a:pt x="4703" y="3362"/>
                </a:cubicBezTo>
                <a:cubicBezTo>
                  <a:pt x="4703" y="3362"/>
                  <a:pt x="4703" y="3362"/>
                  <a:pt x="4703" y="3407"/>
                </a:cubicBezTo>
                <a:cubicBezTo>
                  <a:pt x="4667" y="3407"/>
                  <a:pt x="4638" y="3377"/>
                  <a:pt x="4609" y="3407"/>
                </a:cubicBezTo>
                <a:cubicBezTo>
                  <a:pt x="4616" y="3466"/>
                  <a:pt x="4645" y="3466"/>
                  <a:pt x="4659" y="3526"/>
                </a:cubicBezTo>
                <a:cubicBezTo>
                  <a:pt x="4659" y="3526"/>
                  <a:pt x="4659" y="3526"/>
                  <a:pt x="4753" y="3526"/>
                </a:cubicBezTo>
                <a:cubicBezTo>
                  <a:pt x="4768" y="3570"/>
                  <a:pt x="4804" y="3614"/>
                  <a:pt x="4819" y="3614"/>
                </a:cubicBezTo>
                <a:cubicBezTo>
                  <a:pt x="4913" y="3614"/>
                  <a:pt x="5072" y="3599"/>
                  <a:pt x="5137" y="3614"/>
                </a:cubicBezTo>
                <a:cubicBezTo>
                  <a:pt x="5130" y="3643"/>
                  <a:pt x="5122" y="3717"/>
                  <a:pt x="5151" y="3717"/>
                </a:cubicBezTo>
                <a:cubicBezTo>
                  <a:pt x="5187" y="3717"/>
                  <a:pt x="5223" y="3555"/>
                  <a:pt x="5245" y="3555"/>
                </a:cubicBezTo>
                <a:cubicBezTo>
                  <a:pt x="5274" y="3555"/>
                  <a:pt x="5382" y="3748"/>
                  <a:pt x="5404" y="3778"/>
                </a:cubicBezTo>
                <a:cubicBezTo>
                  <a:pt x="5389" y="3793"/>
                  <a:pt x="5353" y="3792"/>
                  <a:pt x="5353" y="3836"/>
                </a:cubicBezTo>
                <a:cubicBezTo>
                  <a:pt x="5353" y="3851"/>
                  <a:pt x="5360" y="3895"/>
                  <a:pt x="5368" y="3895"/>
                </a:cubicBezTo>
                <a:cubicBezTo>
                  <a:pt x="5397" y="3895"/>
                  <a:pt x="5404" y="3836"/>
                  <a:pt x="5433" y="3836"/>
                </a:cubicBezTo>
                <a:cubicBezTo>
                  <a:pt x="5477" y="3836"/>
                  <a:pt x="5614" y="4044"/>
                  <a:pt x="5614" y="4163"/>
                </a:cubicBezTo>
                <a:cubicBezTo>
                  <a:pt x="5614" y="4222"/>
                  <a:pt x="5571" y="4312"/>
                  <a:pt x="5549" y="4356"/>
                </a:cubicBezTo>
                <a:cubicBezTo>
                  <a:pt x="5535" y="4386"/>
                  <a:pt x="5498" y="4341"/>
                  <a:pt x="5498" y="4415"/>
                </a:cubicBezTo>
                <a:cubicBezTo>
                  <a:pt x="5498" y="4445"/>
                  <a:pt x="5527" y="4490"/>
                  <a:pt x="5534" y="4505"/>
                </a:cubicBezTo>
                <a:cubicBezTo>
                  <a:pt x="5512" y="4535"/>
                  <a:pt x="5462" y="4564"/>
                  <a:pt x="5440" y="4564"/>
                </a:cubicBezTo>
                <a:cubicBezTo>
                  <a:pt x="5425" y="4564"/>
                  <a:pt x="5390" y="4564"/>
                  <a:pt x="5353" y="4564"/>
                </a:cubicBezTo>
                <a:cubicBezTo>
                  <a:pt x="5325" y="4564"/>
                  <a:pt x="5267" y="4638"/>
                  <a:pt x="5267" y="4683"/>
                </a:cubicBezTo>
                <a:cubicBezTo>
                  <a:pt x="5267" y="4742"/>
                  <a:pt x="5332" y="4802"/>
                  <a:pt x="5361" y="4802"/>
                </a:cubicBezTo>
                <a:cubicBezTo>
                  <a:pt x="5383" y="4802"/>
                  <a:pt x="5397" y="4728"/>
                  <a:pt x="5419" y="4728"/>
                </a:cubicBezTo>
                <a:cubicBezTo>
                  <a:pt x="5441" y="4728"/>
                  <a:pt x="5433" y="4757"/>
                  <a:pt x="5455" y="4757"/>
                </a:cubicBezTo>
                <a:cubicBezTo>
                  <a:pt x="5477" y="4757"/>
                  <a:pt x="5483" y="4728"/>
                  <a:pt x="5498" y="4698"/>
                </a:cubicBezTo>
                <a:cubicBezTo>
                  <a:pt x="5556" y="4773"/>
                  <a:pt x="5592" y="4847"/>
                  <a:pt x="5657" y="4921"/>
                </a:cubicBezTo>
                <a:cubicBezTo>
                  <a:pt x="5621" y="5055"/>
                  <a:pt x="5751" y="5040"/>
                  <a:pt x="5794" y="5099"/>
                </a:cubicBezTo>
                <a:cubicBezTo>
                  <a:pt x="5852" y="5173"/>
                  <a:pt x="5888" y="5143"/>
                  <a:pt x="5946" y="5203"/>
                </a:cubicBezTo>
                <a:cubicBezTo>
                  <a:pt x="5953" y="5203"/>
                  <a:pt x="5961" y="5248"/>
                  <a:pt x="5968" y="5248"/>
                </a:cubicBezTo>
                <a:cubicBezTo>
                  <a:pt x="5975" y="5248"/>
                  <a:pt x="5990" y="5232"/>
                  <a:pt x="5990" y="5203"/>
                </a:cubicBezTo>
                <a:cubicBezTo>
                  <a:pt x="5990" y="5084"/>
                  <a:pt x="5874" y="4995"/>
                  <a:pt x="5838" y="4906"/>
                </a:cubicBezTo>
                <a:cubicBezTo>
                  <a:pt x="5838" y="4906"/>
                  <a:pt x="5838" y="4906"/>
                  <a:pt x="5874" y="4906"/>
                </a:cubicBezTo>
                <a:cubicBezTo>
                  <a:pt x="5896" y="4965"/>
                  <a:pt x="6026" y="5070"/>
                  <a:pt x="6062" y="5070"/>
                </a:cubicBezTo>
                <a:cubicBezTo>
                  <a:pt x="6069" y="5025"/>
                  <a:pt x="6091" y="4950"/>
                  <a:pt x="6091" y="4906"/>
                </a:cubicBezTo>
                <a:cubicBezTo>
                  <a:pt x="6091" y="4861"/>
                  <a:pt x="6054" y="4832"/>
                  <a:pt x="6054" y="4802"/>
                </a:cubicBezTo>
                <a:cubicBezTo>
                  <a:pt x="6054" y="4787"/>
                  <a:pt x="6054" y="4787"/>
                  <a:pt x="6054" y="4728"/>
                </a:cubicBezTo>
                <a:cubicBezTo>
                  <a:pt x="6040" y="4728"/>
                  <a:pt x="6040" y="4728"/>
                  <a:pt x="6018" y="4728"/>
                </a:cubicBezTo>
                <a:cubicBezTo>
                  <a:pt x="6018" y="4653"/>
                  <a:pt x="6004" y="4699"/>
                  <a:pt x="5960" y="4669"/>
                </a:cubicBezTo>
                <a:cubicBezTo>
                  <a:pt x="5946" y="4654"/>
                  <a:pt x="5925" y="4564"/>
                  <a:pt x="5918" y="4505"/>
                </a:cubicBezTo>
                <a:cubicBezTo>
                  <a:pt x="5918" y="4505"/>
                  <a:pt x="5917" y="4505"/>
                  <a:pt x="5888" y="4505"/>
                </a:cubicBezTo>
                <a:cubicBezTo>
                  <a:pt x="5888" y="4505"/>
                  <a:pt x="5888" y="4506"/>
                  <a:pt x="5888" y="4446"/>
                </a:cubicBezTo>
                <a:cubicBezTo>
                  <a:pt x="5903" y="4461"/>
                  <a:pt x="5910" y="4461"/>
                  <a:pt x="5924" y="4446"/>
                </a:cubicBezTo>
                <a:cubicBezTo>
                  <a:pt x="5924" y="4446"/>
                  <a:pt x="5924" y="4445"/>
                  <a:pt x="5924" y="4386"/>
                </a:cubicBezTo>
                <a:cubicBezTo>
                  <a:pt x="5903" y="4401"/>
                  <a:pt x="5903" y="4401"/>
                  <a:pt x="5882" y="4386"/>
                </a:cubicBezTo>
                <a:cubicBezTo>
                  <a:pt x="5882" y="4386"/>
                  <a:pt x="5910" y="4341"/>
                  <a:pt x="5924" y="4341"/>
                </a:cubicBezTo>
                <a:cubicBezTo>
                  <a:pt x="6018" y="4341"/>
                  <a:pt x="6025" y="4624"/>
                  <a:pt x="6127" y="4624"/>
                </a:cubicBezTo>
                <a:cubicBezTo>
                  <a:pt x="6156" y="4624"/>
                  <a:pt x="6156" y="4549"/>
                  <a:pt x="6156" y="4505"/>
                </a:cubicBezTo>
                <a:cubicBezTo>
                  <a:pt x="6199" y="4505"/>
                  <a:pt x="6200" y="4475"/>
                  <a:pt x="6200" y="4460"/>
                </a:cubicBezTo>
                <a:cubicBezTo>
                  <a:pt x="6200" y="4430"/>
                  <a:pt x="6207" y="4446"/>
                  <a:pt x="6200" y="4401"/>
                </a:cubicBezTo>
                <a:cubicBezTo>
                  <a:pt x="6229" y="4401"/>
                  <a:pt x="6264" y="4386"/>
                  <a:pt x="6264" y="4327"/>
                </a:cubicBezTo>
                <a:cubicBezTo>
                  <a:pt x="6264" y="4268"/>
                  <a:pt x="6250" y="4237"/>
                  <a:pt x="6206" y="4237"/>
                </a:cubicBezTo>
                <a:cubicBezTo>
                  <a:pt x="6199" y="4237"/>
                  <a:pt x="6185" y="4238"/>
                  <a:pt x="6170" y="4208"/>
                </a:cubicBezTo>
                <a:cubicBezTo>
                  <a:pt x="6156" y="4134"/>
                  <a:pt x="6142" y="4192"/>
                  <a:pt x="6098" y="4192"/>
                </a:cubicBezTo>
                <a:cubicBezTo>
                  <a:pt x="6069" y="4192"/>
                  <a:pt x="6054" y="4118"/>
                  <a:pt x="6054" y="4044"/>
                </a:cubicBezTo>
                <a:cubicBezTo>
                  <a:pt x="6011" y="4029"/>
                  <a:pt x="5953" y="3984"/>
                  <a:pt x="5946" y="3895"/>
                </a:cubicBezTo>
                <a:cubicBezTo>
                  <a:pt x="5924" y="3895"/>
                  <a:pt x="5910" y="3882"/>
                  <a:pt x="5888" y="3852"/>
                </a:cubicBezTo>
                <a:cubicBezTo>
                  <a:pt x="5910" y="3793"/>
                  <a:pt x="5924" y="3792"/>
                  <a:pt x="5960" y="3762"/>
                </a:cubicBezTo>
                <a:cubicBezTo>
                  <a:pt x="5953" y="3733"/>
                  <a:pt x="5939" y="3717"/>
                  <a:pt x="5932" y="3717"/>
                </a:cubicBezTo>
                <a:cubicBezTo>
                  <a:pt x="5910" y="3717"/>
                  <a:pt x="5903" y="3717"/>
                  <a:pt x="5866" y="3717"/>
                </a:cubicBezTo>
                <a:cubicBezTo>
                  <a:pt x="5881" y="3658"/>
                  <a:pt x="5911" y="3659"/>
                  <a:pt x="5940" y="3659"/>
                </a:cubicBezTo>
                <a:cubicBezTo>
                  <a:pt x="5925" y="3599"/>
                  <a:pt x="5911" y="3555"/>
                  <a:pt x="5882" y="3555"/>
                </a:cubicBezTo>
                <a:cubicBezTo>
                  <a:pt x="5882" y="3555"/>
                  <a:pt x="5860" y="3555"/>
                  <a:pt x="5845" y="3555"/>
                </a:cubicBezTo>
                <a:cubicBezTo>
                  <a:pt x="5845" y="3555"/>
                  <a:pt x="5845" y="3555"/>
                  <a:pt x="5845" y="3481"/>
                </a:cubicBezTo>
                <a:cubicBezTo>
                  <a:pt x="5788" y="3466"/>
                  <a:pt x="5758" y="3391"/>
                  <a:pt x="5700" y="3362"/>
                </a:cubicBezTo>
                <a:cubicBezTo>
                  <a:pt x="5707" y="3287"/>
                  <a:pt x="5657" y="3272"/>
                  <a:pt x="5636" y="3272"/>
                </a:cubicBezTo>
                <a:cubicBezTo>
                  <a:pt x="5614" y="3272"/>
                  <a:pt x="5614" y="3272"/>
                  <a:pt x="5578" y="3272"/>
                </a:cubicBezTo>
                <a:cubicBezTo>
                  <a:pt x="5513" y="3272"/>
                  <a:pt x="5498" y="3124"/>
                  <a:pt x="5455" y="3064"/>
                </a:cubicBezTo>
                <a:cubicBezTo>
                  <a:pt x="5426" y="3020"/>
                  <a:pt x="5332" y="2990"/>
                  <a:pt x="5296" y="2990"/>
                </a:cubicBezTo>
                <a:cubicBezTo>
                  <a:pt x="5259" y="2990"/>
                  <a:pt x="5245" y="3109"/>
                  <a:pt x="5216" y="3109"/>
                </a:cubicBezTo>
                <a:cubicBezTo>
                  <a:pt x="5194" y="3109"/>
                  <a:pt x="5187" y="3064"/>
                  <a:pt x="5165" y="3064"/>
                </a:cubicBezTo>
                <a:cubicBezTo>
                  <a:pt x="5144" y="3064"/>
                  <a:pt x="5137" y="3109"/>
                  <a:pt x="5123" y="3109"/>
                </a:cubicBezTo>
                <a:cubicBezTo>
                  <a:pt x="5115" y="3109"/>
                  <a:pt x="5123" y="3034"/>
                  <a:pt x="5123" y="3020"/>
                </a:cubicBezTo>
                <a:cubicBezTo>
                  <a:pt x="5123" y="2916"/>
                  <a:pt x="5093" y="2767"/>
                  <a:pt x="5043" y="2767"/>
                </a:cubicBezTo>
                <a:cubicBezTo>
                  <a:pt x="4956" y="2767"/>
                  <a:pt x="4819" y="2827"/>
                  <a:pt x="4819" y="2990"/>
                </a:cubicBezTo>
                <a:cubicBezTo>
                  <a:pt x="4819" y="3035"/>
                  <a:pt x="4841" y="3065"/>
                  <a:pt x="4841" y="3109"/>
                </a:cubicBezTo>
                <a:cubicBezTo>
                  <a:pt x="4841" y="3139"/>
                  <a:pt x="4811" y="3184"/>
                  <a:pt x="4797" y="3184"/>
                </a:cubicBezTo>
                <a:cubicBezTo>
                  <a:pt x="4775" y="3184"/>
                  <a:pt x="4775" y="3154"/>
                  <a:pt x="4775" y="3109"/>
                </a:cubicBezTo>
                <a:cubicBezTo>
                  <a:pt x="4775" y="3109"/>
                  <a:pt x="4775" y="3065"/>
                  <a:pt x="4775" y="3035"/>
                </a:cubicBezTo>
                <a:cubicBezTo>
                  <a:pt x="4768" y="3035"/>
                  <a:pt x="4761" y="3020"/>
                  <a:pt x="4761" y="2990"/>
                </a:cubicBezTo>
                <a:cubicBezTo>
                  <a:pt x="4761" y="2871"/>
                  <a:pt x="4825" y="2857"/>
                  <a:pt x="4847" y="2767"/>
                </a:cubicBezTo>
                <a:cubicBezTo>
                  <a:pt x="4847" y="2767"/>
                  <a:pt x="4783" y="2738"/>
                  <a:pt x="4783" y="2738"/>
                </a:cubicBezTo>
                <a:close/>
                <a:moveTo>
                  <a:pt x="5143" y="2738"/>
                </a:moveTo>
                <a:cubicBezTo>
                  <a:pt x="5128" y="2738"/>
                  <a:pt x="5106" y="2767"/>
                  <a:pt x="5106" y="2797"/>
                </a:cubicBezTo>
                <a:cubicBezTo>
                  <a:pt x="5106" y="2856"/>
                  <a:pt x="5128" y="2872"/>
                  <a:pt x="5150" y="2887"/>
                </a:cubicBezTo>
                <a:cubicBezTo>
                  <a:pt x="5136" y="2961"/>
                  <a:pt x="5172" y="2990"/>
                  <a:pt x="5216" y="2990"/>
                </a:cubicBezTo>
                <a:cubicBezTo>
                  <a:pt x="5245" y="2990"/>
                  <a:pt x="5267" y="2947"/>
                  <a:pt x="5289" y="2947"/>
                </a:cubicBezTo>
                <a:cubicBezTo>
                  <a:pt x="5311" y="2947"/>
                  <a:pt x="5325" y="2977"/>
                  <a:pt x="5354" y="2977"/>
                </a:cubicBezTo>
                <a:cubicBezTo>
                  <a:pt x="5369" y="2977"/>
                  <a:pt x="5383" y="2947"/>
                  <a:pt x="5391" y="2902"/>
                </a:cubicBezTo>
                <a:cubicBezTo>
                  <a:pt x="5354" y="2872"/>
                  <a:pt x="5304" y="2767"/>
                  <a:pt x="5245" y="2767"/>
                </a:cubicBezTo>
                <a:cubicBezTo>
                  <a:pt x="5201" y="2767"/>
                  <a:pt x="5186" y="2738"/>
                  <a:pt x="5143" y="2738"/>
                </a:cubicBezTo>
                <a:close/>
                <a:moveTo>
                  <a:pt x="14377" y="2750"/>
                </a:moveTo>
                <a:cubicBezTo>
                  <a:pt x="14362" y="2750"/>
                  <a:pt x="14346" y="2800"/>
                  <a:pt x="14346" y="2850"/>
                </a:cubicBezTo>
                <a:cubicBezTo>
                  <a:pt x="14346" y="2850"/>
                  <a:pt x="14338" y="2883"/>
                  <a:pt x="14346" y="2883"/>
                </a:cubicBezTo>
                <a:cubicBezTo>
                  <a:pt x="14369" y="2883"/>
                  <a:pt x="14417" y="2849"/>
                  <a:pt x="14432" y="2832"/>
                </a:cubicBezTo>
                <a:cubicBezTo>
                  <a:pt x="14409" y="2799"/>
                  <a:pt x="14401" y="2750"/>
                  <a:pt x="14377" y="2750"/>
                </a:cubicBezTo>
                <a:close/>
                <a:moveTo>
                  <a:pt x="21011" y="3172"/>
                </a:moveTo>
                <a:cubicBezTo>
                  <a:pt x="20971" y="3172"/>
                  <a:pt x="20909" y="3251"/>
                  <a:pt x="20908" y="3315"/>
                </a:cubicBezTo>
                <a:cubicBezTo>
                  <a:pt x="20908" y="3331"/>
                  <a:pt x="20916" y="3348"/>
                  <a:pt x="20932" y="3348"/>
                </a:cubicBezTo>
                <a:cubicBezTo>
                  <a:pt x="20956" y="3348"/>
                  <a:pt x="21122" y="3331"/>
                  <a:pt x="21122" y="3268"/>
                </a:cubicBezTo>
                <a:cubicBezTo>
                  <a:pt x="21122" y="3220"/>
                  <a:pt x="21043" y="3172"/>
                  <a:pt x="21011" y="3172"/>
                </a:cubicBezTo>
                <a:close/>
                <a:moveTo>
                  <a:pt x="4269" y="3195"/>
                </a:moveTo>
                <a:cubicBezTo>
                  <a:pt x="4225" y="3195"/>
                  <a:pt x="4247" y="3256"/>
                  <a:pt x="4247" y="3285"/>
                </a:cubicBezTo>
                <a:cubicBezTo>
                  <a:pt x="4225" y="3300"/>
                  <a:pt x="4189" y="3285"/>
                  <a:pt x="4189" y="3360"/>
                </a:cubicBezTo>
                <a:cubicBezTo>
                  <a:pt x="4189" y="3404"/>
                  <a:pt x="4203" y="3419"/>
                  <a:pt x="4203" y="3463"/>
                </a:cubicBezTo>
                <a:cubicBezTo>
                  <a:pt x="4203" y="3508"/>
                  <a:pt x="4182" y="3509"/>
                  <a:pt x="4182" y="3569"/>
                </a:cubicBezTo>
                <a:cubicBezTo>
                  <a:pt x="4182" y="3703"/>
                  <a:pt x="4319" y="3613"/>
                  <a:pt x="4319" y="3762"/>
                </a:cubicBezTo>
                <a:cubicBezTo>
                  <a:pt x="4319" y="3792"/>
                  <a:pt x="4305" y="3895"/>
                  <a:pt x="4305" y="3895"/>
                </a:cubicBezTo>
                <a:cubicBezTo>
                  <a:pt x="4319" y="3865"/>
                  <a:pt x="4333" y="3865"/>
                  <a:pt x="4348" y="3850"/>
                </a:cubicBezTo>
                <a:cubicBezTo>
                  <a:pt x="4376" y="4029"/>
                  <a:pt x="4239" y="3941"/>
                  <a:pt x="4239" y="4149"/>
                </a:cubicBezTo>
                <a:cubicBezTo>
                  <a:pt x="4167" y="4179"/>
                  <a:pt x="4225" y="4043"/>
                  <a:pt x="4203" y="3999"/>
                </a:cubicBezTo>
                <a:cubicBezTo>
                  <a:pt x="4196" y="3969"/>
                  <a:pt x="4145" y="3940"/>
                  <a:pt x="4109" y="3940"/>
                </a:cubicBezTo>
                <a:cubicBezTo>
                  <a:pt x="4073" y="3940"/>
                  <a:pt x="4059" y="3999"/>
                  <a:pt x="4059" y="4089"/>
                </a:cubicBezTo>
                <a:cubicBezTo>
                  <a:pt x="4023" y="4074"/>
                  <a:pt x="4001" y="4089"/>
                  <a:pt x="3886" y="4089"/>
                </a:cubicBezTo>
                <a:cubicBezTo>
                  <a:pt x="3770" y="4089"/>
                  <a:pt x="3640" y="3999"/>
                  <a:pt x="3618" y="3821"/>
                </a:cubicBezTo>
                <a:cubicBezTo>
                  <a:pt x="3575" y="3851"/>
                  <a:pt x="3452" y="3851"/>
                  <a:pt x="3452" y="3940"/>
                </a:cubicBezTo>
                <a:cubicBezTo>
                  <a:pt x="3452" y="3970"/>
                  <a:pt x="3460" y="3985"/>
                  <a:pt x="3481" y="3985"/>
                </a:cubicBezTo>
                <a:cubicBezTo>
                  <a:pt x="3510" y="3985"/>
                  <a:pt x="3568" y="3954"/>
                  <a:pt x="3590" y="3924"/>
                </a:cubicBezTo>
                <a:cubicBezTo>
                  <a:pt x="3604" y="4058"/>
                  <a:pt x="3496" y="3955"/>
                  <a:pt x="3496" y="4089"/>
                </a:cubicBezTo>
                <a:cubicBezTo>
                  <a:pt x="3496" y="4118"/>
                  <a:pt x="3517" y="4223"/>
                  <a:pt x="3510" y="4223"/>
                </a:cubicBezTo>
                <a:cubicBezTo>
                  <a:pt x="3466" y="4223"/>
                  <a:pt x="3459" y="4118"/>
                  <a:pt x="3423" y="4089"/>
                </a:cubicBezTo>
                <a:cubicBezTo>
                  <a:pt x="3423" y="4089"/>
                  <a:pt x="3424" y="4089"/>
                  <a:pt x="3395" y="4059"/>
                </a:cubicBezTo>
                <a:cubicBezTo>
                  <a:pt x="3395" y="4059"/>
                  <a:pt x="3394" y="4059"/>
                  <a:pt x="3257" y="4059"/>
                </a:cubicBezTo>
                <a:cubicBezTo>
                  <a:pt x="3214" y="4059"/>
                  <a:pt x="3192" y="4089"/>
                  <a:pt x="3141" y="4089"/>
                </a:cubicBezTo>
                <a:cubicBezTo>
                  <a:pt x="3062" y="4103"/>
                  <a:pt x="3062" y="4030"/>
                  <a:pt x="3062" y="4030"/>
                </a:cubicBezTo>
                <a:cubicBezTo>
                  <a:pt x="3062" y="3985"/>
                  <a:pt x="3127" y="3999"/>
                  <a:pt x="3141" y="3969"/>
                </a:cubicBezTo>
                <a:cubicBezTo>
                  <a:pt x="3083" y="3806"/>
                  <a:pt x="3092" y="3835"/>
                  <a:pt x="2976" y="3850"/>
                </a:cubicBezTo>
                <a:cubicBezTo>
                  <a:pt x="2846" y="3880"/>
                  <a:pt x="2781" y="3657"/>
                  <a:pt x="2658" y="3657"/>
                </a:cubicBezTo>
                <a:cubicBezTo>
                  <a:pt x="2614" y="3657"/>
                  <a:pt x="2600" y="3717"/>
                  <a:pt x="2571" y="3717"/>
                </a:cubicBezTo>
                <a:cubicBezTo>
                  <a:pt x="2542" y="3717"/>
                  <a:pt x="2521" y="3643"/>
                  <a:pt x="2521" y="3598"/>
                </a:cubicBezTo>
                <a:cubicBezTo>
                  <a:pt x="2478" y="3628"/>
                  <a:pt x="2477" y="3717"/>
                  <a:pt x="2434" y="3717"/>
                </a:cubicBezTo>
                <a:cubicBezTo>
                  <a:pt x="2397" y="3717"/>
                  <a:pt x="2340" y="3524"/>
                  <a:pt x="2333" y="3524"/>
                </a:cubicBezTo>
                <a:cubicBezTo>
                  <a:pt x="2290" y="3524"/>
                  <a:pt x="2304" y="3643"/>
                  <a:pt x="2261" y="3643"/>
                </a:cubicBezTo>
                <a:cubicBezTo>
                  <a:pt x="2246" y="3643"/>
                  <a:pt x="2225" y="3627"/>
                  <a:pt x="2225" y="3582"/>
                </a:cubicBezTo>
                <a:cubicBezTo>
                  <a:pt x="2160" y="3612"/>
                  <a:pt x="2138" y="3628"/>
                  <a:pt x="2080" y="3672"/>
                </a:cubicBezTo>
                <a:cubicBezTo>
                  <a:pt x="2051" y="3687"/>
                  <a:pt x="2000" y="3761"/>
                  <a:pt x="1979" y="3731"/>
                </a:cubicBezTo>
                <a:cubicBezTo>
                  <a:pt x="1928" y="3627"/>
                  <a:pt x="1936" y="3762"/>
                  <a:pt x="1914" y="3762"/>
                </a:cubicBezTo>
                <a:cubicBezTo>
                  <a:pt x="1784" y="3762"/>
                  <a:pt x="1878" y="3866"/>
                  <a:pt x="1856" y="3866"/>
                </a:cubicBezTo>
                <a:cubicBezTo>
                  <a:pt x="1805" y="3866"/>
                  <a:pt x="1712" y="3851"/>
                  <a:pt x="1625" y="3747"/>
                </a:cubicBezTo>
                <a:cubicBezTo>
                  <a:pt x="1625" y="3732"/>
                  <a:pt x="1596" y="3703"/>
                  <a:pt x="1596" y="3688"/>
                </a:cubicBezTo>
                <a:cubicBezTo>
                  <a:pt x="1581" y="3703"/>
                  <a:pt x="1596" y="3688"/>
                  <a:pt x="1574" y="3688"/>
                </a:cubicBezTo>
                <a:cubicBezTo>
                  <a:pt x="1523" y="3658"/>
                  <a:pt x="1502" y="3598"/>
                  <a:pt x="1444" y="3598"/>
                </a:cubicBezTo>
                <a:cubicBezTo>
                  <a:pt x="1408" y="3598"/>
                  <a:pt x="1379" y="3627"/>
                  <a:pt x="1343" y="3627"/>
                </a:cubicBezTo>
                <a:cubicBezTo>
                  <a:pt x="1278" y="3627"/>
                  <a:pt x="1156" y="3613"/>
                  <a:pt x="1112" y="3524"/>
                </a:cubicBezTo>
                <a:cubicBezTo>
                  <a:pt x="1112" y="3524"/>
                  <a:pt x="1112" y="3524"/>
                  <a:pt x="953" y="3524"/>
                </a:cubicBezTo>
                <a:cubicBezTo>
                  <a:pt x="924" y="3494"/>
                  <a:pt x="917" y="3479"/>
                  <a:pt x="888" y="3434"/>
                </a:cubicBezTo>
                <a:cubicBezTo>
                  <a:pt x="888" y="3434"/>
                  <a:pt x="888" y="3434"/>
                  <a:pt x="786" y="3434"/>
                </a:cubicBezTo>
                <a:cubicBezTo>
                  <a:pt x="765" y="3434"/>
                  <a:pt x="758" y="3419"/>
                  <a:pt x="736" y="3405"/>
                </a:cubicBezTo>
                <a:cubicBezTo>
                  <a:pt x="729" y="3434"/>
                  <a:pt x="707" y="3464"/>
                  <a:pt x="686" y="3450"/>
                </a:cubicBezTo>
                <a:cubicBezTo>
                  <a:pt x="693" y="3435"/>
                  <a:pt x="693" y="3419"/>
                  <a:pt x="708" y="3405"/>
                </a:cubicBezTo>
                <a:cubicBezTo>
                  <a:pt x="679" y="3375"/>
                  <a:pt x="664" y="3330"/>
                  <a:pt x="642" y="3330"/>
                </a:cubicBezTo>
                <a:cubicBezTo>
                  <a:pt x="606" y="3330"/>
                  <a:pt x="584" y="3435"/>
                  <a:pt x="548" y="3450"/>
                </a:cubicBezTo>
                <a:cubicBezTo>
                  <a:pt x="519" y="3479"/>
                  <a:pt x="505" y="3448"/>
                  <a:pt x="476" y="3463"/>
                </a:cubicBezTo>
                <a:cubicBezTo>
                  <a:pt x="360" y="3538"/>
                  <a:pt x="274" y="3702"/>
                  <a:pt x="209" y="3866"/>
                </a:cubicBezTo>
                <a:cubicBezTo>
                  <a:pt x="209" y="3866"/>
                  <a:pt x="209" y="3866"/>
                  <a:pt x="93" y="3866"/>
                </a:cubicBezTo>
                <a:cubicBezTo>
                  <a:pt x="93" y="3881"/>
                  <a:pt x="65" y="3985"/>
                  <a:pt x="65" y="3985"/>
                </a:cubicBezTo>
                <a:cubicBezTo>
                  <a:pt x="65" y="4015"/>
                  <a:pt x="151" y="4059"/>
                  <a:pt x="173" y="4089"/>
                </a:cubicBezTo>
                <a:cubicBezTo>
                  <a:pt x="195" y="4103"/>
                  <a:pt x="216" y="4238"/>
                  <a:pt x="237" y="4253"/>
                </a:cubicBezTo>
                <a:cubicBezTo>
                  <a:pt x="295" y="4312"/>
                  <a:pt x="339" y="4326"/>
                  <a:pt x="361" y="4460"/>
                </a:cubicBezTo>
                <a:cubicBezTo>
                  <a:pt x="332" y="4475"/>
                  <a:pt x="332" y="4460"/>
                  <a:pt x="303" y="4460"/>
                </a:cubicBezTo>
                <a:cubicBezTo>
                  <a:pt x="260" y="4460"/>
                  <a:pt x="223" y="4490"/>
                  <a:pt x="223" y="4356"/>
                </a:cubicBezTo>
                <a:cubicBezTo>
                  <a:pt x="223" y="4356"/>
                  <a:pt x="223" y="4356"/>
                  <a:pt x="187" y="4356"/>
                </a:cubicBezTo>
                <a:cubicBezTo>
                  <a:pt x="137" y="4431"/>
                  <a:pt x="51" y="4490"/>
                  <a:pt x="0" y="4550"/>
                </a:cubicBezTo>
                <a:cubicBezTo>
                  <a:pt x="14" y="4594"/>
                  <a:pt x="28" y="4610"/>
                  <a:pt x="65" y="4610"/>
                </a:cubicBezTo>
                <a:cubicBezTo>
                  <a:pt x="65" y="4625"/>
                  <a:pt x="57" y="4639"/>
                  <a:pt x="57" y="4653"/>
                </a:cubicBezTo>
                <a:cubicBezTo>
                  <a:pt x="57" y="4698"/>
                  <a:pt x="79" y="4713"/>
                  <a:pt x="86" y="4773"/>
                </a:cubicBezTo>
                <a:cubicBezTo>
                  <a:pt x="86" y="4773"/>
                  <a:pt x="86" y="4773"/>
                  <a:pt x="195" y="4773"/>
                </a:cubicBezTo>
                <a:cubicBezTo>
                  <a:pt x="224" y="4758"/>
                  <a:pt x="238" y="4804"/>
                  <a:pt x="281" y="4804"/>
                </a:cubicBezTo>
                <a:cubicBezTo>
                  <a:pt x="325" y="4804"/>
                  <a:pt x="339" y="4728"/>
                  <a:pt x="368" y="4728"/>
                </a:cubicBezTo>
                <a:cubicBezTo>
                  <a:pt x="382" y="4728"/>
                  <a:pt x="382" y="4728"/>
                  <a:pt x="404" y="4728"/>
                </a:cubicBezTo>
                <a:cubicBezTo>
                  <a:pt x="404" y="4728"/>
                  <a:pt x="404" y="4730"/>
                  <a:pt x="404" y="4804"/>
                </a:cubicBezTo>
                <a:cubicBezTo>
                  <a:pt x="389" y="4789"/>
                  <a:pt x="389" y="4774"/>
                  <a:pt x="368" y="4804"/>
                </a:cubicBezTo>
                <a:cubicBezTo>
                  <a:pt x="375" y="4819"/>
                  <a:pt x="404" y="4878"/>
                  <a:pt x="404" y="4907"/>
                </a:cubicBezTo>
                <a:cubicBezTo>
                  <a:pt x="404" y="4967"/>
                  <a:pt x="267" y="5072"/>
                  <a:pt x="245" y="5072"/>
                </a:cubicBezTo>
                <a:cubicBezTo>
                  <a:pt x="202" y="5072"/>
                  <a:pt x="93" y="5189"/>
                  <a:pt x="93" y="5308"/>
                </a:cubicBezTo>
                <a:cubicBezTo>
                  <a:pt x="93" y="5383"/>
                  <a:pt x="158" y="5397"/>
                  <a:pt x="173" y="5502"/>
                </a:cubicBezTo>
                <a:cubicBezTo>
                  <a:pt x="166" y="5502"/>
                  <a:pt x="152" y="5502"/>
                  <a:pt x="144" y="5502"/>
                </a:cubicBezTo>
                <a:cubicBezTo>
                  <a:pt x="159" y="5546"/>
                  <a:pt x="252" y="5711"/>
                  <a:pt x="281" y="5711"/>
                </a:cubicBezTo>
                <a:cubicBezTo>
                  <a:pt x="288" y="5711"/>
                  <a:pt x="303" y="5636"/>
                  <a:pt x="325" y="5636"/>
                </a:cubicBezTo>
                <a:cubicBezTo>
                  <a:pt x="339" y="5636"/>
                  <a:pt x="339" y="5680"/>
                  <a:pt x="339" y="5695"/>
                </a:cubicBezTo>
                <a:cubicBezTo>
                  <a:pt x="339" y="5695"/>
                  <a:pt x="339" y="5696"/>
                  <a:pt x="339" y="5785"/>
                </a:cubicBezTo>
                <a:cubicBezTo>
                  <a:pt x="339" y="5815"/>
                  <a:pt x="347" y="5889"/>
                  <a:pt x="361" y="5889"/>
                </a:cubicBezTo>
                <a:cubicBezTo>
                  <a:pt x="368" y="5889"/>
                  <a:pt x="375" y="5859"/>
                  <a:pt x="389" y="5859"/>
                </a:cubicBezTo>
                <a:cubicBezTo>
                  <a:pt x="389" y="5859"/>
                  <a:pt x="390" y="5859"/>
                  <a:pt x="419" y="5859"/>
                </a:cubicBezTo>
                <a:cubicBezTo>
                  <a:pt x="419" y="5830"/>
                  <a:pt x="412" y="5815"/>
                  <a:pt x="419" y="5785"/>
                </a:cubicBezTo>
                <a:cubicBezTo>
                  <a:pt x="455" y="5845"/>
                  <a:pt x="469" y="5874"/>
                  <a:pt x="520" y="5904"/>
                </a:cubicBezTo>
                <a:cubicBezTo>
                  <a:pt x="520" y="5874"/>
                  <a:pt x="527" y="5875"/>
                  <a:pt x="534" y="5830"/>
                </a:cubicBezTo>
                <a:cubicBezTo>
                  <a:pt x="555" y="5845"/>
                  <a:pt x="563" y="5875"/>
                  <a:pt x="585" y="5875"/>
                </a:cubicBezTo>
                <a:cubicBezTo>
                  <a:pt x="621" y="5875"/>
                  <a:pt x="635" y="5829"/>
                  <a:pt x="664" y="5814"/>
                </a:cubicBezTo>
                <a:cubicBezTo>
                  <a:pt x="664" y="5814"/>
                  <a:pt x="665" y="5814"/>
                  <a:pt x="693" y="5814"/>
                </a:cubicBezTo>
                <a:cubicBezTo>
                  <a:pt x="650" y="5874"/>
                  <a:pt x="650" y="6009"/>
                  <a:pt x="599" y="6068"/>
                </a:cubicBezTo>
                <a:cubicBezTo>
                  <a:pt x="549" y="6143"/>
                  <a:pt x="469" y="6201"/>
                  <a:pt x="433" y="6305"/>
                </a:cubicBezTo>
                <a:cubicBezTo>
                  <a:pt x="411" y="6364"/>
                  <a:pt x="368" y="6321"/>
                  <a:pt x="332" y="6365"/>
                </a:cubicBezTo>
                <a:cubicBezTo>
                  <a:pt x="310" y="6395"/>
                  <a:pt x="289" y="6484"/>
                  <a:pt x="267" y="6514"/>
                </a:cubicBezTo>
                <a:cubicBezTo>
                  <a:pt x="231" y="6544"/>
                  <a:pt x="194" y="6515"/>
                  <a:pt x="165" y="6604"/>
                </a:cubicBezTo>
                <a:cubicBezTo>
                  <a:pt x="252" y="6649"/>
                  <a:pt x="295" y="6469"/>
                  <a:pt x="368" y="6440"/>
                </a:cubicBezTo>
                <a:cubicBezTo>
                  <a:pt x="433" y="6425"/>
                  <a:pt x="505" y="6380"/>
                  <a:pt x="534" y="6321"/>
                </a:cubicBezTo>
                <a:cubicBezTo>
                  <a:pt x="570" y="6246"/>
                  <a:pt x="643" y="6201"/>
                  <a:pt x="672" y="6127"/>
                </a:cubicBezTo>
                <a:cubicBezTo>
                  <a:pt x="686" y="6082"/>
                  <a:pt x="693" y="6038"/>
                  <a:pt x="722" y="6023"/>
                </a:cubicBezTo>
                <a:cubicBezTo>
                  <a:pt x="772" y="5979"/>
                  <a:pt x="816" y="5948"/>
                  <a:pt x="816" y="5844"/>
                </a:cubicBezTo>
                <a:cubicBezTo>
                  <a:pt x="816" y="5844"/>
                  <a:pt x="816" y="5845"/>
                  <a:pt x="816" y="5785"/>
                </a:cubicBezTo>
                <a:cubicBezTo>
                  <a:pt x="816" y="5636"/>
                  <a:pt x="953" y="5414"/>
                  <a:pt x="1004" y="5414"/>
                </a:cubicBezTo>
                <a:cubicBezTo>
                  <a:pt x="1004" y="5414"/>
                  <a:pt x="1003" y="5414"/>
                  <a:pt x="1025" y="5414"/>
                </a:cubicBezTo>
                <a:cubicBezTo>
                  <a:pt x="1025" y="5414"/>
                  <a:pt x="1025" y="5443"/>
                  <a:pt x="1025" y="5443"/>
                </a:cubicBezTo>
                <a:cubicBezTo>
                  <a:pt x="967" y="5488"/>
                  <a:pt x="932" y="5561"/>
                  <a:pt x="932" y="5650"/>
                </a:cubicBezTo>
                <a:cubicBezTo>
                  <a:pt x="932" y="5680"/>
                  <a:pt x="924" y="5681"/>
                  <a:pt x="938" y="5711"/>
                </a:cubicBezTo>
                <a:cubicBezTo>
                  <a:pt x="931" y="5711"/>
                  <a:pt x="917" y="5710"/>
                  <a:pt x="917" y="5740"/>
                </a:cubicBezTo>
                <a:cubicBezTo>
                  <a:pt x="917" y="5755"/>
                  <a:pt x="931" y="5769"/>
                  <a:pt x="938" y="5769"/>
                </a:cubicBezTo>
                <a:cubicBezTo>
                  <a:pt x="989" y="5769"/>
                  <a:pt x="1119" y="5620"/>
                  <a:pt x="1148" y="5531"/>
                </a:cubicBezTo>
                <a:cubicBezTo>
                  <a:pt x="1141" y="5516"/>
                  <a:pt x="1134" y="5502"/>
                  <a:pt x="1127" y="5472"/>
                </a:cubicBezTo>
                <a:cubicBezTo>
                  <a:pt x="1148" y="5443"/>
                  <a:pt x="1184" y="5429"/>
                  <a:pt x="1213" y="5414"/>
                </a:cubicBezTo>
                <a:cubicBezTo>
                  <a:pt x="1249" y="5562"/>
                  <a:pt x="1335" y="5576"/>
                  <a:pt x="1408" y="5621"/>
                </a:cubicBezTo>
                <a:cubicBezTo>
                  <a:pt x="1408" y="5621"/>
                  <a:pt x="1408" y="5621"/>
                  <a:pt x="1524" y="5621"/>
                </a:cubicBezTo>
                <a:cubicBezTo>
                  <a:pt x="1581" y="5695"/>
                  <a:pt x="1654" y="5680"/>
                  <a:pt x="1704" y="5769"/>
                </a:cubicBezTo>
                <a:cubicBezTo>
                  <a:pt x="1733" y="5814"/>
                  <a:pt x="1762" y="5934"/>
                  <a:pt x="1806" y="5934"/>
                </a:cubicBezTo>
                <a:cubicBezTo>
                  <a:pt x="1820" y="5934"/>
                  <a:pt x="1827" y="5889"/>
                  <a:pt x="1834" y="5859"/>
                </a:cubicBezTo>
                <a:cubicBezTo>
                  <a:pt x="1856" y="5889"/>
                  <a:pt x="1871" y="5918"/>
                  <a:pt x="1900" y="5918"/>
                </a:cubicBezTo>
                <a:cubicBezTo>
                  <a:pt x="1907" y="5888"/>
                  <a:pt x="1929" y="5934"/>
                  <a:pt x="1936" y="5949"/>
                </a:cubicBezTo>
                <a:cubicBezTo>
                  <a:pt x="1929" y="5964"/>
                  <a:pt x="1914" y="5993"/>
                  <a:pt x="1914" y="6037"/>
                </a:cubicBezTo>
                <a:cubicBezTo>
                  <a:pt x="1914" y="6067"/>
                  <a:pt x="1935" y="6098"/>
                  <a:pt x="1942" y="6098"/>
                </a:cubicBezTo>
                <a:cubicBezTo>
                  <a:pt x="1971" y="6098"/>
                  <a:pt x="1964" y="6053"/>
                  <a:pt x="2000" y="6053"/>
                </a:cubicBezTo>
                <a:cubicBezTo>
                  <a:pt x="2000" y="6053"/>
                  <a:pt x="2000" y="6053"/>
                  <a:pt x="2000" y="6098"/>
                </a:cubicBezTo>
                <a:cubicBezTo>
                  <a:pt x="2000" y="6142"/>
                  <a:pt x="1972" y="6142"/>
                  <a:pt x="1972" y="6172"/>
                </a:cubicBezTo>
                <a:cubicBezTo>
                  <a:pt x="1972" y="6202"/>
                  <a:pt x="1979" y="6231"/>
                  <a:pt x="2008" y="6231"/>
                </a:cubicBezTo>
                <a:cubicBezTo>
                  <a:pt x="2044" y="6231"/>
                  <a:pt x="2073" y="6231"/>
                  <a:pt x="2073" y="6305"/>
                </a:cubicBezTo>
                <a:cubicBezTo>
                  <a:pt x="2073" y="6305"/>
                  <a:pt x="2073" y="6306"/>
                  <a:pt x="2073" y="6365"/>
                </a:cubicBezTo>
                <a:cubicBezTo>
                  <a:pt x="2073" y="6410"/>
                  <a:pt x="2123" y="6498"/>
                  <a:pt x="2159" y="6498"/>
                </a:cubicBezTo>
                <a:cubicBezTo>
                  <a:pt x="2166" y="6498"/>
                  <a:pt x="2166" y="6485"/>
                  <a:pt x="2181" y="6485"/>
                </a:cubicBezTo>
                <a:cubicBezTo>
                  <a:pt x="2181" y="6514"/>
                  <a:pt x="2188" y="6528"/>
                  <a:pt x="2188" y="6543"/>
                </a:cubicBezTo>
                <a:cubicBezTo>
                  <a:pt x="2188" y="6603"/>
                  <a:pt x="2181" y="6722"/>
                  <a:pt x="2210" y="6737"/>
                </a:cubicBezTo>
                <a:cubicBezTo>
                  <a:pt x="2225" y="6752"/>
                  <a:pt x="2246" y="6751"/>
                  <a:pt x="2261" y="6766"/>
                </a:cubicBezTo>
                <a:cubicBezTo>
                  <a:pt x="2275" y="6811"/>
                  <a:pt x="2253" y="6871"/>
                  <a:pt x="2275" y="6901"/>
                </a:cubicBezTo>
                <a:cubicBezTo>
                  <a:pt x="2275" y="6901"/>
                  <a:pt x="2333" y="6975"/>
                  <a:pt x="2333" y="6975"/>
                </a:cubicBezTo>
                <a:cubicBezTo>
                  <a:pt x="2347" y="7079"/>
                  <a:pt x="2354" y="7198"/>
                  <a:pt x="2419" y="7198"/>
                </a:cubicBezTo>
                <a:cubicBezTo>
                  <a:pt x="2434" y="7287"/>
                  <a:pt x="2507" y="7229"/>
                  <a:pt x="2521" y="7333"/>
                </a:cubicBezTo>
                <a:cubicBezTo>
                  <a:pt x="2528" y="7378"/>
                  <a:pt x="2578" y="7392"/>
                  <a:pt x="2600" y="7436"/>
                </a:cubicBezTo>
                <a:cubicBezTo>
                  <a:pt x="2607" y="7436"/>
                  <a:pt x="2614" y="7450"/>
                  <a:pt x="2622" y="7450"/>
                </a:cubicBezTo>
                <a:cubicBezTo>
                  <a:pt x="2629" y="7495"/>
                  <a:pt x="2650" y="7511"/>
                  <a:pt x="2650" y="7556"/>
                </a:cubicBezTo>
                <a:cubicBezTo>
                  <a:pt x="2650" y="7585"/>
                  <a:pt x="2629" y="7645"/>
                  <a:pt x="2622" y="7675"/>
                </a:cubicBezTo>
                <a:cubicBezTo>
                  <a:pt x="2614" y="7630"/>
                  <a:pt x="2593" y="7601"/>
                  <a:pt x="2564" y="7601"/>
                </a:cubicBezTo>
                <a:cubicBezTo>
                  <a:pt x="2556" y="7601"/>
                  <a:pt x="2528" y="7600"/>
                  <a:pt x="2528" y="7630"/>
                </a:cubicBezTo>
                <a:cubicBezTo>
                  <a:pt x="2528" y="7719"/>
                  <a:pt x="2586" y="7764"/>
                  <a:pt x="2586" y="7853"/>
                </a:cubicBezTo>
                <a:cubicBezTo>
                  <a:pt x="2586" y="7987"/>
                  <a:pt x="2528" y="8226"/>
                  <a:pt x="2549" y="8330"/>
                </a:cubicBezTo>
                <a:cubicBezTo>
                  <a:pt x="2564" y="8434"/>
                  <a:pt x="2542" y="8596"/>
                  <a:pt x="2571" y="8685"/>
                </a:cubicBezTo>
                <a:cubicBezTo>
                  <a:pt x="2557" y="8700"/>
                  <a:pt x="2535" y="8731"/>
                  <a:pt x="2549" y="8775"/>
                </a:cubicBezTo>
                <a:cubicBezTo>
                  <a:pt x="2586" y="8894"/>
                  <a:pt x="2629" y="9087"/>
                  <a:pt x="2672" y="9102"/>
                </a:cubicBezTo>
                <a:cubicBezTo>
                  <a:pt x="2658" y="9280"/>
                  <a:pt x="2723" y="9326"/>
                  <a:pt x="2752" y="9475"/>
                </a:cubicBezTo>
                <a:cubicBezTo>
                  <a:pt x="2752" y="9505"/>
                  <a:pt x="2752" y="9548"/>
                  <a:pt x="2766" y="9563"/>
                </a:cubicBezTo>
                <a:cubicBezTo>
                  <a:pt x="2838" y="9622"/>
                  <a:pt x="2947" y="9712"/>
                  <a:pt x="2976" y="9846"/>
                </a:cubicBezTo>
                <a:cubicBezTo>
                  <a:pt x="2976" y="9846"/>
                  <a:pt x="2976" y="9846"/>
                  <a:pt x="2976" y="9876"/>
                </a:cubicBezTo>
                <a:cubicBezTo>
                  <a:pt x="2990" y="9980"/>
                  <a:pt x="3005" y="9995"/>
                  <a:pt x="3026" y="10085"/>
                </a:cubicBezTo>
                <a:cubicBezTo>
                  <a:pt x="3034" y="10129"/>
                  <a:pt x="3033" y="10248"/>
                  <a:pt x="3062" y="10278"/>
                </a:cubicBezTo>
                <a:cubicBezTo>
                  <a:pt x="3098" y="10323"/>
                  <a:pt x="3127" y="10411"/>
                  <a:pt x="3163" y="10515"/>
                </a:cubicBezTo>
                <a:cubicBezTo>
                  <a:pt x="3178" y="10559"/>
                  <a:pt x="3128" y="10546"/>
                  <a:pt x="3120" y="10546"/>
                </a:cubicBezTo>
                <a:cubicBezTo>
                  <a:pt x="3142" y="10605"/>
                  <a:pt x="3185" y="10606"/>
                  <a:pt x="3214" y="10665"/>
                </a:cubicBezTo>
                <a:cubicBezTo>
                  <a:pt x="3236" y="10695"/>
                  <a:pt x="3250" y="10753"/>
                  <a:pt x="3271" y="10798"/>
                </a:cubicBezTo>
                <a:cubicBezTo>
                  <a:pt x="3271" y="10798"/>
                  <a:pt x="3271" y="10797"/>
                  <a:pt x="3271" y="10902"/>
                </a:cubicBezTo>
                <a:cubicBezTo>
                  <a:pt x="3279" y="10931"/>
                  <a:pt x="3286" y="10932"/>
                  <a:pt x="3293" y="10947"/>
                </a:cubicBezTo>
                <a:cubicBezTo>
                  <a:pt x="3315" y="10976"/>
                  <a:pt x="3337" y="11081"/>
                  <a:pt x="3373" y="11081"/>
                </a:cubicBezTo>
                <a:cubicBezTo>
                  <a:pt x="3380" y="11096"/>
                  <a:pt x="3409" y="11169"/>
                  <a:pt x="3409" y="11169"/>
                </a:cubicBezTo>
                <a:cubicBezTo>
                  <a:pt x="3416" y="11169"/>
                  <a:pt x="3423" y="11125"/>
                  <a:pt x="3423" y="11095"/>
                </a:cubicBezTo>
                <a:cubicBezTo>
                  <a:pt x="3423" y="11065"/>
                  <a:pt x="3401" y="10992"/>
                  <a:pt x="3380" y="11036"/>
                </a:cubicBezTo>
                <a:cubicBezTo>
                  <a:pt x="3344" y="10977"/>
                  <a:pt x="3329" y="10873"/>
                  <a:pt x="3315" y="10769"/>
                </a:cubicBezTo>
                <a:cubicBezTo>
                  <a:pt x="3301" y="10679"/>
                  <a:pt x="3257" y="10634"/>
                  <a:pt x="3243" y="10530"/>
                </a:cubicBezTo>
                <a:cubicBezTo>
                  <a:pt x="3236" y="10456"/>
                  <a:pt x="3228" y="10412"/>
                  <a:pt x="3199" y="10352"/>
                </a:cubicBezTo>
                <a:cubicBezTo>
                  <a:pt x="3185" y="10308"/>
                  <a:pt x="3156" y="10306"/>
                  <a:pt x="3141" y="10247"/>
                </a:cubicBezTo>
                <a:cubicBezTo>
                  <a:pt x="3120" y="10173"/>
                  <a:pt x="3105" y="10113"/>
                  <a:pt x="3105" y="10024"/>
                </a:cubicBezTo>
                <a:cubicBezTo>
                  <a:pt x="3105" y="10009"/>
                  <a:pt x="3098" y="9994"/>
                  <a:pt x="3105" y="9979"/>
                </a:cubicBezTo>
                <a:cubicBezTo>
                  <a:pt x="3134" y="10024"/>
                  <a:pt x="3170" y="10024"/>
                  <a:pt x="3199" y="10053"/>
                </a:cubicBezTo>
                <a:cubicBezTo>
                  <a:pt x="3221" y="10083"/>
                  <a:pt x="3214" y="10174"/>
                  <a:pt x="3235" y="10204"/>
                </a:cubicBezTo>
                <a:cubicBezTo>
                  <a:pt x="3250" y="10249"/>
                  <a:pt x="3243" y="10323"/>
                  <a:pt x="3265" y="10352"/>
                </a:cubicBezTo>
                <a:cubicBezTo>
                  <a:pt x="3286" y="10412"/>
                  <a:pt x="3308" y="10456"/>
                  <a:pt x="3337" y="10501"/>
                </a:cubicBezTo>
                <a:cubicBezTo>
                  <a:pt x="3344" y="10501"/>
                  <a:pt x="3337" y="10501"/>
                  <a:pt x="3359" y="10501"/>
                </a:cubicBezTo>
                <a:cubicBezTo>
                  <a:pt x="3359" y="10605"/>
                  <a:pt x="3423" y="10620"/>
                  <a:pt x="3438" y="10694"/>
                </a:cubicBezTo>
                <a:cubicBezTo>
                  <a:pt x="3452" y="10739"/>
                  <a:pt x="3437" y="10784"/>
                  <a:pt x="3452" y="10814"/>
                </a:cubicBezTo>
                <a:cubicBezTo>
                  <a:pt x="3473" y="10858"/>
                  <a:pt x="3511" y="10873"/>
                  <a:pt x="3525" y="10917"/>
                </a:cubicBezTo>
                <a:cubicBezTo>
                  <a:pt x="3576" y="11021"/>
                  <a:pt x="3648" y="11140"/>
                  <a:pt x="3669" y="11289"/>
                </a:cubicBezTo>
                <a:cubicBezTo>
                  <a:pt x="3677" y="11318"/>
                  <a:pt x="3690" y="11335"/>
                  <a:pt x="3690" y="11394"/>
                </a:cubicBezTo>
                <a:cubicBezTo>
                  <a:pt x="3690" y="11439"/>
                  <a:pt x="3669" y="11467"/>
                  <a:pt x="3669" y="11511"/>
                </a:cubicBezTo>
                <a:cubicBezTo>
                  <a:pt x="3669" y="11556"/>
                  <a:pt x="3683" y="11601"/>
                  <a:pt x="3698" y="11601"/>
                </a:cubicBezTo>
                <a:cubicBezTo>
                  <a:pt x="3705" y="11646"/>
                  <a:pt x="3770" y="11677"/>
                  <a:pt x="3792" y="11736"/>
                </a:cubicBezTo>
                <a:cubicBezTo>
                  <a:pt x="3799" y="11751"/>
                  <a:pt x="3806" y="11751"/>
                  <a:pt x="3820" y="11765"/>
                </a:cubicBezTo>
                <a:cubicBezTo>
                  <a:pt x="3842" y="11795"/>
                  <a:pt x="3857" y="11781"/>
                  <a:pt x="3886" y="11810"/>
                </a:cubicBezTo>
                <a:cubicBezTo>
                  <a:pt x="3915" y="11840"/>
                  <a:pt x="3922" y="11883"/>
                  <a:pt x="3951" y="11898"/>
                </a:cubicBezTo>
                <a:cubicBezTo>
                  <a:pt x="3972" y="11913"/>
                  <a:pt x="3987" y="11884"/>
                  <a:pt x="4008" y="11914"/>
                </a:cubicBezTo>
                <a:cubicBezTo>
                  <a:pt x="4030" y="11929"/>
                  <a:pt x="4103" y="12033"/>
                  <a:pt x="4124" y="12033"/>
                </a:cubicBezTo>
                <a:cubicBezTo>
                  <a:pt x="4146" y="12033"/>
                  <a:pt x="4160" y="12032"/>
                  <a:pt x="4175" y="12047"/>
                </a:cubicBezTo>
                <a:cubicBezTo>
                  <a:pt x="4182" y="12047"/>
                  <a:pt x="4197" y="12078"/>
                  <a:pt x="4218" y="12078"/>
                </a:cubicBezTo>
                <a:cubicBezTo>
                  <a:pt x="4254" y="12078"/>
                  <a:pt x="4254" y="12004"/>
                  <a:pt x="4297" y="12004"/>
                </a:cubicBezTo>
                <a:cubicBezTo>
                  <a:pt x="4312" y="12004"/>
                  <a:pt x="4326" y="12018"/>
                  <a:pt x="4341" y="12033"/>
                </a:cubicBezTo>
                <a:cubicBezTo>
                  <a:pt x="4341" y="12033"/>
                  <a:pt x="4341" y="12033"/>
                  <a:pt x="4355" y="12033"/>
                </a:cubicBezTo>
                <a:cubicBezTo>
                  <a:pt x="4406" y="12093"/>
                  <a:pt x="4420" y="12182"/>
                  <a:pt x="4478" y="12256"/>
                </a:cubicBezTo>
                <a:cubicBezTo>
                  <a:pt x="4521" y="12286"/>
                  <a:pt x="4550" y="12270"/>
                  <a:pt x="4594" y="12315"/>
                </a:cubicBezTo>
                <a:cubicBezTo>
                  <a:pt x="4615" y="12330"/>
                  <a:pt x="4637" y="12391"/>
                  <a:pt x="4680" y="12391"/>
                </a:cubicBezTo>
                <a:cubicBezTo>
                  <a:pt x="4694" y="12391"/>
                  <a:pt x="4702" y="12360"/>
                  <a:pt x="4716" y="12360"/>
                </a:cubicBezTo>
                <a:cubicBezTo>
                  <a:pt x="4716" y="12360"/>
                  <a:pt x="4716" y="12360"/>
                  <a:pt x="4730" y="12360"/>
                </a:cubicBezTo>
                <a:cubicBezTo>
                  <a:pt x="4745" y="12464"/>
                  <a:pt x="4781" y="12509"/>
                  <a:pt x="4810" y="12569"/>
                </a:cubicBezTo>
                <a:cubicBezTo>
                  <a:pt x="4825" y="12598"/>
                  <a:pt x="4832" y="12598"/>
                  <a:pt x="4840" y="12643"/>
                </a:cubicBezTo>
                <a:cubicBezTo>
                  <a:pt x="4847" y="12703"/>
                  <a:pt x="4824" y="12763"/>
                  <a:pt x="4860" y="12807"/>
                </a:cubicBezTo>
                <a:cubicBezTo>
                  <a:pt x="4860" y="12807"/>
                  <a:pt x="4861" y="12807"/>
                  <a:pt x="4882" y="12807"/>
                </a:cubicBezTo>
                <a:cubicBezTo>
                  <a:pt x="4875" y="12807"/>
                  <a:pt x="4875" y="12776"/>
                  <a:pt x="4882" y="12776"/>
                </a:cubicBezTo>
                <a:cubicBezTo>
                  <a:pt x="4882" y="12776"/>
                  <a:pt x="4955" y="12867"/>
                  <a:pt x="4962" y="12881"/>
                </a:cubicBezTo>
                <a:cubicBezTo>
                  <a:pt x="4969" y="12926"/>
                  <a:pt x="4969" y="12969"/>
                  <a:pt x="4998" y="12969"/>
                </a:cubicBezTo>
                <a:cubicBezTo>
                  <a:pt x="4998" y="12984"/>
                  <a:pt x="5005" y="13001"/>
                  <a:pt x="5005" y="13001"/>
                </a:cubicBezTo>
                <a:cubicBezTo>
                  <a:pt x="5019" y="13001"/>
                  <a:pt x="5056" y="12971"/>
                  <a:pt x="5070" y="13001"/>
                </a:cubicBezTo>
                <a:cubicBezTo>
                  <a:pt x="5085" y="13045"/>
                  <a:pt x="5106" y="13120"/>
                  <a:pt x="5135" y="13120"/>
                </a:cubicBezTo>
                <a:cubicBezTo>
                  <a:pt x="5157" y="13120"/>
                  <a:pt x="5164" y="13104"/>
                  <a:pt x="5171" y="13059"/>
                </a:cubicBezTo>
                <a:cubicBezTo>
                  <a:pt x="5164" y="13059"/>
                  <a:pt x="5150" y="13029"/>
                  <a:pt x="5150" y="13014"/>
                </a:cubicBezTo>
                <a:cubicBezTo>
                  <a:pt x="5150" y="12999"/>
                  <a:pt x="5215" y="12911"/>
                  <a:pt x="5229" y="12911"/>
                </a:cubicBezTo>
                <a:cubicBezTo>
                  <a:pt x="5251" y="12911"/>
                  <a:pt x="5258" y="12970"/>
                  <a:pt x="5279" y="12985"/>
                </a:cubicBezTo>
                <a:cubicBezTo>
                  <a:pt x="5272" y="13000"/>
                  <a:pt x="5265" y="13015"/>
                  <a:pt x="5265" y="13030"/>
                </a:cubicBezTo>
                <a:cubicBezTo>
                  <a:pt x="5265" y="13045"/>
                  <a:pt x="5287" y="13059"/>
                  <a:pt x="5287" y="13059"/>
                </a:cubicBezTo>
                <a:cubicBezTo>
                  <a:pt x="5294" y="13059"/>
                  <a:pt x="5337" y="12971"/>
                  <a:pt x="5337" y="12956"/>
                </a:cubicBezTo>
                <a:cubicBezTo>
                  <a:pt x="5308" y="12911"/>
                  <a:pt x="5280" y="12821"/>
                  <a:pt x="5222" y="12821"/>
                </a:cubicBezTo>
                <a:cubicBezTo>
                  <a:pt x="5172" y="12821"/>
                  <a:pt x="5150" y="12911"/>
                  <a:pt x="5092" y="12911"/>
                </a:cubicBezTo>
                <a:cubicBezTo>
                  <a:pt x="5056" y="12911"/>
                  <a:pt x="5056" y="12822"/>
                  <a:pt x="5034" y="12807"/>
                </a:cubicBezTo>
                <a:cubicBezTo>
                  <a:pt x="5005" y="12777"/>
                  <a:pt x="4962" y="12732"/>
                  <a:pt x="4962" y="12643"/>
                </a:cubicBezTo>
                <a:cubicBezTo>
                  <a:pt x="4962" y="12643"/>
                  <a:pt x="4962" y="12643"/>
                  <a:pt x="4962" y="12375"/>
                </a:cubicBezTo>
                <a:cubicBezTo>
                  <a:pt x="4969" y="12331"/>
                  <a:pt x="4976" y="12227"/>
                  <a:pt x="4976" y="12197"/>
                </a:cubicBezTo>
                <a:cubicBezTo>
                  <a:pt x="4976" y="12197"/>
                  <a:pt x="4976" y="12198"/>
                  <a:pt x="4976" y="12123"/>
                </a:cubicBezTo>
                <a:cubicBezTo>
                  <a:pt x="4933" y="12108"/>
                  <a:pt x="4926" y="12033"/>
                  <a:pt x="4876" y="12033"/>
                </a:cubicBezTo>
                <a:cubicBezTo>
                  <a:pt x="4803" y="12033"/>
                  <a:pt x="4746" y="12063"/>
                  <a:pt x="4673" y="12063"/>
                </a:cubicBezTo>
                <a:cubicBezTo>
                  <a:pt x="4666" y="12063"/>
                  <a:pt x="4652" y="12047"/>
                  <a:pt x="4652" y="12018"/>
                </a:cubicBezTo>
                <a:cubicBezTo>
                  <a:pt x="4652" y="12018"/>
                  <a:pt x="4652" y="12018"/>
                  <a:pt x="4652" y="11988"/>
                </a:cubicBezTo>
                <a:cubicBezTo>
                  <a:pt x="4666" y="11973"/>
                  <a:pt x="4688" y="11944"/>
                  <a:pt x="4688" y="11914"/>
                </a:cubicBezTo>
                <a:cubicBezTo>
                  <a:pt x="4688" y="11914"/>
                  <a:pt x="4688" y="11913"/>
                  <a:pt x="4688" y="11705"/>
                </a:cubicBezTo>
                <a:cubicBezTo>
                  <a:pt x="4688" y="11705"/>
                  <a:pt x="4687" y="11705"/>
                  <a:pt x="4702" y="11705"/>
                </a:cubicBezTo>
                <a:cubicBezTo>
                  <a:pt x="4702" y="11705"/>
                  <a:pt x="4702" y="11706"/>
                  <a:pt x="4702" y="11736"/>
                </a:cubicBezTo>
                <a:cubicBezTo>
                  <a:pt x="4716" y="11692"/>
                  <a:pt x="4730" y="11660"/>
                  <a:pt x="4730" y="11586"/>
                </a:cubicBezTo>
                <a:cubicBezTo>
                  <a:pt x="4730" y="11511"/>
                  <a:pt x="4767" y="11438"/>
                  <a:pt x="4767" y="11379"/>
                </a:cubicBezTo>
                <a:cubicBezTo>
                  <a:pt x="4767" y="11379"/>
                  <a:pt x="4767" y="11378"/>
                  <a:pt x="4767" y="11334"/>
                </a:cubicBezTo>
                <a:cubicBezTo>
                  <a:pt x="4753" y="11334"/>
                  <a:pt x="4723" y="11334"/>
                  <a:pt x="4716" y="11334"/>
                </a:cubicBezTo>
                <a:cubicBezTo>
                  <a:pt x="4709" y="11319"/>
                  <a:pt x="4695" y="11318"/>
                  <a:pt x="4673" y="11318"/>
                </a:cubicBezTo>
                <a:cubicBezTo>
                  <a:pt x="4623" y="11318"/>
                  <a:pt x="4550" y="11363"/>
                  <a:pt x="4550" y="11482"/>
                </a:cubicBezTo>
                <a:cubicBezTo>
                  <a:pt x="4550" y="11542"/>
                  <a:pt x="4514" y="11602"/>
                  <a:pt x="4507" y="11646"/>
                </a:cubicBezTo>
                <a:cubicBezTo>
                  <a:pt x="4507" y="11676"/>
                  <a:pt x="4499" y="11721"/>
                  <a:pt x="4478" y="11721"/>
                </a:cubicBezTo>
                <a:cubicBezTo>
                  <a:pt x="4470" y="11721"/>
                  <a:pt x="4463" y="11691"/>
                  <a:pt x="4442" y="11691"/>
                </a:cubicBezTo>
                <a:cubicBezTo>
                  <a:pt x="4398" y="11691"/>
                  <a:pt x="4363" y="11750"/>
                  <a:pt x="4327" y="11750"/>
                </a:cubicBezTo>
                <a:cubicBezTo>
                  <a:pt x="4312" y="11750"/>
                  <a:pt x="4312" y="11720"/>
                  <a:pt x="4291" y="11705"/>
                </a:cubicBezTo>
                <a:cubicBezTo>
                  <a:pt x="4240" y="11675"/>
                  <a:pt x="4240" y="11601"/>
                  <a:pt x="4197" y="11527"/>
                </a:cubicBezTo>
                <a:cubicBezTo>
                  <a:pt x="4182" y="11497"/>
                  <a:pt x="4160" y="11439"/>
                  <a:pt x="4153" y="11394"/>
                </a:cubicBezTo>
                <a:cubicBezTo>
                  <a:pt x="4138" y="11364"/>
                  <a:pt x="4153" y="11333"/>
                  <a:pt x="4146" y="11289"/>
                </a:cubicBezTo>
                <a:cubicBezTo>
                  <a:pt x="4139" y="11274"/>
                  <a:pt x="4124" y="11244"/>
                  <a:pt x="4124" y="11214"/>
                </a:cubicBezTo>
                <a:cubicBezTo>
                  <a:pt x="4124" y="11214"/>
                  <a:pt x="4124" y="11214"/>
                  <a:pt x="4124" y="10976"/>
                </a:cubicBezTo>
                <a:cubicBezTo>
                  <a:pt x="4132" y="10902"/>
                  <a:pt x="4146" y="10872"/>
                  <a:pt x="4146" y="10798"/>
                </a:cubicBezTo>
                <a:cubicBezTo>
                  <a:pt x="4146" y="10768"/>
                  <a:pt x="4146" y="10754"/>
                  <a:pt x="4139" y="10724"/>
                </a:cubicBezTo>
                <a:cubicBezTo>
                  <a:pt x="4139" y="10724"/>
                  <a:pt x="4139" y="10724"/>
                  <a:pt x="4146" y="10724"/>
                </a:cubicBezTo>
                <a:cubicBezTo>
                  <a:pt x="4146" y="10709"/>
                  <a:pt x="4138" y="10694"/>
                  <a:pt x="4131" y="10679"/>
                </a:cubicBezTo>
                <a:cubicBezTo>
                  <a:pt x="4131" y="10545"/>
                  <a:pt x="4160" y="10442"/>
                  <a:pt x="4203" y="10397"/>
                </a:cubicBezTo>
                <a:cubicBezTo>
                  <a:pt x="4225" y="10383"/>
                  <a:pt x="4247" y="10412"/>
                  <a:pt x="4261" y="10382"/>
                </a:cubicBezTo>
                <a:cubicBezTo>
                  <a:pt x="4290" y="10322"/>
                  <a:pt x="4319" y="10218"/>
                  <a:pt x="4377" y="10218"/>
                </a:cubicBezTo>
                <a:cubicBezTo>
                  <a:pt x="4399" y="10218"/>
                  <a:pt x="4413" y="10263"/>
                  <a:pt x="4435" y="10263"/>
                </a:cubicBezTo>
                <a:cubicBezTo>
                  <a:pt x="4449" y="10263"/>
                  <a:pt x="4449" y="10233"/>
                  <a:pt x="4463" y="10233"/>
                </a:cubicBezTo>
                <a:cubicBezTo>
                  <a:pt x="4507" y="10233"/>
                  <a:pt x="4558" y="10381"/>
                  <a:pt x="4615" y="10321"/>
                </a:cubicBezTo>
                <a:cubicBezTo>
                  <a:pt x="4587" y="10277"/>
                  <a:pt x="4608" y="10247"/>
                  <a:pt x="4608" y="10173"/>
                </a:cubicBezTo>
                <a:cubicBezTo>
                  <a:pt x="4601" y="10188"/>
                  <a:pt x="4601" y="10188"/>
                  <a:pt x="4579" y="10173"/>
                </a:cubicBezTo>
                <a:cubicBezTo>
                  <a:pt x="4615" y="10158"/>
                  <a:pt x="4658" y="10158"/>
                  <a:pt x="4694" y="10143"/>
                </a:cubicBezTo>
                <a:cubicBezTo>
                  <a:pt x="4694" y="10158"/>
                  <a:pt x="4702" y="10173"/>
                  <a:pt x="4709" y="10173"/>
                </a:cubicBezTo>
                <a:cubicBezTo>
                  <a:pt x="4724" y="10173"/>
                  <a:pt x="4731" y="10143"/>
                  <a:pt x="4760" y="10143"/>
                </a:cubicBezTo>
                <a:cubicBezTo>
                  <a:pt x="4810" y="10143"/>
                  <a:pt x="4832" y="10247"/>
                  <a:pt x="4868" y="10247"/>
                </a:cubicBezTo>
                <a:cubicBezTo>
                  <a:pt x="4890" y="10247"/>
                  <a:pt x="4897" y="10188"/>
                  <a:pt x="4912" y="10188"/>
                </a:cubicBezTo>
                <a:cubicBezTo>
                  <a:pt x="5006" y="10188"/>
                  <a:pt x="4984" y="10442"/>
                  <a:pt x="5012" y="10591"/>
                </a:cubicBezTo>
                <a:cubicBezTo>
                  <a:pt x="5034" y="10650"/>
                  <a:pt x="5048" y="10680"/>
                  <a:pt x="5077" y="10739"/>
                </a:cubicBezTo>
                <a:cubicBezTo>
                  <a:pt x="5091" y="10784"/>
                  <a:pt x="5085" y="10843"/>
                  <a:pt x="5121" y="10843"/>
                </a:cubicBezTo>
                <a:cubicBezTo>
                  <a:pt x="5150" y="10843"/>
                  <a:pt x="5164" y="10768"/>
                  <a:pt x="5164" y="10679"/>
                </a:cubicBezTo>
                <a:cubicBezTo>
                  <a:pt x="5164" y="10604"/>
                  <a:pt x="5142" y="10560"/>
                  <a:pt x="5135" y="10501"/>
                </a:cubicBezTo>
                <a:cubicBezTo>
                  <a:pt x="5135" y="10501"/>
                  <a:pt x="5135" y="10500"/>
                  <a:pt x="5135" y="10485"/>
                </a:cubicBezTo>
                <a:cubicBezTo>
                  <a:pt x="5135" y="10485"/>
                  <a:pt x="5135" y="10487"/>
                  <a:pt x="5135" y="10472"/>
                </a:cubicBezTo>
                <a:cubicBezTo>
                  <a:pt x="5135" y="10353"/>
                  <a:pt x="5077" y="10307"/>
                  <a:pt x="5077" y="10173"/>
                </a:cubicBezTo>
                <a:cubicBezTo>
                  <a:pt x="5077" y="9860"/>
                  <a:pt x="5207" y="9773"/>
                  <a:pt x="5301" y="9668"/>
                </a:cubicBezTo>
                <a:cubicBezTo>
                  <a:pt x="5301" y="9668"/>
                  <a:pt x="5302" y="9668"/>
                  <a:pt x="5295" y="9653"/>
                </a:cubicBezTo>
                <a:cubicBezTo>
                  <a:pt x="5309" y="9623"/>
                  <a:pt x="5309" y="9624"/>
                  <a:pt x="5331" y="9594"/>
                </a:cubicBezTo>
                <a:cubicBezTo>
                  <a:pt x="5345" y="9594"/>
                  <a:pt x="5359" y="9564"/>
                  <a:pt x="5381" y="9549"/>
                </a:cubicBezTo>
                <a:cubicBezTo>
                  <a:pt x="5395" y="9549"/>
                  <a:pt x="5402" y="9519"/>
                  <a:pt x="5409" y="9504"/>
                </a:cubicBezTo>
                <a:cubicBezTo>
                  <a:pt x="5410" y="9504"/>
                  <a:pt x="5410" y="9505"/>
                  <a:pt x="5381" y="9475"/>
                </a:cubicBezTo>
                <a:cubicBezTo>
                  <a:pt x="5381" y="9475"/>
                  <a:pt x="5381" y="9475"/>
                  <a:pt x="5381" y="9430"/>
                </a:cubicBezTo>
                <a:cubicBezTo>
                  <a:pt x="5403" y="9430"/>
                  <a:pt x="5410" y="9445"/>
                  <a:pt x="5417" y="9401"/>
                </a:cubicBezTo>
                <a:cubicBezTo>
                  <a:pt x="5403" y="9386"/>
                  <a:pt x="5395" y="9385"/>
                  <a:pt x="5388" y="9356"/>
                </a:cubicBezTo>
                <a:cubicBezTo>
                  <a:pt x="5395" y="9356"/>
                  <a:pt x="5417" y="9341"/>
                  <a:pt x="5417" y="9311"/>
                </a:cubicBezTo>
                <a:cubicBezTo>
                  <a:pt x="5417" y="9311"/>
                  <a:pt x="5417" y="9310"/>
                  <a:pt x="5417" y="9266"/>
                </a:cubicBezTo>
                <a:cubicBezTo>
                  <a:pt x="5417" y="9266"/>
                  <a:pt x="5417" y="9266"/>
                  <a:pt x="5403" y="9266"/>
                </a:cubicBezTo>
                <a:cubicBezTo>
                  <a:pt x="5388" y="9236"/>
                  <a:pt x="5403" y="9236"/>
                  <a:pt x="5403" y="9192"/>
                </a:cubicBezTo>
                <a:cubicBezTo>
                  <a:pt x="5403" y="9162"/>
                  <a:pt x="5388" y="9073"/>
                  <a:pt x="5388" y="9043"/>
                </a:cubicBezTo>
                <a:cubicBezTo>
                  <a:pt x="5388" y="9043"/>
                  <a:pt x="5388" y="9013"/>
                  <a:pt x="5388" y="8998"/>
                </a:cubicBezTo>
                <a:cubicBezTo>
                  <a:pt x="5395" y="9028"/>
                  <a:pt x="5417" y="9103"/>
                  <a:pt x="5417" y="9133"/>
                </a:cubicBezTo>
                <a:cubicBezTo>
                  <a:pt x="5417" y="9133"/>
                  <a:pt x="5417" y="9131"/>
                  <a:pt x="5417" y="9176"/>
                </a:cubicBezTo>
                <a:cubicBezTo>
                  <a:pt x="5417" y="9191"/>
                  <a:pt x="5417" y="9207"/>
                  <a:pt x="5425" y="9207"/>
                </a:cubicBezTo>
                <a:cubicBezTo>
                  <a:pt x="5432" y="9207"/>
                  <a:pt x="5467" y="9057"/>
                  <a:pt x="5467" y="9027"/>
                </a:cubicBezTo>
                <a:cubicBezTo>
                  <a:pt x="5467" y="8998"/>
                  <a:pt x="5453" y="8983"/>
                  <a:pt x="5453" y="8953"/>
                </a:cubicBezTo>
                <a:cubicBezTo>
                  <a:pt x="5453" y="8953"/>
                  <a:pt x="5454" y="8954"/>
                  <a:pt x="5461" y="8924"/>
                </a:cubicBezTo>
                <a:cubicBezTo>
                  <a:pt x="5468" y="8939"/>
                  <a:pt x="5468" y="8969"/>
                  <a:pt x="5475" y="8969"/>
                </a:cubicBezTo>
                <a:cubicBezTo>
                  <a:pt x="5489" y="8969"/>
                  <a:pt x="5533" y="8820"/>
                  <a:pt x="5533" y="8775"/>
                </a:cubicBezTo>
                <a:cubicBezTo>
                  <a:pt x="5533" y="8775"/>
                  <a:pt x="5518" y="8745"/>
                  <a:pt x="5518" y="8730"/>
                </a:cubicBezTo>
                <a:cubicBezTo>
                  <a:pt x="5518" y="8715"/>
                  <a:pt x="5525" y="8701"/>
                  <a:pt x="5525" y="8701"/>
                </a:cubicBezTo>
                <a:cubicBezTo>
                  <a:pt x="5533" y="8701"/>
                  <a:pt x="5540" y="8701"/>
                  <a:pt x="5547" y="8701"/>
                </a:cubicBezTo>
                <a:cubicBezTo>
                  <a:pt x="5576" y="8701"/>
                  <a:pt x="5597" y="8700"/>
                  <a:pt x="5626" y="8685"/>
                </a:cubicBezTo>
                <a:cubicBezTo>
                  <a:pt x="5612" y="8656"/>
                  <a:pt x="5590" y="8685"/>
                  <a:pt x="5576" y="8685"/>
                </a:cubicBezTo>
                <a:cubicBezTo>
                  <a:pt x="5576" y="8685"/>
                  <a:pt x="5576" y="8685"/>
                  <a:pt x="5554" y="8685"/>
                </a:cubicBezTo>
                <a:cubicBezTo>
                  <a:pt x="5597" y="8626"/>
                  <a:pt x="5663" y="8656"/>
                  <a:pt x="5706" y="8582"/>
                </a:cubicBezTo>
                <a:cubicBezTo>
                  <a:pt x="5713" y="8597"/>
                  <a:pt x="5749" y="8581"/>
                  <a:pt x="5778" y="8566"/>
                </a:cubicBezTo>
                <a:cubicBezTo>
                  <a:pt x="5778" y="8566"/>
                  <a:pt x="5778" y="8567"/>
                  <a:pt x="5778" y="8537"/>
                </a:cubicBezTo>
                <a:cubicBezTo>
                  <a:pt x="5778" y="8537"/>
                  <a:pt x="5757" y="8566"/>
                  <a:pt x="5750" y="8566"/>
                </a:cubicBezTo>
                <a:cubicBezTo>
                  <a:pt x="5742" y="8566"/>
                  <a:pt x="5735" y="8522"/>
                  <a:pt x="5735" y="8492"/>
                </a:cubicBezTo>
                <a:cubicBezTo>
                  <a:pt x="5728" y="8492"/>
                  <a:pt x="5720" y="8477"/>
                  <a:pt x="5720" y="8463"/>
                </a:cubicBezTo>
                <a:cubicBezTo>
                  <a:pt x="5720" y="8299"/>
                  <a:pt x="5792" y="8254"/>
                  <a:pt x="5828" y="8179"/>
                </a:cubicBezTo>
                <a:cubicBezTo>
                  <a:pt x="5850" y="8164"/>
                  <a:pt x="5850" y="8179"/>
                  <a:pt x="5872" y="8179"/>
                </a:cubicBezTo>
                <a:cubicBezTo>
                  <a:pt x="5901" y="8179"/>
                  <a:pt x="5930" y="8150"/>
                  <a:pt x="5944" y="8105"/>
                </a:cubicBezTo>
                <a:cubicBezTo>
                  <a:pt x="5937" y="8105"/>
                  <a:pt x="5937" y="8090"/>
                  <a:pt x="5930" y="8076"/>
                </a:cubicBezTo>
                <a:cubicBezTo>
                  <a:pt x="5930" y="8076"/>
                  <a:pt x="5930" y="8075"/>
                  <a:pt x="5930" y="8060"/>
                </a:cubicBezTo>
                <a:cubicBezTo>
                  <a:pt x="5930" y="8060"/>
                  <a:pt x="5930" y="8061"/>
                  <a:pt x="5930" y="8046"/>
                </a:cubicBezTo>
                <a:cubicBezTo>
                  <a:pt x="5937" y="8061"/>
                  <a:pt x="5945" y="8046"/>
                  <a:pt x="5952" y="8046"/>
                </a:cubicBezTo>
                <a:cubicBezTo>
                  <a:pt x="5966" y="8046"/>
                  <a:pt x="6016" y="8076"/>
                  <a:pt x="6031" y="8046"/>
                </a:cubicBezTo>
                <a:cubicBezTo>
                  <a:pt x="6052" y="8017"/>
                  <a:pt x="6053" y="7956"/>
                  <a:pt x="6082" y="7956"/>
                </a:cubicBezTo>
                <a:cubicBezTo>
                  <a:pt x="6082" y="8016"/>
                  <a:pt x="6082" y="8017"/>
                  <a:pt x="6118" y="8017"/>
                </a:cubicBezTo>
                <a:cubicBezTo>
                  <a:pt x="6068" y="8032"/>
                  <a:pt x="5995" y="8106"/>
                  <a:pt x="5995" y="8195"/>
                </a:cubicBezTo>
                <a:cubicBezTo>
                  <a:pt x="5995" y="8239"/>
                  <a:pt x="6023" y="8298"/>
                  <a:pt x="6031" y="8298"/>
                </a:cubicBezTo>
                <a:cubicBezTo>
                  <a:pt x="6052" y="8298"/>
                  <a:pt x="6089" y="8180"/>
                  <a:pt x="6132" y="8165"/>
                </a:cubicBezTo>
                <a:cubicBezTo>
                  <a:pt x="6140" y="8151"/>
                  <a:pt x="6283" y="8047"/>
                  <a:pt x="6283" y="8017"/>
                </a:cubicBezTo>
                <a:cubicBezTo>
                  <a:pt x="6283" y="7957"/>
                  <a:pt x="6226" y="7956"/>
                  <a:pt x="6219" y="7956"/>
                </a:cubicBezTo>
                <a:cubicBezTo>
                  <a:pt x="6154" y="7956"/>
                  <a:pt x="6060" y="7838"/>
                  <a:pt x="6060" y="7734"/>
                </a:cubicBezTo>
                <a:cubicBezTo>
                  <a:pt x="6060" y="7704"/>
                  <a:pt x="6075" y="7675"/>
                  <a:pt x="6082" y="7630"/>
                </a:cubicBezTo>
                <a:cubicBezTo>
                  <a:pt x="6075" y="7630"/>
                  <a:pt x="6045" y="7614"/>
                  <a:pt x="6031" y="7614"/>
                </a:cubicBezTo>
                <a:cubicBezTo>
                  <a:pt x="6045" y="7585"/>
                  <a:pt x="6118" y="7556"/>
                  <a:pt x="6118" y="7481"/>
                </a:cubicBezTo>
                <a:cubicBezTo>
                  <a:pt x="6118" y="7392"/>
                  <a:pt x="6052" y="7407"/>
                  <a:pt x="6009" y="7407"/>
                </a:cubicBezTo>
                <a:cubicBezTo>
                  <a:pt x="5915" y="7407"/>
                  <a:pt x="5879" y="7541"/>
                  <a:pt x="5814" y="7556"/>
                </a:cubicBezTo>
                <a:cubicBezTo>
                  <a:pt x="5843" y="7452"/>
                  <a:pt x="5887" y="7481"/>
                  <a:pt x="5930" y="7392"/>
                </a:cubicBezTo>
                <a:cubicBezTo>
                  <a:pt x="5959" y="7332"/>
                  <a:pt x="5937" y="7286"/>
                  <a:pt x="5980" y="7257"/>
                </a:cubicBezTo>
                <a:cubicBezTo>
                  <a:pt x="6060" y="7212"/>
                  <a:pt x="6110" y="7243"/>
                  <a:pt x="6183" y="7243"/>
                </a:cubicBezTo>
                <a:cubicBezTo>
                  <a:pt x="6291" y="7243"/>
                  <a:pt x="6349" y="7317"/>
                  <a:pt x="6407" y="7153"/>
                </a:cubicBezTo>
                <a:cubicBezTo>
                  <a:pt x="6436" y="7064"/>
                  <a:pt x="6602" y="7049"/>
                  <a:pt x="6602" y="6915"/>
                </a:cubicBezTo>
                <a:cubicBezTo>
                  <a:pt x="6602" y="6811"/>
                  <a:pt x="6588" y="6767"/>
                  <a:pt x="6573" y="6707"/>
                </a:cubicBezTo>
                <a:cubicBezTo>
                  <a:pt x="6551" y="6707"/>
                  <a:pt x="6580" y="6662"/>
                  <a:pt x="6551" y="6647"/>
                </a:cubicBezTo>
                <a:cubicBezTo>
                  <a:pt x="6551" y="6647"/>
                  <a:pt x="6551" y="6648"/>
                  <a:pt x="6551" y="6588"/>
                </a:cubicBezTo>
                <a:cubicBezTo>
                  <a:pt x="6508" y="6648"/>
                  <a:pt x="6406" y="6721"/>
                  <a:pt x="6356" y="6721"/>
                </a:cubicBezTo>
                <a:cubicBezTo>
                  <a:pt x="6348" y="6721"/>
                  <a:pt x="6335" y="6707"/>
                  <a:pt x="6335" y="6707"/>
                </a:cubicBezTo>
                <a:cubicBezTo>
                  <a:pt x="6378" y="6663"/>
                  <a:pt x="6494" y="6618"/>
                  <a:pt x="6501" y="6543"/>
                </a:cubicBezTo>
                <a:cubicBezTo>
                  <a:pt x="6508" y="6528"/>
                  <a:pt x="6486" y="6513"/>
                  <a:pt x="6486" y="6498"/>
                </a:cubicBezTo>
                <a:cubicBezTo>
                  <a:pt x="6435" y="6513"/>
                  <a:pt x="6335" y="6454"/>
                  <a:pt x="6335" y="6321"/>
                </a:cubicBezTo>
                <a:cubicBezTo>
                  <a:pt x="6335" y="6321"/>
                  <a:pt x="6335" y="6320"/>
                  <a:pt x="6335" y="6305"/>
                </a:cubicBezTo>
                <a:cubicBezTo>
                  <a:pt x="6284" y="6305"/>
                  <a:pt x="6255" y="6246"/>
                  <a:pt x="6233" y="6201"/>
                </a:cubicBezTo>
                <a:cubicBezTo>
                  <a:pt x="6240" y="6186"/>
                  <a:pt x="6262" y="6172"/>
                  <a:pt x="6262" y="6127"/>
                </a:cubicBezTo>
                <a:cubicBezTo>
                  <a:pt x="6262" y="6082"/>
                  <a:pt x="6240" y="6052"/>
                  <a:pt x="6247" y="6008"/>
                </a:cubicBezTo>
                <a:cubicBezTo>
                  <a:pt x="6226" y="5993"/>
                  <a:pt x="6161" y="5904"/>
                  <a:pt x="6183" y="5830"/>
                </a:cubicBezTo>
                <a:cubicBezTo>
                  <a:pt x="6204" y="5726"/>
                  <a:pt x="6111" y="5711"/>
                  <a:pt x="6111" y="5592"/>
                </a:cubicBezTo>
                <a:cubicBezTo>
                  <a:pt x="6103" y="5592"/>
                  <a:pt x="6082" y="5546"/>
                  <a:pt x="6074" y="5531"/>
                </a:cubicBezTo>
                <a:cubicBezTo>
                  <a:pt x="6060" y="5561"/>
                  <a:pt x="6024" y="5591"/>
                  <a:pt x="6024" y="5650"/>
                </a:cubicBezTo>
                <a:cubicBezTo>
                  <a:pt x="6024" y="5710"/>
                  <a:pt x="5959" y="5875"/>
                  <a:pt x="5908" y="5875"/>
                </a:cubicBezTo>
                <a:cubicBezTo>
                  <a:pt x="5872" y="5875"/>
                  <a:pt x="5865" y="5785"/>
                  <a:pt x="5836" y="5785"/>
                </a:cubicBezTo>
                <a:cubicBezTo>
                  <a:pt x="5800" y="5785"/>
                  <a:pt x="5785" y="5577"/>
                  <a:pt x="5778" y="5488"/>
                </a:cubicBezTo>
                <a:cubicBezTo>
                  <a:pt x="5771" y="5369"/>
                  <a:pt x="5662" y="5443"/>
                  <a:pt x="5662" y="5294"/>
                </a:cubicBezTo>
                <a:cubicBezTo>
                  <a:pt x="5604" y="5280"/>
                  <a:pt x="5591" y="5130"/>
                  <a:pt x="5533" y="5130"/>
                </a:cubicBezTo>
                <a:cubicBezTo>
                  <a:pt x="5504" y="5130"/>
                  <a:pt x="5504" y="5175"/>
                  <a:pt x="5475" y="5175"/>
                </a:cubicBezTo>
                <a:cubicBezTo>
                  <a:pt x="5417" y="5175"/>
                  <a:pt x="5373" y="5101"/>
                  <a:pt x="5315" y="5101"/>
                </a:cubicBezTo>
                <a:cubicBezTo>
                  <a:pt x="5287" y="5101"/>
                  <a:pt x="5258" y="5130"/>
                  <a:pt x="5258" y="5205"/>
                </a:cubicBezTo>
                <a:cubicBezTo>
                  <a:pt x="5258" y="5249"/>
                  <a:pt x="5330" y="5309"/>
                  <a:pt x="5265" y="5398"/>
                </a:cubicBezTo>
                <a:cubicBezTo>
                  <a:pt x="5236" y="5428"/>
                  <a:pt x="5301" y="5532"/>
                  <a:pt x="5301" y="5592"/>
                </a:cubicBezTo>
                <a:cubicBezTo>
                  <a:pt x="5308" y="5711"/>
                  <a:pt x="5251" y="5740"/>
                  <a:pt x="5229" y="5769"/>
                </a:cubicBezTo>
                <a:cubicBezTo>
                  <a:pt x="5272" y="5933"/>
                  <a:pt x="5345" y="5993"/>
                  <a:pt x="5345" y="6276"/>
                </a:cubicBezTo>
                <a:cubicBezTo>
                  <a:pt x="5345" y="6350"/>
                  <a:pt x="5222" y="6544"/>
                  <a:pt x="5179" y="6559"/>
                </a:cubicBezTo>
                <a:cubicBezTo>
                  <a:pt x="5251" y="6633"/>
                  <a:pt x="5222" y="6872"/>
                  <a:pt x="5251" y="6946"/>
                </a:cubicBezTo>
                <a:cubicBezTo>
                  <a:pt x="5244" y="6961"/>
                  <a:pt x="5215" y="6989"/>
                  <a:pt x="5215" y="7034"/>
                </a:cubicBezTo>
                <a:cubicBezTo>
                  <a:pt x="5193" y="7034"/>
                  <a:pt x="5172" y="7124"/>
                  <a:pt x="5150" y="7094"/>
                </a:cubicBezTo>
                <a:cubicBezTo>
                  <a:pt x="5100" y="7005"/>
                  <a:pt x="5027" y="6871"/>
                  <a:pt x="5027" y="6752"/>
                </a:cubicBezTo>
                <a:cubicBezTo>
                  <a:pt x="5027" y="6619"/>
                  <a:pt x="5042" y="6513"/>
                  <a:pt x="4984" y="6424"/>
                </a:cubicBezTo>
                <a:cubicBezTo>
                  <a:pt x="4984" y="6424"/>
                  <a:pt x="4983" y="6424"/>
                  <a:pt x="4846" y="6424"/>
                </a:cubicBezTo>
                <a:cubicBezTo>
                  <a:pt x="4774" y="6320"/>
                  <a:pt x="4687" y="6246"/>
                  <a:pt x="4594" y="6172"/>
                </a:cubicBezTo>
                <a:cubicBezTo>
                  <a:pt x="4579" y="6157"/>
                  <a:pt x="4528" y="6082"/>
                  <a:pt x="4500" y="6082"/>
                </a:cubicBezTo>
                <a:cubicBezTo>
                  <a:pt x="4471" y="6082"/>
                  <a:pt x="4456" y="6156"/>
                  <a:pt x="4420" y="6156"/>
                </a:cubicBezTo>
                <a:cubicBezTo>
                  <a:pt x="4420" y="6052"/>
                  <a:pt x="4391" y="5814"/>
                  <a:pt x="4348" y="5814"/>
                </a:cubicBezTo>
                <a:cubicBezTo>
                  <a:pt x="4326" y="5814"/>
                  <a:pt x="4312" y="5844"/>
                  <a:pt x="4291" y="5859"/>
                </a:cubicBezTo>
                <a:cubicBezTo>
                  <a:pt x="4305" y="5800"/>
                  <a:pt x="4291" y="5785"/>
                  <a:pt x="4291" y="5666"/>
                </a:cubicBezTo>
                <a:cubicBezTo>
                  <a:pt x="4291" y="5487"/>
                  <a:pt x="4319" y="5384"/>
                  <a:pt x="4363" y="5294"/>
                </a:cubicBezTo>
                <a:cubicBezTo>
                  <a:pt x="4384" y="5250"/>
                  <a:pt x="4420" y="5087"/>
                  <a:pt x="4435" y="5072"/>
                </a:cubicBezTo>
                <a:cubicBezTo>
                  <a:pt x="4471" y="5057"/>
                  <a:pt x="4529" y="5100"/>
                  <a:pt x="4529" y="4995"/>
                </a:cubicBezTo>
                <a:cubicBezTo>
                  <a:pt x="4529" y="4921"/>
                  <a:pt x="4449" y="4922"/>
                  <a:pt x="4420" y="4892"/>
                </a:cubicBezTo>
                <a:cubicBezTo>
                  <a:pt x="4441" y="4907"/>
                  <a:pt x="4377" y="4817"/>
                  <a:pt x="4550" y="4921"/>
                </a:cubicBezTo>
                <a:cubicBezTo>
                  <a:pt x="4593" y="4951"/>
                  <a:pt x="4564" y="4833"/>
                  <a:pt x="4586" y="4833"/>
                </a:cubicBezTo>
                <a:cubicBezTo>
                  <a:pt x="4586" y="4833"/>
                  <a:pt x="4587" y="4833"/>
                  <a:pt x="4637" y="4833"/>
                </a:cubicBezTo>
                <a:cubicBezTo>
                  <a:pt x="4688" y="4833"/>
                  <a:pt x="4709" y="4729"/>
                  <a:pt x="4746" y="4669"/>
                </a:cubicBezTo>
                <a:cubicBezTo>
                  <a:pt x="4746" y="4669"/>
                  <a:pt x="4746" y="4670"/>
                  <a:pt x="4746" y="4610"/>
                </a:cubicBezTo>
                <a:cubicBezTo>
                  <a:pt x="4673" y="4581"/>
                  <a:pt x="4601" y="4594"/>
                  <a:pt x="4572" y="4460"/>
                </a:cubicBezTo>
                <a:cubicBezTo>
                  <a:pt x="4572" y="4460"/>
                  <a:pt x="4572" y="4460"/>
                  <a:pt x="4608" y="4460"/>
                </a:cubicBezTo>
                <a:cubicBezTo>
                  <a:pt x="4637" y="4505"/>
                  <a:pt x="4666" y="4565"/>
                  <a:pt x="4702" y="4565"/>
                </a:cubicBezTo>
                <a:cubicBezTo>
                  <a:pt x="4738" y="4565"/>
                  <a:pt x="4796" y="4476"/>
                  <a:pt x="4796" y="4417"/>
                </a:cubicBezTo>
                <a:cubicBezTo>
                  <a:pt x="4796" y="4402"/>
                  <a:pt x="4767" y="4327"/>
                  <a:pt x="4782" y="4327"/>
                </a:cubicBezTo>
                <a:cubicBezTo>
                  <a:pt x="4825" y="4327"/>
                  <a:pt x="4847" y="4417"/>
                  <a:pt x="4876" y="4417"/>
                </a:cubicBezTo>
                <a:cubicBezTo>
                  <a:pt x="4890" y="4417"/>
                  <a:pt x="4904" y="4386"/>
                  <a:pt x="4940" y="4386"/>
                </a:cubicBezTo>
                <a:cubicBezTo>
                  <a:pt x="4933" y="4356"/>
                  <a:pt x="4940" y="4282"/>
                  <a:pt x="4969" y="4356"/>
                </a:cubicBezTo>
                <a:cubicBezTo>
                  <a:pt x="4983" y="4401"/>
                  <a:pt x="5085" y="4207"/>
                  <a:pt x="5085" y="4163"/>
                </a:cubicBezTo>
                <a:cubicBezTo>
                  <a:pt x="5085" y="4118"/>
                  <a:pt x="5041" y="4074"/>
                  <a:pt x="5041" y="4059"/>
                </a:cubicBezTo>
                <a:cubicBezTo>
                  <a:pt x="5041" y="4030"/>
                  <a:pt x="5012" y="3955"/>
                  <a:pt x="5077" y="3895"/>
                </a:cubicBezTo>
                <a:cubicBezTo>
                  <a:pt x="5084" y="3850"/>
                  <a:pt x="5077" y="3850"/>
                  <a:pt x="5077" y="3776"/>
                </a:cubicBezTo>
                <a:cubicBezTo>
                  <a:pt x="5012" y="3776"/>
                  <a:pt x="5027" y="3672"/>
                  <a:pt x="4940" y="3672"/>
                </a:cubicBezTo>
                <a:cubicBezTo>
                  <a:pt x="4926" y="3672"/>
                  <a:pt x="4912" y="3643"/>
                  <a:pt x="4890" y="3643"/>
                </a:cubicBezTo>
                <a:cubicBezTo>
                  <a:pt x="4868" y="3643"/>
                  <a:pt x="4840" y="3686"/>
                  <a:pt x="4840" y="3731"/>
                </a:cubicBezTo>
                <a:cubicBezTo>
                  <a:pt x="4840" y="3790"/>
                  <a:pt x="4868" y="3806"/>
                  <a:pt x="4868" y="3850"/>
                </a:cubicBezTo>
                <a:cubicBezTo>
                  <a:pt x="4868" y="3895"/>
                  <a:pt x="4825" y="3895"/>
                  <a:pt x="4810" y="3924"/>
                </a:cubicBezTo>
                <a:cubicBezTo>
                  <a:pt x="4796" y="3999"/>
                  <a:pt x="4804" y="4060"/>
                  <a:pt x="4767" y="4149"/>
                </a:cubicBezTo>
                <a:cubicBezTo>
                  <a:pt x="4724" y="4268"/>
                  <a:pt x="4658" y="4059"/>
                  <a:pt x="4658" y="4014"/>
                </a:cubicBezTo>
                <a:cubicBezTo>
                  <a:pt x="4658" y="3970"/>
                  <a:pt x="4694" y="3970"/>
                  <a:pt x="4694" y="3911"/>
                </a:cubicBezTo>
                <a:cubicBezTo>
                  <a:pt x="4694" y="3881"/>
                  <a:pt x="4637" y="3762"/>
                  <a:pt x="4622" y="3762"/>
                </a:cubicBezTo>
                <a:cubicBezTo>
                  <a:pt x="4557" y="3762"/>
                  <a:pt x="4601" y="3940"/>
                  <a:pt x="4536" y="3940"/>
                </a:cubicBezTo>
                <a:cubicBezTo>
                  <a:pt x="4536" y="3866"/>
                  <a:pt x="4536" y="3821"/>
                  <a:pt x="4493" y="3776"/>
                </a:cubicBezTo>
                <a:cubicBezTo>
                  <a:pt x="4500" y="3761"/>
                  <a:pt x="4500" y="3746"/>
                  <a:pt x="4507" y="3731"/>
                </a:cubicBezTo>
                <a:cubicBezTo>
                  <a:pt x="4478" y="3686"/>
                  <a:pt x="4434" y="3731"/>
                  <a:pt x="4405" y="3657"/>
                </a:cubicBezTo>
                <a:cubicBezTo>
                  <a:pt x="4420" y="3642"/>
                  <a:pt x="4457" y="3613"/>
                  <a:pt x="4457" y="3569"/>
                </a:cubicBezTo>
                <a:cubicBezTo>
                  <a:pt x="4457" y="3479"/>
                  <a:pt x="4399" y="3480"/>
                  <a:pt x="4399" y="3420"/>
                </a:cubicBezTo>
                <a:cubicBezTo>
                  <a:pt x="4392" y="3286"/>
                  <a:pt x="4348" y="3195"/>
                  <a:pt x="4269" y="3195"/>
                </a:cubicBezTo>
                <a:close/>
                <a:moveTo>
                  <a:pt x="13662" y="3493"/>
                </a:moveTo>
                <a:cubicBezTo>
                  <a:pt x="13652" y="3495"/>
                  <a:pt x="13647" y="3505"/>
                  <a:pt x="13647" y="3526"/>
                </a:cubicBezTo>
                <a:cubicBezTo>
                  <a:pt x="13647" y="3575"/>
                  <a:pt x="13694" y="3625"/>
                  <a:pt x="13726" y="3625"/>
                </a:cubicBezTo>
                <a:cubicBezTo>
                  <a:pt x="13726" y="3625"/>
                  <a:pt x="13749" y="3643"/>
                  <a:pt x="13749" y="3610"/>
                </a:cubicBezTo>
                <a:cubicBezTo>
                  <a:pt x="13749" y="3548"/>
                  <a:pt x="13691" y="3485"/>
                  <a:pt x="13662" y="3493"/>
                </a:cubicBezTo>
                <a:close/>
                <a:moveTo>
                  <a:pt x="6698" y="3510"/>
                </a:moveTo>
                <a:cubicBezTo>
                  <a:pt x="6683" y="3510"/>
                  <a:pt x="6655" y="3525"/>
                  <a:pt x="6655" y="3598"/>
                </a:cubicBezTo>
                <a:cubicBezTo>
                  <a:pt x="6655" y="3642"/>
                  <a:pt x="6676" y="3730"/>
                  <a:pt x="6698" y="3745"/>
                </a:cubicBezTo>
                <a:lnTo>
                  <a:pt x="6741" y="3745"/>
                </a:lnTo>
                <a:cubicBezTo>
                  <a:pt x="6777" y="3745"/>
                  <a:pt x="6820" y="3730"/>
                  <a:pt x="6828" y="3657"/>
                </a:cubicBezTo>
                <a:cubicBezTo>
                  <a:pt x="6770" y="3627"/>
                  <a:pt x="6755" y="3510"/>
                  <a:pt x="6698" y="3510"/>
                </a:cubicBezTo>
                <a:close/>
                <a:moveTo>
                  <a:pt x="20266" y="3528"/>
                </a:moveTo>
                <a:cubicBezTo>
                  <a:pt x="20282" y="3576"/>
                  <a:pt x="20297" y="3625"/>
                  <a:pt x="20328" y="3625"/>
                </a:cubicBezTo>
                <a:cubicBezTo>
                  <a:pt x="20344" y="3625"/>
                  <a:pt x="20351" y="3593"/>
                  <a:pt x="20351" y="3577"/>
                </a:cubicBezTo>
                <a:cubicBezTo>
                  <a:pt x="20351" y="3544"/>
                  <a:pt x="20336" y="3544"/>
                  <a:pt x="20336" y="3528"/>
                </a:cubicBezTo>
                <a:cubicBezTo>
                  <a:pt x="20266" y="3528"/>
                  <a:pt x="20266" y="3528"/>
                  <a:pt x="20266" y="3528"/>
                </a:cubicBezTo>
                <a:close/>
                <a:moveTo>
                  <a:pt x="4111" y="3643"/>
                </a:moveTo>
                <a:cubicBezTo>
                  <a:pt x="4075" y="3643"/>
                  <a:pt x="4082" y="3763"/>
                  <a:pt x="4053" y="3778"/>
                </a:cubicBezTo>
                <a:cubicBezTo>
                  <a:pt x="4046" y="3793"/>
                  <a:pt x="4010" y="3777"/>
                  <a:pt x="4010" y="3807"/>
                </a:cubicBezTo>
                <a:cubicBezTo>
                  <a:pt x="4010" y="3822"/>
                  <a:pt x="4162" y="3926"/>
                  <a:pt x="4191" y="3926"/>
                </a:cubicBezTo>
                <a:cubicBezTo>
                  <a:pt x="4213" y="3926"/>
                  <a:pt x="4220" y="3896"/>
                  <a:pt x="4242" y="3866"/>
                </a:cubicBezTo>
                <a:cubicBezTo>
                  <a:pt x="4228" y="3806"/>
                  <a:pt x="4147" y="3643"/>
                  <a:pt x="4111" y="3643"/>
                </a:cubicBezTo>
                <a:close/>
                <a:moveTo>
                  <a:pt x="13065" y="3655"/>
                </a:moveTo>
                <a:cubicBezTo>
                  <a:pt x="13058" y="3655"/>
                  <a:pt x="13050" y="3704"/>
                  <a:pt x="13042" y="3704"/>
                </a:cubicBezTo>
                <a:cubicBezTo>
                  <a:pt x="13034" y="3704"/>
                  <a:pt x="13010" y="3783"/>
                  <a:pt x="13010" y="3799"/>
                </a:cubicBezTo>
                <a:cubicBezTo>
                  <a:pt x="13010" y="3848"/>
                  <a:pt x="13026" y="3848"/>
                  <a:pt x="13049" y="3848"/>
                </a:cubicBezTo>
                <a:cubicBezTo>
                  <a:pt x="13089" y="3848"/>
                  <a:pt x="13113" y="3800"/>
                  <a:pt x="13137" y="3784"/>
                </a:cubicBezTo>
                <a:cubicBezTo>
                  <a:pt x="13137" y="3719"/>
                  <a:pt x="13137" y="3719"/>
                  <a:pt x="13137" y="3719"/>
                </a:cubicBezTo>
                <a:cubicBezTo>
                  <a:pt x="13113" y="3719"/>
                  <a:pt x="13097" y="3655"/>
                  <a:pt x="13065" y="3655"/>
                </a:cubicBezTo>
                <a:close/>
                <a:moveTo>
                  <a:pt x="5253" y="3745"/>
                </a:moveTo>
                <a:cubicBezTo>
                  <a:pt x="5231" y="3745"/>
                  <a:pt x="5180" y="3854"/>
                  <a:pt x="5209" y="3854"/>
                </a:cubicBezTo>
                <a:cubicBezTo>
                  <a:pt x="5231" y="3854"/>
                  <a:pt x="5245" y="3807"/>
                  <a:pt x="5253" y="3745"/>
                </a:cubicBezTo>
                <a:close/>
                <a:moveTo>
                  <a:pt x="5390" y="3977"/>
                </a:moveTo>
                <a:cubicBezTo>
                  <a:pt x="5357" y="3974"/>
                  <a:pt x="5323" y="4008"/>
                  <a:pt x="5323" y="4089"/>
                </a:cubicBezTo>
                <a:cubicBezTo>
                  <a:pt x="5323" y="4148"/>
                  <a:pt x="5345" y="4192"/>
                  <a:pt x="5374" y="4192"/>
                </a:cubicBezTo>
                <a:cubicBezTo>
                  <a:pt x="5404" y="4192"/>
                  <a:pt x="5455" y="4148"/>
                  <a:pt x="5455" y="4089"/>
                </a:cubicBezTo>
                <a:cubicBezTo>
                  <a:pt x="5455" y="4022"/>
                  <a:pt x="5423" y="3981"/>
                  <a:pt x="5390" y="3977"/>
                </a:cubicBezTo>
                <a:close/>
                <a:moveTo>
                  <a:pt x="5504" y="3999"/>
                </a:moveTo>
                <a:cubicBezTo>
                  <a:pt x="5497" y="3999"/>
                  <a:pt x="5476" y="4030"/>
                  <a:pt x="5476" y="4046"/>
                </a:cubicBezTo>
                <a:cubicBezTo>
                  <a:pt x="5476" y="4061"/>
                  <a:pt x="5490" y="4077"/>
                  <a:pt x="5504" y="4077"/>
                </a:cubicBezTo>
                <a:cubicBezTo>
                  <a:pt x="5526" y="4077"/>
                  <a:pt x="5519" y="4077"/>
                  <a:pt x="5541" y="4061"/>
                </a:cubicBezTo>
                <a:cubicBezTo>
                  <a:pt x="5541" y="4046"/>
                  <a:pt x="5519" y="3999"/>
                  <a:pt x="5504" y="3999"/>
                </a:cubicBezTo>
                <a:close/>
                <a:moveTo>
                  <a:pt x="8569" y="4311"/>
                </a:moveTo>
                <a:cubicBezTo>
                  <a:pt x="8554" y="4311"/>
                  <a:pt x="8547" y="4356"/>
                  <a:pt x="8533" y="4356"/>
                </a:cubicBezTo>
                <a:cubicBezTo>
                  <a:pt x="8533" y="4371"/>
                  <a:pt x="8533" y="4388"/>
                  <a:pt x="8533" y="4388"/>
                </a:cubicBezTo>
                <a:cubicBezTo>
                  <a:pt x="8518" y="4388"/>
                  <a:pt x="8512" y="4373"/>
                  <a:pt x="8490" y="4388"/>
                </a:cubicBezTo>
                <a:cubicBezTo>
                  <a:pt x="8497" y="4432"/>
                  <a:pt x="8568" y="4476"/>
                  <a:pt x="8597" y="4476"/>
                </a:cubicBezTo>
                <a:cubicBezTo>
                  <a:pt x="8597" y="4490"/>
                  <a:pt x="8598" y="4506"/>
                  <a:pt x="8605" y="4521"/>
                </a:cubicBezTo>
                <a:cubicBezTo>
                  <a:pt x="8583" y="4535"/>
                  <a:pt x="8525" y="4552"/>
                  <a:pt x="8497" y="4552"/>
                </a:cubicBezTo>
                <a:cubicBezTo>
                  <a:pt x="8518" y="4597"/>
                  <a:pt x="8554" y="4551"/>
                  <a:pt x="8583" y="4565"/>
                </a:cubicBezTo>
                <a:cubicBezTo>
                  <a:pt x="8583" y="4610"/>
                  <a:pt x="8576" y="4641"/>
                  <a:pt x="8576" y="4700"/>
                </a:cubicBezTo>
                <a:cubicBezTo>
                  <a:pt x="8569" y="4700"/>
                  <a:pt x="8562" y="4716"/>
                  <a:pt x="8555" y="4716"/>
                </a:cubicBezTo>
                <a:cubicBezTo>
                  <a:pt x="8605" y="4716"/>
                  <a:pt x="8620" y="4775"/>
                  <a:pt x="8649" y="4790"/>
                </a:cubicBezTo>
                <a:cubicBezTo>
                  <a:pt x="8706" y="4835"/>
                  <a:pt x="8756" y="4880"/>
                  <a:pt x="8836" y="4880"/>
                </a:cubicBezTo>
                <a:cubicBezTo>
                  <a:pt x="8901" y="4880"/>
                  <a:pt x="8944" y="4804"/>
                  <a:pt x="8994" y="4759"/>
                </a:cubicBezTo>
                <a:cubicBezTo>
                  <a:pt x="9016" y="4744"/>
                  <a:pt x="9066" y="4670"/>
                  <a:pt x="9087" y="4610"/>
                </a:cubicBezTo>
                <a:cubicBezTo>
                  <a:pt x="9087" y="4491"/>
                  <a:pt x="9015" y="4522"/>
                  <a:pt x="9015" y="4388"/>
                </a:cubicBezTo>
                <a:cubicBezTo>
                  <a:pt x="9015" y="4373"/>
                  <a:pt x="9016" y="4356"/>
                  <a:pt x="9023" y="4356"/>
                </a:cubicBezTo>
                <a:cubicBezTo>
                  <a:pt x="9008" y="4356"/>
                  <a:pt x="8994" y="4372"/>
                  <a:pt x="8972" y="4372"/>
                </a:cubicBezTo>
                <a:cubicBezTo>
                  <a:pt x="8958" y="4372"/>
                  <a:pt x="8936" y="4371"/>
                  <a:pt x="8936" y="4311"/>
                </a:cubicBezTo>
                <a:cubicBezTo>
                  <a:pt x="8929" y="4326"/>
                  <a:pt x="8929" y="4326"/>
                  <a:pt x="8915" y="4311"/>
                </a:cubicBezTo>
                <a:cubicBezTo>
                  <a:pt x="8915" y="4326"/>
                  <a:pt x="8908" y="4343"/>
                  <a:pt x="8908" y="4388"/>
                </a:cubicBezTo>
                <a:cubicBezTo>
                  <a:pt x="8886" y="4343"/>
                  <a:pt x="8864" y="4388"/>
                  <a:pt x="8836" y="4388"/>
                </a:cubicBezTo>
                <a:cubicBezTo>
                  <a:pt x="8821" y="4388"/>
                  <a:pt x="8800" y="4388"/>
                  <a:pt x="8771" y="4388"/>
                </a:cubicBezTo>
                <a:cubicBezTo>
                  <a:pt x="8771" y="4388"/>
                  <a:pt x="8771" y="4417"/>
                  <a:pt x="8771" y="4417"/>
                </a:cubicBezTo>
                <a:cubicBezTo>
                  <a:pt x="8764" y="4417"/>
                  <a:pt x="8756" y="4403"/>
                  <a:pt x="8742" y="4388"/>
                </a:cubicBezTo>
                <a:cubicBezTo>
                  <a:pt x="8742" y="4388"/>
                  <a:pt x="8742" y="4387"/>
                  <a:pt x="8691" y="4417"/>
                </a:cubicBezTo>
                <a:cubicBezTo>
                  <a:pt x="8677" y="4417"/>
                  <a:pt x="8677" y="4403"/>
                  <a:pt x="8663" y="4388"/>
                </a:cubicBezTo>
                <a:cubicBezTo>
                  <a:pt x="8663" y="4403"/>
                  <a:pt x="8663" y="4401"/>
                  <a:pt x="8663" y="4431"/>
                </a:cubicBezTo>
                <a:cubicBezTo>
                  <a:pt x="8656" y="4446"/>
                  <a:pt x="8641" y="4462"/>
                  <a:pt x="8627" y="4462"/>
                </a:cubicBezTo>
                <a:cubicBezTo>
                  <a:pt x="8612" y="4462"/>
                  <a:pt x="8597" y="4402"/>
                  <a:pt x="8597" y="4372"/>
                </a:cubicBezTo>
                <a:cubicBezTo>
                  <a:pt x="8597" y="4357"/>
                  <a:pt x="8583" y="4341"/>
                  <a:pt x="8583" y="4311"/>
                </a:cubicBezTo>
                <a:cubicBezTo>
                  <a:pt x="8576" y="4311"/>
                  <a:pt x="8576" y="4311"/>
                  <a:pt x="8569" y="4311"/>
                </a:cubicBezTo>
                <a:close/>
                <a:moveTo>
                  <a:pt x="4913" y="4446"/>
                </a:moveTo>
                <a:cubicBezTo>
                  <a:pt x="4913" y="4477"/>
                  <a:pt x="4928" y="4507"/>
                  <a:pt x="4957" y="4522"/>
                </a:cubicBezTo>
                <a:cubicBezTo>
                  <a:pt x="4943" y="4476"/>
                  <a:pt x="4942" y="4415"/>
                  <a:pt x="4913" y="4446"/>
                </a:cubicBezTo>
                <a:close/>
                <a:moveTo>
                  <a:pt x="4847" y="4464"/>
                </a:moveTo>
                <a:cubicBezTo>
                  <a:pt x="4789" y="4479"/>
                  <a:pt x="4782" y="4655"/>
                  <a:pt x="4782" y="4730"/>
                </a:cubicBezTo>
                <a:cubicBezTo>
                  <a:pt x="4782" y="4759"/>
                  <a:pt x="4782" y="4746"/>
                  <a:pt x="4782" y="4790"/>
                </a:cubicBezTo>
                <a:cubicBezTo>
                  <a:pt x="4782" y="4820"/>
                  <a:pt x="4767" y="4819"/>
                  <a:pt x="4760" y="4849"/>
                </a:cubicBezTo>
                <a:cubicBezTo>
                  <a:pt x="4753" y="4864"/>
                  <a:pt x="4731" y="4849"/>
                  <a:pt x="4731" y="4923"/>
                </a:cubicBezTo>
                <a:cubicBezTo>
                  <a:pt x="4746" y="4923"/>
                  <a:pt x="4782" y="4908"/>
                  <a:pt x="4818" y="4923"/>
                </a:cubicBezTo>
                <a:cubicBezTo>
                  <a:pt x="4811" y="4968"/>
                  <a:pt x="4810" y="5011"/>
                  <a:pt x="4832" y="5011"/>
                </a:cubicBezTo>
                <a:cubicBezTo>
                  <a:pt x="4839" y="5011"/>
                  <a:pt x="4840" y="4997"/>
                  <a:pt x="4847" y="4982"/>
                </a:cubicBezTo>
                <a:cubicBezTo>
                  <a:pt x="4876" y="5011"/>
                  <a:pt x="4948" y="4923"/>
                  <a:pt x="4948" y="4820"/>
                </a:cubicBezTo>
                <a:cubicBezTo>
                  <a:pt x="4962" y="4834"/>
                  <a:pt x="5028" y="4923"/>
                  <a:pt x="5028" y="4923"/>
                </a:cubicBezTo>
                <a:cubicBezTo>
                  <a:pt x="5049" y="4923"/>
                  <a:pt x="5056" y="4923"/>
                  <a:pt x="5078" y="4923"/>
                </a:cubicBezTo>
                <a:cubicBezTo>
                  <a:pt x="5107" y="4923"/>
                  <a:pt x="5129" y="4908"/>
                  <a:pt x="5150" y="4878"/>
                </a:cubicBezTo>
                <a:cubicBezTo>
                  <a:pt x="5129" y="4834"/>
                  <a:pt x="5093" y="4848"/>
                  <a:pt x="5064" y="4804"/>
                </a:cubicBezTo>
                <a:cubicBezTo>
                  <a:pt x="5049" y="4789"/>
                  <a:pt x="5057" y="4759"/>
                  <a:pt x="5049" y="4730"/>
                </a:cubicBezTo>
                <a:cubicBezTo>
                  <a:pt x="5006" y="4626"/>
                  <a:pt x="4941" y="4670"/>
                  <a:pt x="4898" y="4552"/>
                </a:cubicBezTo>
                <a:cubicBezTo>
                  <a:pt x="4890" y="4567"/>
                  <a:pt x="4883" y="4566"/>
                  <a:pt x="4883" y="4581"/>
                </a:cubicBezTo>
                <a:cubicBezTo>
                  <a:pt x="4869" y="4551"/>
                  <a:pt x="4862" y="4538"/>
                  <a:pt x="4847" y="4464"/>
                </a:cubicBezTo>
                <a:close/>
                <a:moveTo>
                  <a:pt x="5281" y="4935"/>
                </a:moveTo>
                <a:cubicBezTo>
                  <a:pt x="5276" y="4931"/>
                  <a:pt x="5269" y="4938"/>
                  <a:pt x="5258" y="4966"/>
                </a:cubicBezTo>
                <a:cubicBezTo>
                  <a:pt x="5280" y="4994"/>
                  <a:pt x="5288" y="4994"/>
                  <a:pt x="5303" y="4966"/>
                </a:cubicBezTo>
                <a:cubicBezTo>
                  <a:pt x="5292" y="4952"/>
                  <a:pt x="5287" y="4938"/>
                  <a:pt x="5281" y="4935"/>
                </a:cubicBezTo>
                <a:close/>
                <a:moveTo>
                  <a:pt x="4993" y="5042"/>
                </a:moveTo>
                <a:cubicBezTo>
                  <a:pt x="4985" y="5072"/>
                  <a:pt x="4964" y="5102"/>
                  <a:pt x="4942" y="5146"/>
                </a:cubicBezTo>
                <a:cubicBezTo>
                  <a:pt x="4942" y="5146"/>
                  <a:pt x="4942" y="5145"/>
                  <a:pt x="4942" y="5205"/>
                </a:cubicBezTo>
                <a:cubicBezTo>
                  <a:pt x="4978" y="5190"/>
                  <a:pt x="5029" y="5115"/>
                  <a:pt x="5050" y="5056"/>
                </a:cubicBezTo>
                <a:cubicBezTo>
                  <a:pt x="5022" y="5041"/>
                  <a:pt x="5029" y="5042"/>
                  <a:pt x="4993" y="5042"/>
                </a:cubicBezTo>
                <a:close/>
                <a:moveTo>
                  <a:pt x="5160" y="5160"/>
                </a:moveTo>
                <a:cubicBezTo>
                  <a:pt x="5146" y="5163"/>
                  <a:pt x="5136" y="5182"/>
                  <a:pt x="5136" y="5220"/>
                </a:cubicBezTo>
                <a:cubicBezTo>
                  <a:pt x="5136" y="5220"/>
                  <a:pt x="5157" y="5294"/>
                  <a:pt x="5164" y="5294"/>
                </a:cubicBezTo>
                <a:cubicBezTo>
                  <a:pt x="5186" y="5294"/>
                  <a:pt x="5186" y="5234"/>
                  <a:pt x="5201" y="5189"/>
                </a:cubicBezTo>
                <a:cubicBezTo>
                  <a:pt x="5190" y="5166"/>
                  <a:pt x="5173" y="5156"/>
                  <a:pt x="5160" y="5160"/>
                </a:cubicBezTo>
                <a:close/>
                <a:moveTo>
                  <a:pt x="94" y="5560"/>
                </a:moveTo>
                <a:cubicBezTo>
                  <a:pt x="72" y="5560"/>
                  <a:pt x="65" y="5561"/>
                  <a:pt x="58" y="5590"/>
                </a:cubicBezTo>
                <a:lnTo>
                  <a:pt x="28" y="5590"/>
                </a:lnTo>
                <a:cubicBezTo>
                  <a:pt x="36" y="5619"/>
                  <a:pt x="43" y="5618"/>
                  <a:pt x="50" y="5633"/>
                </a:cubicBezTo>
                <a:cubicBezTo>
                  <a:pt x="50" y="5633"/>
                  <a:pt x="50" y="5633"/>
                  <a:pt x="123" y="5633"/>
                </a:cubicBezTo>
                <a:cubicBezTo>
                  <a:pt x="115" y="5589"/>
                  <a:pt x="116" y="5560"/>
                  <a:pt x="94" y="5560"/>
                </a:cubicBezTo>
                <a:close/>
                <a:moveTo>
                  <a:pt x="11489" y="5711"/>
                </a:moveTo>
                <a:cubicBezTo>
                  <a:pt x="11489" y="5711"/>
                  <a:pt x="11473" y="5727"/>
                  <a:pt x="11473" y="5760"/>
                </a:cubicBezTo>
                <a:cubicBezTo>
                  <a:pt x="11473" y="5776"/>
                  <a:pt x="11481" y="5792"/>
                  <a:pt x="11489" y="5808"/>
                </a:cubicBezTo>
                <a:cubicBezTo>
                  <a:pt x="11473" y="5808"/>
                  <a:pt x="11458" y="5840"/>
                  <a:pt x="11442" y="5840"/>
                </a:cubicBezTo>
                <a:cubicBezTo>
                  <a:pt x="11442" y="5856"/>
                  <a:pt x="11441" y="5904"/>
                  <a:pt x="11465" y="5904"/>
                </a:cubicBezTo>
                <a:cubicBezTo>
                  <a:pt x="11473" y="5904"/>
                  <a:pt x="11496" y="5873"/>
                  <a:pt x="11496" y="5857"/>
                </a:cubicBezTo>
                <a:cubicBezTo>
                  <a:pt x="11496" y="5841"/>
                  <a:pt x="11496" y="5825"/>
                  <a:pt x="11496" y="5808"/>
                </a:cubicBezTo>
                <a:cubicBezTo>
                  <a:pt x="11504" y="5808"/>
                  <a:pt x="11512" y="5776"/>
                  <a:pt x="11512" y="5760"/>
                </a:cubicBezTo>
                <a:cubicBezTo>
                  <a:pt x="11505" y="5744"/>
                  <a:pt x="11504" y="5727"/>
                  <a:pt x="11489" y="5711"/>
                </a:cubicBezTo>
                <a:close/>
                <a:moveTo>
                  <a:pt x="9862" y="5820"/>
                </a:moveTo>
                <a:cubicBezTo>
                  <a:pt x="9847" y="5820"/>
                  <a:pt x="9831" y="5853"/>
                  <a:pt x="9831" y="5869"/>
                </a:cubicBezTo>
                <a:cubicBezTo>
                  <a:pt x="9831" y="5885"/>
                  <a:pt x="9815" y="5901"/>
                  <a:pt x="9815" y="5934"/>
                </a:cubicBezTo>
                <a:cubicBezTo>
                  <a:pt x="9807" y="5934"/>
                  <a:pt x="9791" y="5949"/>
                  <a:pt x="9791" y="5998"/>
                </a:cubicBezTo>
                <a:cubicBezTo>
                  <a:pt x="9791" y="5998"/>
                  <a:pt x="9792" y="6016"/>
                  <a:pt x="9800" y="6016"/>
                </a:cubicBezTo>
                <a:cubicBezTo>
                  <a:pt x="9800" y="6032"/>
                  <a:pt x="9791" y="6047"/>
                  <a:pt x="9791" y="6047"/>
                </a:cubicBezTo>
                <a:cubicBezTo>
                  <a:pt x="9783" y="6047"/>
                  <a:pt x="9776" y="6030"/>
                  <a:pt x="9776" y="5998"/>
                </a:cubicBezTo>
                <a:cubicBezTo>
                  <a:pt x="9776" y="5998"/>
                  <a:pt x="9776" y="5998"/>
                  <a:pt x="9745" y="5998"/>
                </a:cubicBezTo>
                <a:cubicBezTo>
                  <a:pt x="9745" y="6063"/>
                  <a:pt x="9760" y="6080"/>
                  <a:pt x="9791" y="6080"/>
                </a:cubicBezTo>
                <a:cubicBezTo>
                  <a:pt x="9791" y="6080"/>
                  <a:pt x="9791" y="6079"/>
                  <a:pt x="9791" y="6111"/>
                </a:cubicBezTo>
                <a:cubicBezTo>
                  <a:pt x="9791" y="6128"/>
                  <a:pt x="9776" y="6162"/>
                  <a:pt x="9776" y="6178"/>
                </a:cubicBezTo>
                <a:cubicBezTo>
                  <a:pt x="9776" y="6194"/>
                  <a:pt x="9792" y="6209"/>
                  <a:pt x="9807" y="6209"/>
                </a:cubicBezTo>
                <a:cubicBezTo>
                  <a:pt x="9807" y="6209"/>
                  <a:pt x="9807" y="6210"/>
                  <a:pt x="9807" y="6242"/>
                </a:cubicBezTo>
                <a:cubicBezTo>
                  <a:pt x="9800" y="6259"/>
                  <a:pt x="9800" y="6257"/>
                  <a:pt x="9800" y="6274"/>
                </a:cubicBezTo>
                <a:cubicBezTo>
                  <a:pt x="9800" y="6306"/>
                  <a:pt x="9800" y="6308"/>
                  <a:pt x="9800" y="6340"/>
                </a:cubicBezTo>
                <a:cubicBezTo>
                  <a:pt x="9800" y="6340"/>
                  <a:pt x="9799" y="6340"/>
                  <a:pt x="9815" y="6340"/>
                </a:cubicBezTo>
                <a:cubicBezTo>
                  <a:pt x="9815" y="6324"/>
                  <a:pt x="9807" y="6324"/>
                  <a:pt x="9815" y="6291"/>
                </a:cubicBezTo>
                <a:cubicBezTo>
                  <a:pt x="9823" y="6291"/>
                  <a:pt x="9839" y="6307"/>
                  <a:pt x="9855" y="6307"/>
                </a:cubicBezTo>
                <a:cubicBezTo>
                  <a:pt x="9847" y="6339"/>
                  <a:pt x="9855" y="6338"/>
                  <a:pt x="9855" y="6387"/>
                </a:cubicBezTo>
                <a:cubicBezTo>
                  <a:pt x="9855" y="6419"/>
                  <a:pt x="9831" y="6437"/>
                  <a:pt x="9831" y="6469"/>
                </a:cubicBezTo>
                <a:cubicBezTo>
                  <a:pt x="9831" y="6518"/>
                  <a:pt x="9847" y="6518"/>
                  <a:pt x="9862" y="6518"/>
                </a:cubicBezTo>
                <a:cubicBezTo>
                  <a:pt x="9886" y="6518"/>
                  <a:pt x="9894" y="6485"/>
                  <a:pt x="9918" y="6485"/>
                </a:cubicBezTo>
                <a:cubicBezTo>
                  <a:pt x="9918" y="6485"/>
                  <a:pt x="9926" y="6485"/>
                  <a:pt x="9934" y="6485"/>
                </a:cubicBezTo>
                <a:cubicBezTo>
                  <a:pt x="9926" y="6517"/>
                  <a:pt x="9918" y="6517"/>
                  <a:pt x="9918" y="6549"/>
                </a:cubicBezTo>
                <a:cubicBezTo>
                  <a:pt x="9918" y="6598"/>
                  <a:pt x="9949" y="6598"/>
                  <a:pt x="9973" y="6598"/>
                </a:cubicBezTo>
                <a:cubicBezTo>
                  <a:pt x="9973" y="6598"/>
                  <a:pt x="9973" y="6600"/>
                  <a:pt x="9973" y="6664"/>
                </a:cubicBezTo>
                <a:cubicBezTo>
                  <a:pt x="9957" y="6713"/>
                  <a:pt x="9909" y="6745"/>
                  <a:pt x="9870" y="6745"/>
                </a:cubicBezTo>
                <a:cubicBezTo>
                  <a:pt x="9870" y="6793"/>
                  <a:pt x="9894" y="6809"/>
                  <a:pt x="9894" y="6874"/>
                </a:cubicBezTo>
                <a:cubicBezTo>
                  <a:pt x="9894" y="6938"/>
                  <a:pt x="9831" y="6940"/>
                  <a:pt x="9831" y="7005"/>
                </a:cubicBezTo>
                <a:cubicBezTo>
                  <a:pt x="9831" y="7005"/>
                  <a:pt x="9839" y="7020"/>
                  <a:pt x="9839" y="7020"/>
                </a:cubicBezTo>
                <a:cubicBezTo>
                  <a:pt x="9854" y="7020"/>
                  <a:pt x="9847" y="7005"/>
                  <a:pt x="9862" y="7005"/>
                </a:cubicBezTo>
                <a:cubicBezTo>
                  <a:pt x="9886" y="7005"/>
                  <a:pt x="9894" y="7053"/>
                  <a:pt x="9925" y="7053"/>
                </a:cubicBezTo>
                <a:cubicBezTo>
                  <a:pt x="9941" y="7053"/>
                  <a:pt x="9949" y="7037"/>
                  <a:pt x="9965" y="7005"/>
                </a:cubicBezTo>
                <a:cubicBezTo>
                  <a:pt x="9965" y="7021"/>
                  <a:pt x="9965" y="7036"/>
                  <a:pt x="9965" y="7036"/>
                </a:cubicBezTo>
                <a:cubicBezTo>
                  <a:pt x="9965" y="7101"/>
                  <a:pt x="9925" y="7086"/>
                  <a:pt x="9894" y="7102"/>
                </a:cubicBezTo>
                <a:cubicBezTo>
                  <a:pt x="9886" y="7102"/>
                  <a:pt x="9823" y="7231"/>
                  <a:pt x="9815" y="7247"/>
                </a:cubicBezTo>
                <a:cubicBezTo>
                  <a:pt x="9815" y="7247"/>
                  <a:pt x="9815" y="7248"/>
                  <a:pt x="9815" y="7280"/>
                </a:cubicBezTo>
                <a:cubicBezTo>
                  <a:pt x="9815" y="7280"/>
                  <a:pt x="9815" y="7280"/>
                  <a:pt x="9831" y="7280"/>
                </a:cubicBezTo>
                <a:cubicBezTo>
                  <a:pt x="9839" y="7264"/>
                  <a:pt x="9847" y="7247"/>
                  <a:pt x="9862" y="7247"/>
                </a:cubicBezTo>
                <a:cubicBezTo>
                  <a:pt x="9862" y="7247"/>
                  <a:pt x="9862" y="7247"/>
                  <a:pt x="9894" y="7247"/>
                </a:cubicBezTo>
                <a:cubicBezTo>
                  <a:pt x="9894" y="7214"/>
                  <a:pt x="9909" y="7167"/>
                  <a:pt x="9925" y="7167"/>
                </a:cubicBezTo>
                <a:cubicBezTo>
                  <a:pt x="9941" y="7167"/>
                  <a:pt x="9949" y="7198"/>
                  <a:pt x="9965" y="7198"/>
                </a:cubicBezTo>
                <a:cubicBezTo>
                  <a:pt x="9997" y="7198"/>
                  <a:pt x="10052" y="7167"/>
                  <a:pt x="10075" y="7167"/>
                </a:cubicBezTo>
                <a:cubicBezTo>
                  <a:pt x="10091" y="7167"/>
                  <a:pt x="10138" y="7167"/>
                  <a:pt x="10162" y="7167"/>
                </a:cubicBezTo>
                <a:cubicBezTo>
                  <a:pt x="10185" y="7167"/>
                  <a:pt x="10201" y="7135"/>
                  <a:pt x="10217" y="7102"/>
                </a:cubicBezTo>
                <a:cubicBezTo>
                  <a:pt x="10217" y="7102"/>
                  <a:pt x="10217" y="7101"/>
                  <a:pt x="10217" y="7069"/>
                </a:cubicBezTo>
                <a:cubicBezTo>
                  <a:pt x="10209" y="7069"/>
                  <a:pt x="10201" y="7070"/>
                  <a:pt x="10178" y="7053"/>
                </a:cubicBezTo>
                <a:cubicBezTo>
                  <a:pt x="10194" y="6989"/>
                  <a:pt x="10248" y="6955"/>
                  <a:pt x="10248" y="6874"/>
                </a:cubicBezTo>
                <a:cubicBezTo>
                  <a:pt x="10248" y="6841"/>
                  <a:pt x="10225" y="6793"/>
                  <a:pt x="10202" y="6793"/>
                </a:cubicBezTo>
                <a:cubicBezTo>
                  <a:pt x="10186" y="6793"/>
                  <a:pt x="10186" y="6793"/>
                  <a:pt x="10178" y="6809"/>
                </a:cubicBezTo>
                <a:lnTo>
                  <a:pt x="10185" y="6793"/>
                </a:lnTo>
                <a:cubicBezTo>
                  <a:pt x="10178" y="6810"/>
                  <a:pt x="10177" y="6827"/>
                  <a:pt x="10162" y="6827"/>
                </a:cubicBezTo>
                <a:cubicBezTo>
                  <a:pt x="10162" y="6827"/>
                  <a:pt x="10162" y="6826"/>
                  <a:pt x="10162" y="6793"/>
                </a:cubicBezTo>
                <a:cubicBezTo>
                  <a:pt x="10162" y="6793"/>
                  <a:pt x="10170" y="6776"/>
                  <a:pt x="10170" y="6760"/>
                </a:cubicBezTo>
                <a:cubicBezTo>
                  <a:pt x="10170" y="6728"/>
                  <a:pt x="10146" y="6713"/>
                  <a:pt x="10146" y="6680"/>
                </a:cubicBezTo>
                <a:cubicBezTo>
                  <a:pt x="10146" y="6567"/>
                  <a:pt x="10091" y="6550"/>
                  <a:pt x="10059" y="6469"/>
                </a:cubicBezTo>
                <a:cubicBezTo>
                  <a:pt x="10028" y="6420"/>
                  <a:pt x="10036" y="6324"/>
                  <a:pt x="9996" y="6291"/>
                </a:cubicBezTo>
                <a:cubicBezTo>
                  <a:pt x="9981" y="6291"/>
                  <a:pt x="9973" y="6307"/>
                  <a:pt x="9949" y="6291"/>
                </a:cubicBezTo>
                <a:cubicBezTo>
                  <a:pt x="9949" y="6275"/>
                  <a:pt x="9957" y="6258"/>
                  <a:pt x="9965" y="6258"/>
                </a:cubicBezTo>
                <a:cubicBezTo>
                  <a:pt x="9965" y="6161"/>
                  <a:pt x="10028" y="6112"/>
                  <a:pt x="10020" y="5998"/>
                </a:cubicBezTo>
                <a:cubicBezTo>
                  <a:pt x="10020" y="5998"/>
                  <a:pt x="10020" y="5998"/>
                  <a:pt x="9894" y="5998"/>
                </a:cubicBezTo>
                <a:cubicBezTo>
                  <a:pt x="9894" y="5982"/>
                  <a:pt x="9894" y="5983"/>
                  <a:pt x="9894" y="5967"/>
                </a:cubicBezTo>
                <a:cubicBezTo>
                  <a:pt x="9894" y="5902"/>
                  <a:pt x="9941" y="5918"/>
                  <a:pt x="9941" y="5853"/>
                </a:cubicBezTo>
                <a:cubicBezTo>
                  <a:pt x="9941" y="5837"/>
                  <a:pt x="9933" y="5820"/>
                  <a:pt x="9925" y="5820"/>
                </a:cubicBezTo>
                <a:cubicBezTo>
                  <a:pt x="9909" y="5820"/>
                  <a:pt x="9886" y="5820"/>
                  <a:pt x="9862" y="5820"/>
                </a:cubicBezTo>
                <a:close/>
                <a:moveTo>
                  <a:pt x="9762" y="5869"/>
                </a:moveTo>
                <a:cubicBezTo>
                  <a:pt x="9746" y="5869"/>
                  <a:pt x="9715" y="5886"/>
                  <a:pt x="9715" y="5920"/>
                </a:cubicBezTo>
                <a:cubicBezTo>
                  <a:pt x="9715" y="5937"/>
                  <a:pt x="9715" y="5971"/>
                  <a:pt x="9723" y="5971"/>
                </a:cubicBezTo>
                <a:cubicBezTo>
                  <a:pt x="9746" y="5971"/>
                  <a:pt x="9762" y="5920"/>
                  <a:pt x="9762" y="5869"/>
                </a:cubicBezTo>
                <a:close/>
                <a:moveTo>
                  <a:pt x="11269" y="5922"/>
                </a:moveTo>
                <a:cubicBezTo>
                  <a:pt x="11229" y="5922"/>
                  <a:pt x="11221" y="6002"/>
                  <a:pt x="11221" y="6033"/>
                </a:cubicBezTo>
                <a:cubicBezTo>
                  <a:pt x="11221" y="6049"/>
                  <a:pt x="11213" y="6064"/>
                  <a:pt x="11221" y="6080"/>
                </a:cubicBezTo>
                <a:cubicBezTo>
                  <a:pt x="11237" y="6049"/>
                  <a:pt x="11253" y="6018"/>
                  <a:pt x="11253" y="5986"/>
                </a:cubicBezTo>
                <a:cubicBezTo>
                  <a:pt x="11253" y="5955"/>
                  <a:pt x="11269" y="5938"/>
                  <a:pt x="11269" y="5922"/>
                </a:cubicBezTo>
                <a:close/>
                <a:moveTo>
                  <a:pt x="1856" y="5936"/>
                </a:moveTo>
                <a:cubicBezTo>
                  <a:pt x="1849" y="5936"/>
                  <a:pt x="1835" y="5936"/>
                  <a:pt x="1835" y="5980"/>
                </a:cubicBezTo>
                <a:cubicBezTo>
                  <a:pt x="1835" y="6040"/>
                  <a:pt x="1857" y="6100"/>
                  <a:pt x="1885" y="6100"/>
                </a:cubicBezTo>
                <a:cubicBezTo>
                  <a:pt x="1885" y="6174"/>
                  <a:pt x="1900" y="6220"/>
                  <a:pt x="1922" y="6279"/>
                </a:cubicBezTo>
                <a:cubicBezTo>
                  <a:pt x="1943" y="6235"/>
                  <a:pt x="1922" y="6173"/>
                  <a:pt x="1929" y="6113"/>
                </a:cubicBezTo>
                <a:cubicBezTo>
                  <a:pt x="1922" y="6113"/>
                  <a:pt x="1907" y="6128"/>
                  <a:pt x="1907" y="6113"/>
                </a:cubicBezTo>
                <a:cubicBezTo>
                  <a:pt x="1893" y="6039"/>
                  <a:pt x="1907" y="6040"/>
                  <a:pt x="1907" y="5936"/>
                </a:cubicBezTo>
                <a:cubicBezTo>
                  <a:pt x="1878" y="5965"/>
                  <a:pt x="1892" y="5936"/>
                  <a:pt x="1856" y="5936"/>
                </a:cubicBezTo>
                <a:close/>
                <a:moveTo>
                  <a:pt x="868" y="6025"/>
                </a:moveTo>
                <a:cubicBezTo>
                  <a:pt x="832" y="6025"/>
                  <a:pt x="803" y="6054"/>
                  <a:pt x="767" y="6084"/>
                </a:cubicBezTo>
                <a:cubicBezTo>
                  <a:pt x="767" y="6084"/>
                  <a:pt x="767" y="6085"/>
                  <a:pt x="767" y="6129"/>
                </a:cubicBezTo>
                <a:cubicBezTo>
                  <a:pt x="782" y="6159"/>
                  <a:pt x="796" y="6158"/>
                  <a:pt x="810" y="6188"/>
                </a:cubicBezTo>
                <a:cubicBezTo>
                  <a:pt x="846" y="6143"/>
                  <a:pt x="854" y="6115"/>
                  <a:pt x="897" y="6070"/>
                </a:cubicBezTo>
                <a:cubicBezTo>
                  <a:pt x="897" y="6070"/>
                  <a:pt x="897" y="6070"/>
                  <a:pt x="897" y="6025"/>
                </a:cubicBezTo>
                <a:cubicBezTo>
                  <a:pt x="882" y="6025"/>
                  <a:pt x="883" y="6025"/>
                  <a:pt x="868" y="6025"/>
                </a:cubicBezTo>
                <a:close/>
                <a:moveTo>
                  <a:pt x="10836" y="6225"/>
                </a:moveTo>
                <a:cubicBezTo>
                  <a:pt x="10828" y="6225"/>
                  <a:pt x="10797" y="6339"/>
                  <a:pt x="10797" y="6356"/>
                </a:cubicBezTo>
                <a:cubicBezTo>
                  <a:pt x="10797" y="6389"/>
                  <a:pt x="10820" y="6421"/>
                  <a:pt x="10844" y="6438"/>
                </a:cubicBezTo>
                <a:cubicBezTo>
                  <a:pt x="10844" y="6454"/>
                  <a:pt x="10828" y="6487"/>
                  <a:pt x="10812" y="6487"/>
                </a:cubicBezTo>
                <a:lnTo>
                  <a:pt x="10812" y="6471"/>
                </a:lnTo>
                <a:cubicBezTo>
                  <a:pt x="10805" y="6471"/>
                  <a:pt x="10805" y="6487"/>
                  <a:pt x="10797" y="6487"/>
                </a:cubicBezTo>
                <a:cubicBezTo>
                  <a:pt x="10805" y="6487"/>
                  <a:pt x="10813" y="6520"/>
                  <a:pt x="10828" y="6520"/>
                </a:cubicBezTo>
                <a:cubicBezTo>
                  <a:pt x="10875" y="6520"/>
                  <a:pt x="10859" y="6373"/>
                  <a:pt x="10890" y="6340"/>
                </a:cubicBezTo>
                <a:cubicBezTo>
                  <a:pt x="10882" y="6274"/>
                  <a:pt x="10883" y="6225"/>
                  <a:pt x="10836" y="6225"/>
                </a:cubicBezTo>
                <a:close/>
                <a:moveTo>
                  <a:pt x="1999" y="6276"/>
                </a:moveTo>
                <a:cubicBezTo>
                  <a:pt x="1990" y="6287"/>
                  <a:pt x="1987" y="6313"/>
                  <a:pt x="1987" y="6365"/>
                </a:cubicBezTo>
                <a:cubicBezTo>
                  <a:pt x="2016" y="6321"/>
                  <a:pt x="2001" y="6351"/>
                  <a:pt x="2037" y="6365"/>
                </a:cubicBezTo>
                <a:cubicBezTo>
                  <a:pt x="2030" y="6380"/>
                  <a:pt x="2037" y="6410"/>
                  <a:pt x="2037" y="6440"/>
                </a:cubicBezTo>
                <a:cubicBezTo>
                  <a:pt x="2037" y="6455"/>
                  <a:pt x="2059" y="6543"/>
                  <a:pt x="2074" y="6543"/>
                </a:cubicBezTo>
                <a:cubicBezTo>
                  <a:pt x="2088" y="6543"/>
                  <a:pt x="2095" y="6528"/>
                  <a:pt x="2095" y="6498"/>
                </a:cubicBezTo>
                <a:cubicBezTo>
                  <a:pt x="2095" y="6394"/>
                  <a:pt x="2038" y="6395"/>
                  <a:pt x="2045" y="6276"/>
                </a:cubicBezTo>
                <a:cubicBezTo>
                  <a:pt x="2023" y="6268"/>
                  <a:pt x="2009" y="6264"/>
                  <a:pt x="1999" y="6276"/>
                </a:cubicBezTo>
                <a:close/>
                <a:moveTo>
                  <a:pt x="10735" y="6358"/>
                </a:moveTo>
                <a:cubicBezTo>
                  <a:pt x="10735" y="6373"/>
                  <a:pt x="10735" y="6389"/>
                  <a:pt x="10735" y="6405"/>
                </a:cubicBezTo>
                <a:cubicBezTo>
                  <a:pt x="10735" y="6436"/>
                  <a:pt x="10757" y="6451"/>
                  <a:pt x="10780" y="6451"/>
                </a:cubicBezTo>
                <a:cubicBezTo>
                  <a:pt x="10780" y="6467"/>
                  <a:pt x="10780" y="6469"/>
                  <a:pt x="10780" y="6485"/>
                </a:cubicBezTo>
                <a:cubicBezTo>
                  <a:pt x="10780" y="6469"/>
                  <a:pt x="10788" y="6467"/>
                  <a:pt x="10788" y="6436"/>
                </a:cubicBezTo>
                <a:cubicBezTo>
                  <a:pt x="10788" y="6404"/>
                  <a:pt x="10773" y="6405"/>
                  <a:pt x="10773" y="6358"/>
                </a:cubicBezTo>
                <a:cubicBezTo>
                  <a:pt x="10773" y="6358"/>
                  <a:pt x="10773" y="6358"/>
                  <a:pt x="10735" y="6358"/>
                </a:cubicBezTo>
                <a:close/>
                <a:moveTo>
                  <a:pt x="9691" y="6405"/>
                </a:moveTo>
                <a:cubicBezTo>
                  <a:pt x="9667" y="6405"/>
                  <a:pt x="9628" y="6454"/>
                  <a:pt x="9628" y="6487"/>
                </a:cubicBezTo>
                <a:cubicBezTo>
                  <a:pt x="9628" y="6519"/>
                  <a:pt x="9628" y="6517"/>
                  <a:pt x="9635" y="6549"/>
                </a:cubicBezTo>
                <a:cubicBezTo>
                  <a:pt x="9628" y="6565"/>
                  <a:pt x="9588" y="6598"/>
                  <a:pt x="9580" y="6598"/>
                </a:cubicBezTo>
                <a:cubicBezTo>
                  <a:pt x="9573" y="6598"/>
                  <a:pt x="9557" y="6583"/>
                  <a:pt x="9557" y="6631"/>
                </a:cubicBezTo>
                <a:cubicBezTo>
                  <a:pt x="9557" y="6680"/>
                  <a:pt x="9572" y="6711"/>
                  <a:pt x="9596" y="6727"/>
                </a:cubicBezTo>
                <a:cubicBezTo>
                  <a:pt x="9588" y="6824"/>
                  <a:pt x="9533" y="6840"/>
                  <a:pt x="9533" y="6936"/>
                </a:cubicBezTo>
                <a:cubicBezTo>
                  <a:pt x="9533" y="7000"/>
                  <a:pt x="9557" y="7032"/>
                  <a:pt x="9588" y="7032"/>
                </a:cubicBezTo>
                <a:cubicBezTo>
                  <a:pt x="9596" y="7032"/>
                  <a:pt x="9612" y="7032"/>
                  <a:pt x="9628" y="7016"/>
                </a:cubicBezTo>
                <a:cubicBezTo>
                  <a:pt x="9644" y="7000"/>
                  <a:pt x="9667" y="6936"/>
                  <a:pt x="9706" y="6936"/>
                </a:cubicBezTo>
                <a:cubicBezTo>
                  <a:pt x="9721" y="6936"/>
                  <a:pt x="9745" y="6937"/>
                  <a:pt x="9761" y="6905"/>
                </a:cubicBezTo>
                <a:cubicBezTo>
                  <a:pt x="9777" y="6873"/>
                  <a:pt x="9761" y="6824"/>
                  <a:pt x="9761" y="6792"/>
                </a:cubicBezTo>
                <a:cubicBezTo>
                  <a:pt x="9761" y="6792"/>
                  <a:pt x="9761" y="6679"/>
                  <a:pt x="9761" y="6647"/>
                </a:cubicBezTo>
                <a:cubicBezTo>
                  <a:pt x="9761" y="6615"/>
                  <a:pt x="9800" y="6615"/>
                  <a:pt x="9800" y="6582"/>
                </a:cubicBezTo>
                <a:cubicBezTo>
                  <a:pt x="9800" y="6518"/>
                  <a:pt x="9777" y="6405"/>
                  <a:pt x="9729" y="6405"/>
                </a:cubicBezTo>
                <a:cubicBezTo>
                  <a:pt x="9714" y="6405"/>
                  <a:pt x="9706" y="6405"/>
                  <a:pt x="9691" y="6405"/>
                </a:cubicBezTo>
                <a:close/>
                <a:moveTo>
                  <a:pt x="18733" y="6520"/>
                </a:moveTo>
                <a:cubicBezTo>
                  <a:pt x="18733" y="6552"/>
                  <a:pt x="18733" y="6568"/>
                  <a:pt x="18733" y="6600"/>
                </a:cubicBezTo>
                <a:cubicBezTo>
                  <a:pt x="18733" y="6632"/>
                  <a:pt x="18725" y="6632"/>
                  <a:pt x="18725" y="6664"/>
                </a:cubicBezTo>
                <a:cubicBezTo>
                  <a:pt x="18693" y="6681"/>
                  <a:pt x="18686" y="6793"/>
                  <a:pt x="18686" y="6874"/>
                </a:cubicBezTo>
                <a:cubicBezTo>
                  <a:pt x="18686" y="6938"/>
                  <a:pt x="18717" y="6971"/>
                  <a:pt x="18717" y="7036"/>
                </a:cubicBezTo>
                <a:cubicBezTo>
                  <a:pt x="18717" y="7132"/>
                  <a:pt x="18717" y="7163"/>
                  <a:pt x="18717" y="7276"/>
                </a:cubicBezTo>
                <a:cubicBezTo>
                  <a:pt x="18717" y="7325"/>
                  <a:pt x="18702" y="7341"/>
                  <a:pt x="18702" y="7405"/>
                </a:cubicBezTo>
                <a:cubicBezTo>
                  <a:pt x="18702" y="7470"/>
                  <a:pt x="18717" y="7470"/>
                  <a:pt x="18717" y="7534"/>
                </a:cubicBezTo>
                <a:cubicBezTo>
                  <a:pt x="18717" y="7599"/>
                  <a:pt x="18710" y="7647"/>
                  <a:pt x="18710" y="7728"/>
                </a:cubicBezTo>
                <a:cubicBezTo>
                  <a:pt x="18710" y="7744"/>
                  <a:pt x="18702" y="7841"/>
                  <a:pt x="18710" y="7841"/>
                </a:cubicBezTo>
                <a:cubicBezTo>
                  <a:pt x="18733" y="7841"/>
                  <a:pt x="18733" y="7761"/>
                  <a:pt x="18757" y="7761"/>
                </a:cubicBezTo>
                <a:cubicBezTo>
                  <a:pt x="18765" y="7761"/>
                  <a:pt x="18772" y="7761"/>
                  <a:pt x="18780" y="7761"/>
                </a:cubicBezTo>
                <a:cubicBezTo>
                  <a:pt x="18780" y="7777"/>
                  <a:pt x="18796" y="7792"/>
                  <a:pt x="18804" y="7792"/>
                </a:cubicBezTo>
                <a:cubicBezTo>
                  <a:pt x="18804" y="7792"/>
                  <a:pt x="18811" y="7792"/>
                  <a:pt x="18811" y="7792"/>
                </a:cubicBezTo>
                <a:cubicBezTo>
                  <a:pt x="18788" y="7712"/>
                  <a:pt x="18748" y="7680"/>
                  <a:pt x="18748" y="7567"/>
                </a:cubicBezTo>
                <a:cubicBezTo>
                  <a:pt x="18748" y="7471"/>
                  <a:pt x="18756" y="7325"/>
                  <a:pt x="18811" y="7325"/>
                </a:cubicBezTo>
                <a:cubicBezTo>
                  <a:pt x="18827" y="7325"/>
                  <a:pt x="18843" y="7357"/>
                  <a:pt x="18859" y="7390"/>
                </a:cubicBezTo>
                <a:cubicBezTo>
                  <a:pt x="18843" y="7277"/>
                  <a:pt x="18812" y="7197"/>
                  <a:pt x="18796" y="7085"/>
                </a:cubicBezTo>
                <a:cubicBezTo>
                  <a:pt x="18796" y="7069"/>
                  <a:pt x="18780" y="7020"/>
                  <a:pt x="18780" y="6971"/>
                </a:cubicBezTo>
                <a:cubicBezTo>
                  <a:pt x="18780" y="6875"/>
                  <a:pt x="18780" y="6874"/>
                  <a:pt x="18780" y="6874"/>
                </a:cubicBezTo>
                <a:cubicBezTo>
                  <a:pt x="18764" y="6809"/>
                  <a:pt x="18788" y="6778"/>
                  <a:pt x="18780" y="6713"/>
                </a:cubicBezTo>
                <a:cubicBezTo>
                  <a:pt x="18764" y="6649"/>
                  <a:pt x="18748" y="6600"/>
                  <a:pt x="18748" y="6520"/>
                </a:cubicBezTo>
                <a:cubicBezTo>
                  <a:pt x="18748" y="6520"/>
                  <a:pt x="18741" y="6520"/>
                  <a:pt x="18733" y="6520"/>
                </a:cubicBezTo>
                <a:close/>
                <a:moveTo>
                  <a:pt x="9862" y="6569"/>
                </a:moveTo>
                <a:cubicBezTo>
                  <a:pt x="9847" y="6585"/>
                  <a:pt x="9847" y="6600"/>
                  <a:pt x="9847" y="6616"/>
                </a:cubicBezTo>
                <a:cubicBezTo>
                  <a:pt x="9863" y="6616"/>
                  <a:pt x="9870" y="6616"/>
                  <a:pt x="9870" y="6616"/>
                </a:cubicBezTo>
                <a:cubicBezTo>
                  <a:pt x="9870" y="6600"/>
                  <a:pt x="9870" y="6585"/>
                  <a:pt x="9870" y="6569"/>
                </a:cubicBezTo>
                <a:cubicBezTo>
                  <a:pt x="9870" y="6569"/>
                  <a:pt x="9862" y="6569"/>
                  <a:pt x="9862" y="6569"/>
                </a:cubicBezTo>
                <a:close/>
                <a:moveTo>
                  <a:pt x="2037" y="6664"/>
                </a:moveTo>
                <a:cubicBezTo>
                  <a:pt x="2037" y="6664"/>
                  <a:pt x="2037" y="6664"/>
                  <a:pt x="2037" y="6694"/>
                </a:cubicBezTo>
                <a:cubicBezTo>
                  <a:pt x="2045" y="6723"/>
                  <a:pt x="2052" y="6768"/>
                  <a:pt x="2059" y="6768"/>
                </a:cubicBezTo>
                <a:cubicBezTo>
                  <a:pt x="2074" y="6768"/>
                  <a:pt x="2081" y="6827"/>
                  <a:pt x="2095" y="6827"/>
                </a:cubicBezTo>
                <a:cubicBezTo>
                  <a:pt x="2095" y="6841"/>
                  <a:pt x="2089" y="6857"/>
                  <a:pt x="2089" y="6872"/>
                </a:cubicBezTo>
                <a:cubicBezTo>
                  <a:pt x="2089" y="6916"/>
                  <a:pt x="2095" y="6960"/>
                  <a:pt x="2117" y="6960"/>
                </a:cubicBezTo>
                <a:cubicBezTo>
                  <a:pt x="2139" y="6960"/>
                  <a:pt x="2095" y="6886"/>
                  <a:pt x="2095" y="6872"/>
                </a:cubicBezTo>
                <a:cubicBezTo>
                  <a:pt x="2095" y="6857"/>
                  <a:pt x="2111" y="6856"/>
                  <a:pt x="2111" y="6827"/>
                </a:cubicBezTo>
                <a:cubicBezTo>
                  <a:pt x="2111" y="6812"/>
                  <a:pt x="2095" y="6798"/>
                  <a:pt x="2095" y="6784"/>
                </a:cubicBezTo>
                <a:cubicBezTo>
                  <a:pt x="2095" y="6739"/>
                  <a:pt x="2103" y="6709"/>
                  <a:pt x="2095" y="6694"/>
                </a:cubicBezTo>
                <a:cubicBezTo>
                  <a:pt x="2095" y="6709"/>
                  <a:pt x="2088" y="6739"/>
                  <a:pt x="2074" y="6739"/>
                </a:cubicBezTo>
                <a:cubicBezTo>
                  <a:pt x="2059" y="6739"/>
                  <a:pt x="2081" y="6694"/>
                  <a:pt x="2081" y="6694"/>
                </a:cubicBezTo>
                <a:cubicBezTo>
                  <a:pt x="2067" y="6694"/>
                  <a:pt x="2052" y="6664"/>
                  <a:pt x="2037" y="6664"/>
                </a:cubicBezTo>
                <a:close/>
                <a:moveTo>
                  <a:pt x="5050" y="6797"/>
                </a:moveTo>
                <a:cubicBezTo>
                  <a:pt x="5057" y="6797"/>
                  <a:pt x="5057" y="6812"/>
                  <a:pt x="5050" y="6827"/>
                </a:cubicBezTo>
                <a:cubicBezTo>
                  <a:pt x="5065" y="6856"/>
                  <a:pt x="5093" y="6870"/>
                  <a:pt x="5114" y="6870"/>
                </a:cubicBezTo>
                <a:cubicBezTo>
                  <a:pt x="5114" y="6870"/>
                  <a:pt x="5121" y="6870"/>
                  <a:pt x="5121" y="6870"/>
                </a:cubicBezTo>
                <a:cubicBezTo>
                  <a:pt x="5121" y="6812"/>
                  <a:pt x="5086" y="6797"/>
                  <a:pt x="5050" y="6797"/>
                </a:cubicBezTo>
                <a:close/>
                <a:moveTo>
                  <a:pt x="6595" y="7032"/>
                </a:moveTo>
                <a:cubicBezTo>
                  <a:pt x="6559" y="7032"/>
                  <a:pt x="6544" y="7107"/>
                  <a:pt x="6529" y="7167"/>
                </a:cubicBezTo>
                <a:cubicBezTo>
                  <a:pt x="6500" y="7256"/>
                  <a:pt x="6479" y="7447"/>
                  <a:pt x="6421" y="7507"/>
                </a:cubicBezTo>
                <a:cubicBezTo>
                  <a:pt x="6421" y="7522"/>
                  <a:pt x="6428" y="7538"/>
                  <a:pt x="6435" y="7538"/>
                </a:cubicBezTo>
                <a:cubicBezTo>
                  <a:pt x="6435" y="7538"/>
                  <a:pt x="6435" y="7537"/>
                  <a:pt x="6435" y="7552"/>
                </a:cubicBezTo>
                <a:cubicBezTo>
                  <a:pt x="6435" y="7567"/>
                  <a:pt x="6399" y="7627"/>
                  <a:pt x="6399" y="7642"/>
                </a:cubicBezTo>
                <a:cubicBezTo>
                  <a:pt x="6399" y="7657"/>
                  <a:pt x="6407" y="7687"/>
                  <a:pt x="6421" y="7687"/>
                </a:cubicBezTo>
                <a:cubicBezTo>
                  <a:pt x="6443" y="7687"/>
                  <a:pt x="6450" y="7655"/>
                  <a:pt x="6479" y="7655"/>
                </a:cubicBezTo>
                <a:cubicBezTo>
                  <a:pt x="6508" y="7655"/>
                  <a:pt x="6516" y="7687"/>
                  <a:pt x="6545" y="7687"/>
                </a:cubicBezTo>
                <a:cubicBezTo>
                  <a:pt x="6559" y="7687"/>
                  <a:pt x="6573" y="7671"/>
                  <a:pt x="6587" y="7671"/>
                </a:cubicBezTo>
                <a:cubicBezTo>
                  <a:pt x="6595" y="7716"/>
                  <a:pt x="6624" y="7687"/>
                  <a:pt x="6645" y="7687"/>
                </a:cubicBezTo>
                <a:cubicBezTo>
                  <a:pt x="6638" y="7716"/>
                  <a:pt x="6624" y="7716"/>
                  <a:pt x="6624" y="7745"/>
                </a:cubicBezTo>
                <a:cubicBezTo>
                  <a:pt x="6624" y="7760"/>
                  <a:pt x="6631" y="7745"/>
                  <a:pt x="6631" y="7745"/>
                </a:cubicBezTo>
                <a:cubicBezTo>
                  <a:pt x="6660" y="7745"/>
                  <a:pt x="6675" y="7686"/>
                  <a:pt x="6697" y="7642"/>
                </a:cubicBezTo>
                <a:cubicBezTo>
                  <a:pt x="6711" y="7671"/>
                  <a:pt x="6697" y="7745"/>
                  <a:pt x="6718" y="7745"/>
                </a:cubicBezTo>
                <a:cubicBezTo>
                  <a:pt x="6718" y="7745"/>
                  <a:pt x="6725" y="7761"/>
                  <a:pt x="6733" y="7761"/>
                </a:cubicBezTo>
                <a:cubicBezTo>
                  <a:pt x="6733" y="7776"/>
                  <a:pt x="6732" y="7804"/>
                  <a:pt x="6747" y="7804"/>
                </a:cubicBezTo>
                <a:cubicBezTo>
                  <a:pt x="6769" y="7804"/>
                  <a:pt x="6783" y="7761"/>
                  <a:pt x="6783" y="7716"/>
                </a:cubicBezTo>
                <a:cubicBezTo>
                  <a:pt x="6783" y="7671"/>
                  <a:pt x="6769" y="7672"/>
                  <a:pt x="6769" y="7612"/>
                </a:cubicBezTo>
                <a:cubicBezTo>
                  <a:pt x="6754" y="7642"/>
                  <a:pt x="6762" y="7642"/>
                  <a:pt x="6740" y="7642"/>
                </a:cubicBezTo>
                <a:cubicBezTo>
                  <a:pt x="6740" y="7612"/>
                  <a:pt x="6725" y="7596"/>
                  <a:pt x="6725" y="7581"/>
                </a:cubicBezTo>
                <a:cubicBezTo>
                  <a:pt x="6725" y="7551"/>
                  <a:pt x="6747" y="7551"/>
                  <a:pt x="6747" y="7507"/>
                </a:cubicBezTo>
                <a:cubicBezTo>
                  <a:pt x="6740" y="7507"/>
                  <a:pt x="6732" y="7522"/>
                  <a:pt x="6725" y="7522"/>
                </a:cubicBezTo>
                <a:cubicBezTo>
                  <a:pt x="6725" y="7463"/>
                  <a:pt x="6725" y="7419"/>
                  <a:pt x="6725" y="7390"/>
                </a:cubicBezTo>
                <a:cubicBezTo>
                  <a:pt x="6718" y="7404"/>
                  <a:pt x="6689" y="7404"/>
                  <a:pt x="6667" y="7390"/>
                </a:cubicBezTo>
                <a:cubicBezTo>
                  <a:pt x="6667" y="7390"/>
                  <a:pt x="6667" y="7388"/>
                  <a:pt x="6645" y="7403"/>
                </a:cubicBezTo>
                <a:cubicBezTo>
                  <a:pt x="6645" y="7403"/>
                  <a:pt x="6645" y="7389"/>
                  <a:pt x="6645" y="7374"/>
                </a:cubicBezTo>
                <a:cubicBezTo>
                  <a:pt x="6645" y="7374"/>
                  <a:pt x="6646" y="7374"/>
                  <a:pt x="6603" y="7374"/>
                </a:cubicBezTo>
                <a:cubicBezTo>
                  <a:pt x="6603" y="7374"/>
                  <a:pt x="6603" y="7374"/>
                  <a:pt x="6603" y="7345"/>
                </a:cubicBezTo>
                <a:cubicBezTo>
                  <a:pt x="6603" y="7345"/>
                  <a:pt x="6602" y="7345"/>
                  <a:pt x="6617" y="7315"/>
                </a:cubicBezTo>
                <a:cubicBezTo>
                  <a:pt x="6610" y="7300"/>
                  <a:pt x="6595" y="7300"/>
                  <a:pt x="6581" y="7300"/>
                </a:cubicBezTo>
                <a:cubicBezTo>
                  <a:pt x="6566" y="7300"/>
                  <a:pt x="6566" y="7329"/>
                  <a:pt x="6551" y="7329"/>
                </a:cubicBezTo>
                <a:cubicBezTo>
                  <a:pt x="6551" y="7329"/>
                  <a:pt x="6551" y="7329"/>
                  <a:pt x="6551" y="7300"/>
                </a:cubicBezTo>
                <a:cubicBezTo>
                  <a:pt x="6566" y="7211"/>
                  <a:pt x="6609" y="7166"/>
                  <a:pt x="6609" y="7077"/>
                </a:cubicBezTo>
                <a:cubicBezTo>
                  <a:pt x="6609" y="7062"/>
                  <a:pt x="6602" y="7032"/>
                  <a:pt x="6595" y="7032"/>
                </a:cubicBezTo>
                <a:close/>
                <a:moveTo>
                  <a:pt x="2341" y="7196"/>
                </a:moveTo>
                <a:cubicBezTo>
                  <a:pt x="2334" y="7196"/>
                  <a:pt x="2320" y="7210"/>
                  <a:pt x="2313" y="7210"/>
                </a:cubicBezTo>
                <a:lnTo>
                  <a:pt x="2320" y="7210"/>
                </a:lnTo>
                <a:cubicBezTo>
                  <a:pt x="2320" y="7210"/>
                  <a:pt x="2341" y="7226"/>
                  <a:pt x="2356" y="7241"/>
                </a:cubicBezTo>
                <a:cubicBezTo>
                  <a:pt x="2348" y="7241"/>
                  <a:pt x="2341" y="7270"/>
                  <a:pt x="2334" y="7270"/>
                </a:cubicBezTo>
                <a:cubicBezTo>
                  <a:pt x="2341" y="7330"/>
                  <a:pt x="2399" y="7376"/>
                  <a:pt x="2442" y="7376"/>
                </a:cubicBezTo>
                <a:cubicBezTo>
                  <a:pt x="2435" y="7376"/>
                  <a:pt x="2421" y="7375"/>
                  <a:pt x="2421" y="7405"/>
                </a:cubicBezTo>
                <a:cubicBezTo>
                  <a:pt x="2457" y="7450"/>
                  <a:pt x="2529" y="7569"/>
                  <a:pt x="2572" y="7569"/>
                </a:cubicBezTo>
                <a:cubicBezTo>
                  <a:pt x="2579" y="7569"/>
                  <a:pt x="2587" y="7569"/>
                  <a:pt x="2594" y="7569"/>
                </a:cubicBezTo>
                <a:cubicBezTo>
                  <a:pt x="2594" y="7569"/>
                  <a:pt x="2594" y="7569"/>
                  <a:pt x="2594" y="7524"/>
                </a:cubicBezTo>
                <a:cubicBezTo>
                  <a:pt x="2536" y="7420"/>
                  <a:pt x="2486" y="7315"/>
                  <a:pt x="2399" y="7255"/>
                </a:cubicBezTo>
                <a:cubicBezTo>
                  <a:pt x="2385" y="7240"/>
                  <a:pt x="2363" y="7196"/>
                  <a:pt x="2341" y="7196"/>
                </a:cubicBezTo>
                <a:close/>
                <a:moveTo>
                  <a:pt x="6141" y="7313"/>
                </a:moveTo>
                <a:cubicBezTo>
                  <a:pt x="6128" y="7308"/>
                  <a:pt x="6113" y="7308"/>
                  <a:pt x="6097" y="7315"/>
                </a:cubicBezTo>
                <a:cubicBezTo>
                  <a:pt x="6119" y="7360"/>
                  <a:pt x="6183" y="7448"/>
                  <a:pt x="6212" y="7448"/>
                </a:cubicBezTo>
                <a:cubicBezTo>
                  <a:pt x="6227" y="7448"/>
                  <a:pt x="6233" y="7449"/>
                  <a:pt x="6241" y="7419"/>
                </a:cubicBezTo>
                <a:cubicBezTo>
                  <a:pt x="6208" y="7386"/>
                  <a:pt x="6180" y="7328"/>
                  <a:pt x="6141" y="7313"/>
                </a:cubicBezTo>
                <a:close/>
                <a:moveTo>
                  <a:pt x="4694" y="7481"/>
                </a:moveTo>
                <a:cubicBezTo>
                  <a:pt x="4723" y="7481"/>
                  <a:pt x="4738" y="7555"/>
                  <a:pt x="4746" y="7585"/>
                </a:cubicBezTo>
                <a:cubicBezTo>
                  <a:pt x="4753" y="7555"/>
                  <a:pt x="4752" y="7524"/>
                  <a:pt x="4752" y="7524"/>
                </a:cubicBezTo>
                <a:cubicBezTo>
                  <a:pt x="4752" y="7524"/>
                  <a:pt x="4753" y="7524"/>
                  <a:pt x="4767" y="7524"/>
                </a:cubicBezTo>
                <a:cubicBezTo>
                  <a:pt x="4782" y="7524"/>
                  <a:pt x="4868" y="7660"/>
                  <a:pt x="4868" y="7675"/>
                </a:cubicBezTo>
                <a:cubicBezTo>
                  <a:pt x="4883" y="7734"/>
                  <a:pt x="4868" y="7778"/>
                  <a:pt x="4882" y="7808"/>
                </a:cubicBezTo>
                <a:cubicBezTo>
                  <a:pt x="4933" y="7912"/>
                  <a:pt x="4998" y="7882"/>
                  <a:pt x="5049" y="7956"/>
                </a:cubicBezTo>
                <a:cubicBezTo>
                  <a:pt x="5049" y="7956"/>
                  <a:pt x="5049" y="7956"/>
                  <a:pt x="5106" y="7956"/>
                </a:cubicBezTo>
                <a:cubicBezTo>
                  <a:pt x="5143" y="7971"/>
                  <a:pt x="5186" y="8150"/>
                  <a:pt x="5135" y="8150"/>
                </a:cubicBezTo>
                <a:cubicBezTo>
                  <a:pt x="5113" y="8150"/>
                  <a:pt x="5091" y="8090"/>
                  <a:pt x="5077" y="8076"/>
                </a:cubicBezTo>
                <a:cubicBezTo>
                  <a:pt x="5070" y="8135"/>
                  <a:pt x="5056" y="8343"/>
                  <a:pt x="5027" y="8343"/>
                </a:cubicBezTo>
                <a:cubicBezTo>
                  <a:pt x="5005" y="8314"/>
                  <a:pt x="5005" y="8285"/>
                  <a:pt x="4998" y="8210"/>
                </a:cubicBezTo>
                <a:cubicBezTo>
                  <a:pt x="4977" y="8225"/>
                  <a:pt x="4976" y="8240"/>
                  <a:pt x="4955" y="8240"/>
                </a:cubicBezTo>
                <a:cubicBezTo>
                  <a:pt x="4962" y="8180"/>
                  <a:pt x="4976" y="8151"/>
                  <a:pt x="4976" y="8091"/>
                </a:cubicBezTo>
                <a:cubicBezTo>
                  <a:pt x="4976" y="8032"/>
                  <a:pt x="4897" y="7956"/>
                  <a:pt x="4882" y="7956"/>
                </a:cubicBezTo>
                <a:cubicBezTo>
                  <a:pt x="4846" y="7956"/>
                  <a:pt x="4882" y="8061"/>
                  <a:pt x="4810" y="8076"/>
                </a:cubicBezTo>
                <a:cubicBezTo>
                  <a:pt x="4760" y="8076"/>
                  <a:pt x="4818" y="8582"/>
                  <a:pt x="4746" y="8582"/>
                </a:cubicBezTo>
                <a:cubicBezTo>
                  <a:pt x="4644" y="8582"/>
                  <a:pt x="4731" y="8120"/>
                  <a:pt x="4752" y="8076"/>
                </a:cubicBezTo>
                <a:cubicBezTo>
                  <a:pt x="4731" y="8076"/>
                  <a:pt x="4724" y="8106"/>
                  <a:pt x="4702" y="8136"/>
                </a:cubicBezTo>
                <a:cubicBezTo>
                  <a:pt x="4702" y="8047"/>
                  <a:pt x="4789" y="7927"/>
                  <a:pt x="4832" y="7927"/>
                </a:cubicBezTo>
                <a:cubicBezTo>
                  <a:pt x="4846" y="7927"/>
                  <a:pt x="4897" y="7942"/>
                  <a:pt x="4926" y="7927"/>
                </a:cubicBezTo>
                <a:cubicBezTo>
                  <a:pt x="4926" y="7927"/>
                  <a:pt x="4926" y="7928"/>
                  <a:pt x="4926" y="7868"/>
                </a:cubicBezTo>
                <a:cubicBezTo>
                  <a:pt x="4883" y="7868"/>
                  <a:pt x="4853" y="7823"/>
                  <a:pt x="4810" y="7823"/>
                </a:cubicBezTo>
                <a:cubicBezTo>
                  <a:pt x="4781" y="7823"/>
                  <a:pt x="4774" y="7868"/>
                  <a:pt x="4752" y="7868"/>
                </a:cubicBezTo>
                <a:cubicBezTo>
                  <a:pt x="4738" y="7868"/>
                  <a:pt x="4716" y="7838"/>
                  <a:pt x="4716" y="7808"/>
                </a:cubicBezTo>
                <a:cubicBezTo>
                  <a:pt x="4716" y="7808"/>
                  <a:pt x="4717" y="7808"/>
                  <a:pt x="4673" y="7808"/>
                </a:cubicBezTo>
                <a:cubicBezTo>
                  <a:pt x="4681" y="7778"/>
                  <a:pt x="4694" y="7764"/>
                  <a:pt x="4694" y="7704"/>
                </a:cubicBezTo>
                <a:cubicBezTo>
                  <a:pt x="4665" y="7719"/>
                  <a:pt x="4630" y="7792"/>
                  <a:pt x="4601" y="7792"/>
                </a:cubicBezTo>
                <a:cubicBezTo>
                  <a:pt x="4594" y="7792"/>
                  <a:pt x="4543" y="7912"/>
                  <a:pt x="4514" y="7808"/>
                </a:cubicBezTo>
                <a:cubicBezTo>
                  <a:pt x="4478" y="7823"/>
                  <a:pt x="4514" y="7837"/>
                  <a:pt x="4449" y="7837"/>
                </a:cubicBezTo>
                <a:cubicBezTo>
                  <a:pt x="4500" y="7718"/>
                  <a:pt x="4557" y="7675"/>
                  <a:pt x="4608" y="7601"/>
                </a:cubicBezTo>
                <a:lnTo>
                  <a:pt x="4666" y="7569"/>
                </a:lnTo>
                <a:cubicBezTo>
                  <a:pt x="4687" y="7555"/>
                  <a:pt x="4673" y="7481"/>
                  <a:pt x="4694" y="7481"/>
                </a:cubicBezTo>
                <a:close/>
                <a:moveTo>
                  <a:pt x="11737" y="7503"/>
                </a:moveTo>
                <a:cubicBezTo>
                  <a:pt x="11737" y="7503"/>
                  <a:pt x="11738" y="7505"/>
                  <a:pt x="11738" y="7505"/>
                </a:cubicBezTo>
                <a:cubicBezTo>
                  <a:pt x="11685" y="7506"/>
                  <a:pt x="11653" y="7569"/>
                  <a:pt x="11591" y="7569"/>
                </a:cubicBezTo>
                <a:cubicBezTo>
                  <a:pt x="11590" y="7569"/>
                  <a:pt x="11589" y="7569"/>
                  <a:pt x="11588" y="7569"/>
                </a:cubicBezTo>
                <a:cubicBezTo>
                  <a:pt x="11650" y="7569"/>
                  <a:pt x="11682" y="7503"/>
                  <a:pt x="11737" y="7503"/>
                </a:cubicBezTo>
                <a:close/>
                <a:moveTo>
                  <a:pt x="11526" y="7562"/>
                </a:moveTo>
                <a:cubicBezTo>
                  <a:pt x="11540" y="7568"/>
                  <a:pt x="11558" y="7568"/>
                  <a:pt x="11576" y="7567"/>
                </a:cubicBezTo>
                <a:cubicBezTo>
                  <a:pt x="11558" y="7568"/>
                  <a:pt x="11539" y="7570"/>
                  <a:pt x="11526" y="7562"/>
                </a:cubicBezTo>
                <a:close/>
                <a:moveTo>
                  <a:pt x="13236" y="7730"/>
                </a:moveTo>
                <a:cubicBezTo>
                  <a:pt x="13346" y="7730"/>
                  <a:pt x="13370" y="7843"/>
                  <a:pt x="13409" y="7972"/>
                </a:cubicBezTo>
                <a:cubicBezTo>
                  <a:pt x="13378" y="8021"/>
                  <a:pt x="13338" y="7972"/>
                  <a:pt x="13299" y="7972"/>
                </a:cubicBezTo>
                <a:cubicBezTo>
                  <a:pt x="13236" y="7972"/>
                  <a:pt x="13158" y="8086"/>
                  <a:pt x="13150" y="8070"/>
                </a:cubicBezTo>
                <a:cubicBezTo>
                  <a:pt x="13150" y="8167"/>
                  <a:pt x="13182" y="8150"/>
                  <a:pt x="13197" y="8199"/>
                </a:cubicBezTo>
                <a:cubicBezTo>
                  <a:pt x="13237" y="8344"/>
                  <a:pt x="13292" y="8394"/>
                  <a:pt x="13292" y="8572"/>
                </a:cubicBezTo>
                <a:cubicBezTo>
                  <a:pt x="13315" y="8556"/>
                  <a:pt x="13355" y="8507"/>
                  <a:pt x="13370" y="8507"/>
                </a:cubicBezTo>
                <a:cubicBezTo>
                  <a:pt x="13370" y="8572"/>
                  <a:pt x="13402" y="8603"/>
                  <a:pt x="13402" y="8668"/>
                </a:cubicBezTo>
                <a:cubicBezTo>
                  <a:pt x="13347" y="8668"/>
                  <a:pt x="13307" y="8636"/>
                  <a:pt x="13299" y="8765"/>
                </a:cubicBezTo>
                <a:cubicBezTo>
                  <a:pt x="13338" y="8782"/>
                  <a:pt x="13370" y="8862"/>
                  <a:pt x="13370" y="8943"/>
                </a:cubicBezTo>
                <a:cubicBezTo>
                  <a:pt x="13370" y="9008"/>
                  <a:pt x="13339" y="9056"/>
                  <a:pt x="13378" y="9137"/>
                </a:cubicBezTo>
                <a:cubicBezTo>
                  <a:pt x="13378" y="9218"/>
                  <a:pt x="13378" y="9219"/>
                  <a:pt x="13378" y="9219"/>
                </a:cubicBezTo>
                <a:cubicBezTo>
                  <a:pt x="13339" y="9235"/>
                  <a:pt x="13205" y="9267"/>
                  <a:pt x="13181" y="9219"/>
                </a:cubicBezTo>
                <a:cubicBezTo>
                  <a:pt x="13166" y="9187"/>
                  <a:pt x="13166" y="9153"/>
                  <a:pt x="13142" y="9137"/>
                </a:cubicBezTo>
                <a:cubicBezTo>
                  <a:pt x="13119" y="9137"/>
                  <a:pt x="13095" y="9154"/>
                  <a:pt x="13080" y="9106"/>
                </a:cubicBezTo>
                <a:cubicBezTo>
                  <a:pt x="13072" y="9057"/>
                  <a:pt x="13088" y="9023"/>
                  <a:pt x="13072" y="8975"/>
                </a:cubicBezTo>
                <a:cubicBezTo>
                  <a:pt x="13056" y="8926"/>
                  <a:pt x="13048" y="8959"/>
                  <a:pt x="13048" y="8894"/>
                </a:cubicBezTo>
                <a:cubicBezTo>
                  <a:pt x="13072" y="8911"/>
                  <a:pt x="13072" y="8910"/>
                  <a:pt x="13072" y="8910"/>
                </a:cubicBezTo>
                <a:cubicBezTo>
                  <a:pt x="13103" y="8845"/>
                  <a:pt x="13103" y="8733"/>
                  <a:pt x="13135" y="8701"/>
                </a:cubicBezTo>
                <a:cubicBezTo>
                  <a:pt x="13080" y="8636"/>
                  <a:pt x="12993" y="8377"/>
                  <a:pt x="12993" y="8232"/>
                </a:cubicBezTo>
                <a:cubicBezTo>
                  <a:pt x="12993" y="8200"/>
                  <a:pt x="12946" y="8134"/>
                  <a:pt x="12946" y="8070"/>
                </a:cubicBezTo>
                <a:cubicBezTo>
                  <a:pt x="12946" y="8054"/>
                  <a:pt x="12985" y="7893"/>
                  <a:pt x="12993" y="7861"/>
                </a:cubicBezTo>
                <a:cubicBezTo>
                  <a:pt x="13009" y="7877"/>
                  <a:pt x="13103" y="7730"/>
                  <a:pt x="13236" y="7730"/>
                </a:cubicBezTo>
                <a:close/>
                <a:moveTo>
                  <a:pt x="6111" y="7780"/>
                </a:moveTo>
                <a:cubicBezTo>
                  <a:pt x="6111" y="7795"/>
                  <a:pt x="6103" y="7810"/>
                  <a:pt x="6103" y="7810"/>
                </a:cubicBezTo>
                <a:cubicBezTo>
                  <a:pt x="6103" y="7839"/>
                  <a:pt x="6184" y="7925"/>
                  <a:pt x="6199" y="7925"/>
                </a:cubicBezTo>
                <a:cubicBezTo>
                  <a:pt x="6199" y="7925"/>
                  <a:pt x="6221" y="7897"/>
                  <a:pt x="6221" y="7882"/>
                </a:cubicBezTo>
                <a:cubicBezTo>
                  <a:pt x="6221" y="7868"/>
                  <a:pt x="6221" y="7867"/>
                  <a:pt x="6221" y="7853"/>
                </a:cubicBezTo>
                <a:cubicBezTo>
                  <a:pt x="6221" y="7853"/>
                  <a:pt x="6220" y="7853"/>
                  <a:pt x="6162" y="7853"/>
                </a:cubicBezTo>
                <a:cubicBezTo>
                  <a:pt x="6140" y="7838"/>
                  <a:pt x="6125" y="7824"/>
                  <a:pt x="6111" y="7780"/>
                </a:cubicBezTo>
                <a:close/>
                <a:moveTo>
                  <a:pt x="6320" y="7792"/>
                </a:moveTo>
                <a:cubicBezTo>
                  <a:pt x="6299" y="7807"/>
                  <a:pt x="6270" y="7912"/>
                  <a:pt x="6270" y="7927"/>
                </a:cubicBezTo>
                <a:cubicBezTo>
                  <a:pt x="6270" y="7957"/>
                  <a:pt x="6285" y="7986"/>
                  <a:pt x="6306" y="7986"/>
                </a:cubicBezTo>
                <a:cubicBezTo>
                  <a:pt x="6328" y="7986"/>
                  <a:pt x="6350" y="7957"/>
                  <a:pt x="6350" y="7927"/>
                </a:cubicBezTo>
                <a:cubicBezTo>
                  <a:pt x="6350" y="7912"/>
                  <a:pt x="6350" y="7896"/>
                  <a:pt x="6350" y="7896"/>
                </a:cubicBezTo>
                <a:cubicBezTo>
                  <a:pt x="6307" y="7896"/>
                  <a:pt x="6335" y="7867"/>
                  <a:pt x="6335" y="7837"/>
                </a:cubicBezTo>
                <a:cubicBezTo>
                  <a:pt x="6335" y="7807"/>
                  <a:pt x="6328" y="7807"/>
                  <a:pt x="6320" y="7792"/>
                </a:cubicBezTo>
                <a:close/>
                <a:moveTo>
                  <a:pt x="19214" y="7812"/>
                </a:moveTo>
                <a:cubicBezTo>
                  <a:pt x="19214" y="7812"/>
                  <a:pt x="19189" y="7811"/>
                  <a:pt x="19181" y="7843"/>
                </a:cubicBezTo>
                <a:cubicBezTo>
                  <a:pt x="19181" y="7859"/>
                  <a:pt x="19189" y="7874"/>
                  <a:pt x="19181" y="7874"/>
                </a:cubicBezTo>
                <a:cubicBezTo>
                  <a:pt x="19172" y="7874"/>
                  <a:pt x="19172" y="7907"/>
                  <a:pt x="19181" y="7907"/>
                </a:cubicBezTo>
                <a:cubicBezTo>
                  <a:pt x="19197" y="7907"/>
                  <a:pt x="19214" y="7844"/>
                  <a:pt x="19214" y="7812"/>
                </a:cubicBezTo>
                <a:close/>
                <a:moveTo>
                  <a:pt x="18703" y="7943"/>
                </a:moveTo>
                <a:cubicBezTo>
                  <a:pt x="18695" y="7959"/>
                  <a:pt x="18688" y="7975"/>
                  <a:pt x="18688" y="8007"/>
                </a:cubicBezTo>
                <a:cubicBezTo>
                  <a:pt x="18688" y="8023"/>
                  <a:pt x="18695" y="8024"/>
                  <a:pt x="18695" y="8056"/>
                </a:cubicBezTo>
                <a:cubicBezTo>
                  <a:pt x="18695" y="8104"/>
                  <a:pt x="18679" y="8267"/>
                  <a:pt x="18648" y="8267"/>
                </a:cubicBezTo>
                <a:cubicBezTo>
                  <a:pt x="18640" y="8267"/>
                  <a:pt x="18633" y="8267"/>
                  <a:pt x="18625" y="8267"/>
                </a:cubicBezTo>
                <a:cubicBezTo>
                  <a:pt x="18622" y="8263"/>
                  <a:pt x="18616" y="8258"/>
                  <a:pt x="18616" y="8250"/>
                </a:cubicBezTo>
                <a:cubicBezTo>
                  <a:pt x="18616" y="8298"/>
                  <a:pt x="18616" y="8298"/>
                  <a:pt x="18616" y="8298"/>
                </a:cubicBezTo>
                <a:cubicBezTo>
                  <a:pt x="18609" y="8315"/>
                  <a:pt x="18578" y="8348"/>
                  <a:pt x="18578" y="8396"/>
                </a:cubicBezTo>
                <a:cubicBezTo>
                  <a:pt x="18578" y="8412"/>
                  <a:pt x="18585" y="8427"/>
                  <a:pt x="18585" y="8443"/>
                </a:cubicBezTo>
                <a:cubicBezTo>
                  <a:pt x="18585" y="8443"/>
                  <a:pt x="18585" y="8508"/>
                  <a:pt x="18585" y="8541"/>
                </a:cubicBezTo>
                <a:cubicBezTo>
                  <a:pt x="18601" y="8541"/>
                  <a:pt x="18601" y="8541"/>
                  <a:pt x="18601" y="8541"/>
                </a:cubicBezTo>
                <a:cubicBezTo>
                  <a:pt x="18617" y="8508"/>
                  <a:pt x="18632" y="8525"/>
                  <a:pt x="18648" y="8476"/>
                </a:cubicBezTo>
                <a:cubicBezTo>
                  <a:pt x="18640" y="8460"/>
                  <a:pt x="18609" y="8460"/>
                  <a:pt x="18609" y="8412"/>
                </a:cubicBezTo>
                <a:cubicBezTo>
                  <a:pt x="18609" y="8347"/>
                  <a:pt x="18648" y="8379"/>
                  <a:pt x="18672" y="8379"/>
                </a:cubicBezTo>
                <a:cubicBezTo>
                  <a:pt x="18672" y="8379"/>
                  <a:pt x="18680" y="8347"/>
                  <a:pt x="18688" y="8347"/>
                </a:cubicBezTo>
                <a:cubicBezTo>
                  <a:pt x="18727" y="8396"/>
                  <a:pt x="18742" y="8411"/>
                  <a:pt x="18782" y="8443"/>
                </a:cubicBezTo>
                <a:cubicBezTo>
                  <a:pt x="18797" y="8395"/>
                  <a:pt x="18813" y="8298"/>
                  <a:pt x="18861" y="8298"/>
                </a:cubicBezTo>
                <a:cubicBezTo>
                  <a:pt x="18892" y="8298"/>
                  <a:pt x="18900" y="8283"/>
                  <a:pt x="18923" y="8267"/>
                </a:cubicBezTo>
                <a:cubicBezTo>
                  <a:pt x="18915" y="8251"/>
                  <a:pt x="18900" y="8235"/>
                  <a:pt x="18900" y="8203"/>
                </a:cubicBezTo>
                <a:cubicBezTo>
                  <a:pt x="18900" y="8186"/>
                  <a:pt x="18907" y="8170"/>
                  <a:pt x="18907" y="8154"/>
                </a:cubicBezTo>
                <a:cubicBezTo>
                  <a:pt x="18899" y="8138"/>
                  <a:pt x="18884" y="8169"/>
                  <a:pt x="18868" y="8169"/>
                </a:cubicBezTo>
                <a:cubicBezTo>
                  <a:pt x="18782" y="8169"/>
                  <a:pt x="18758" y="8023"/>
                  <a:pt x="18703" y="7943"/>
                </a:cubicBezTo>
                <a:close/>
                <a:moveTo>
                  <a:pt x="19079" y="7943"/>
                </a:moveTo>
                <a:cubicBezTo>
                  <a:pt x="19055" y="7943"/>
                  <a:pt x="19032" y="8036"/>
                  <a:pt x="19032" y="8036"/>
                </a:cubicBezTo>
                <a:cubicBezTo>
                  <a:pt x="19032" y="8036"/>
                  <a:pt x="19032" y="8052"/>
                  <a:pt x="19032" y="8052"/>
                </a:cubicBezTo>
                <a:cubicBezTo>
                  <a:pt x="19063" y="8052"/>
                  <a:pt x="19064" y="7974"/>
                  <a:pt x="19111" y="7974"/>
                </a:cubicBezTo>
                <a:cubicBezTo>
                  <a:pt x="19111" y="7943"/>
                  <a:pt x="19111" y="7943"/>
                  <a:pt x="19111" y="7943"/>
                </a:cubicBezTo>
                <a:cubicBezTo>
                  <a:pt x="19103" y="7943"/>
                  <a:pt x="19095" y="7943"/>
                  <a:pt x="19079" y="7943"/>
                </a:cubicBezTo>
                <a:close/>
                <a:moveTo>
                  <a:pt x="18954" y="8070"/>
                </a:moveTo>
                <a:cubicBezTo>
                  <a:pt x="18954" y="8114"/>
                  <a:pt x="18954" y="8114"/>
                  <a:pt x="18954" y="8115"/>
                </a:cubicBezTo>
                <a:cubicBezTo>
                  <a:pt x="18941" y="8124"/>
                  <a:pt x="18929" y="8140"/>
                  <a:pt x="18922" y="8165"/>
                </a:cubicBezTo>
                <a:cubicBezTo>
                  <a:pt x="18914" y="8165"/>
                  <a:pt x="18914" y="8197"/>
                  <a:pt x="18922" y="8197"/>
                </a:cubicBezTo>
                <a:cubicBezTo>
                  <a:pt x="18936" y="8197"/>
                  <a:pt x="18954" y="8152"/>
                  <a:pt x="18964" y="8119"/>
                </a:cubicBezTo>
                <a:cubicBezTo>
                  <a:pt x="18968" y="8119"/>
                  <a:pt x="18977" y="8119"/>
                  <a:pt x="18977" y="8119"/>
                </a:cubicBezTo>
                <a:lnTo>
                  <a:pt x="18970" y="8103"/>
                </a:lnTo>
                <a:lnTo>
                  <a:pt x="18970" y="8101"/>
                </a:lnTo>
                <a:lnTo>
                  <a:pt x="18969" y="8101"/>
                </a:lnTo>
                <a:lnTo>
                  <a:pt x="18954" y="8070"/>
                </a:lnTo>
                <a:close/>
                <a:moveTo>
                  <a:pt x="5395" y="8224"/>
                </a:moveTo>
                <a:cubicBezTo>
                  <a:pt x="5395" y="8388"/>
                  <a:pt x="5265" y="8343"/>
                  <a:pt x="5207" y="8343"/>
                </a:cubicBezTo>
                <a:cubicBezTo>
                  <a:pt x="5193" y="8343"/>
                  <a:pt x="5193" y="8343"/>
                  <a:pt x="5179" y="8343"/>
                </a:cubicBezTo>
                <a:cubicBezTo>
                  <a:pt x="5176" y="8330"/>
                  <a:pt x="5179" y="8316"/>
                  <a:pt x="5201" y="8298"/>
                </a:cubicBezTo>
                <a:cubicBezTo>
                  <a:pt x="5251" y="8269"/>
                  <a:pt x="5345" y="8224"/>
                  <a:pt x="5395" y="8224"/>
                </a:cubicBezTo>
                <a:close/>
                <a:moveTo>
                  <a:pt x="10704" y="8379"/>
                </a:moveTo>
                <a:cubicBezTo>
                  <a:pt x="10688" y="8379"/>
                  <a:pt x="10679" y="8410"/>
                  <a:pt x="10663" y="8410"/>
                </a:cubicBezTo>
                <a:cubicBezTo>
                  <a:pt x="10663" y="8410"/>
                  <a:pt x="10655" y="8427"/>
                  <a:pt x="10647" y="8427"/>
                </a:cubicBezTo>
                <a:cubicBezTo>
                  <a:pt x="10663" y="8460"/>
                  <a:pt x="10672" y="8573"/>
                  <a:pt x="10688" y="8590"/>
                </a:cubicBezTo>
                <a:cubicBezTo>
                  <a:pt x="10696" y="8557"/>
                  <a:pt x="10704" y="8475"/>
                  <a:pt x="10712" y="8410"/>
                </a:cubicBezTo>
                <a:cubicBezTo>
                  <a:pt x="10704" y="8410"/>
                  <a:pt x="10704" y="8395"/>
                  <a:pt x="10704" y="8379"/>
                </a:cubicBezTo>
                <a:close/>
                <a:moveTo>
                  <a:pt x="5116" y="8470"/>
                </a:moveTo>
                <a:cubicBezTo>
                  <a:pt x="5142" y="8474"/>
                  <a:pt x="5164" y="8486"/>
                  <a:pt x="5164" y="8478"/>
                </a:cubicBezTo>
                <a:cubicBezTo>
                  <a:pt x="5121" y="8538"/>
                  <a:pt x="5048" y="8597"/>
                  <a:pt x="5005" y="8597"/>
                </a:cubicBezTo>
                <a:cubicBezTo>
                  <a:pt x="4990" y="8597"/>
                  <a:pt x="4976" y="8536"/>
                  <a:pt x="4976" y="8492"/>
                </a:cubicBezTo>
                <a:cubicBezTo>
                  <a:pt x="5012" y="8596"/>
                  <a:pt x="5034" y="8507"/>
                  <a:pt x="5041" y="8507"/>
                </a:cubicBezTo>
                <a:cubicBezTo>
                  <a:pt x="5059" y="8470"/>
                  <a:pt x="5090" y="8467"/>
                  <a:pt x="5116" y="8470"/>
                </a:cubicBezTo>
                <a:close/>
                <a:moveTo>
                  <a:pt x="18649" y="8552"/>
                </a:moveTo>
                <a:cubicBezTo>
                  <a:pt x="18641" y="8552"/>
                  <a:pt x="18649" y="8601"/>
                  <a:pt x="18649" y="8601"/>
                </a:cubicBezTo>
                <a:cubicBezTo>
                  <a:pt x="18657" y="8601"/>
                  <a:pt x="18656" y="8601"/>
                  <a:pt x="18656" y="8601"/>
                </a:cubicBezTo>
                <a:cubicBezTo>
                  <a:pt x="18633" y="8634"/>
                  <a:pt x="18633" y="8586"/>
                  <a:pt x="18633" y="8586"/>
                </a:cubicBezTo>
                <a:cubicBezTo>
                  <a:pt x="18601" y="8586"/>
                  <a:pt x="18578" y="8697"/>
                  <a:pt x="18578" y="8746"/>
                </a:cubicBezTo>
                <a:cubicBezTo>
                  <a:pt x="18578" y="8762"/>
                  <a:pt x="18594" y="8762"/>
                  <a:pt x="18594" y="8795"/>
                </a:cubicBezTo>
                <a:cubicBezTo>
                  <a:pt x="18594" y="8924"/>
                  <a:pt x="18514" y="9103"/>
                  <a:pt x="18475" y="9135"/>
                </a:cubicBezTo>
                <a:cubicBezTo>
                  <a:pt x="18443" y="9151"/>
                  <a:pt x="18444" y="9199"/>
                  <a:pt x="18412" y="9199"/>
                </a:cubicBezTo>
                <a:cubicBezTo>
                  <a:pt x="18404" y="9199"/>
                  <a:pt x="18396" y="9184"/>
                  <a:pt x="18396" y="9184"/>
                </a:cubicBezTo>
                <a:cubicBezTo>
                  <a:pt x="18396" y="9168"/>
                  <a:pt x="18404" y="9151"/>
                  <a:pt x="18412" y="9135"/>
                </a:cubicBezTo>
                <a:cubicBezTo>
                  <a:pt x="18404" y="9135"/>
                  <a:pt x="18372" y="9233"/>
                  <a:pt x="18372" y="9233"/>
                </a:cubicBezTo>
                <a:cubicBezTo>
                  <a:pt x="18357" y="9233"/>
                  <a:pt x="18341" y="9377"/>
                  <a:pt x="18310" y="9377"/>
                </a:cubicBezTo>
                <a:cubicBezTo>
                  <a:pt x="18255" y="9377"/>
                  <a:pt x="18239" y="9377"/>
                  <a:pt x="18176" y="9377"/>
                </a:cubicBezTo>
                <a:cubicBezTo>
                  <a:pt x="18121" y="9377"/>
                  <a:pt x="18097" y="9475"/>
                  <a:pt x="18058" y="9539"/>
                </a:cubicBezTo>
                <a:cubicBezTo>
                  <a:pt x="18050" y="9539"/>
                  <a:pt x="18027" y="9555"/>
                  <a:pt x="18027" y="9571"/>
                </a:cubicBezTo>
                <a:cubicBezTo>
                  <a:pt x="18027" y="9587"/>
                  <a:pt x="18042" y="9588"/>
                  <a:pt x="18058" y="9588"/>
                </a:cubicBezTo>
                <a:cubicBezTo>
                  <a:pt x="18105" y="9588"/>
                  <a:pt x="18137" y="9556"/>
                  <a:pt x="18168" y="9524"/>
                </a:cubicBezTo>
                <a:cubicBezTo>
                  <a:pt x="18184" y="9508"/>
                  <a:pt x="18200" y="9522"/>
                  <a:pt x="18216" y="9506"/>
                </a:cubicBezTo>
                <a:cubicBezTo>
                  <a:pt x="18223" y="9506"/>
                  <a:pt x="18223" y="9475"/>
                  <a:pt x="18238" y="9475"/>
                </a:cubicBezTo>
                <a:cubicBezTo>
                  <a:pt x="18262" y="9475"/>
                  <a:pt x="18278" y="9508"/>
                  <a:pt x="18302" y="9524"/>
                </a:cubicBezTo>
                <a:cubicBezTo>
                  <a:pt x="18302" y="9540"/>
                  <a:pt x="18294" y="9556"/>
                  <a:pt x="18294" y="9588"/>
                </a:cubicBezTo>
                <a:cubicBezTo>
                  <a:pt x="18294" y="9604"/>
                  <a:pt x="18286" y="9620"/>
                  <a:pt x="18294" y="9620"/>
                </a:cubicBezTo>
                <a:cubicBezTo>
                  <a:pt x="18309" y="9620"/>
                  <a:pt x="18310" y="9652"/>
                  <a:pt x="18326" y="9668"/>
                </a:cubicBezTo>
                <a:cubicBezTo>
                  <a:pt x="18334" y="9620"/>
                  <a:pt x="18357" y="9555"/>
                  <a:pt x="18372" y="9555"/>
                </a:cubicBezTo>
                <a:cubicBezTo>
                  <a:pt x="18380" y="9555"/>
                  <a:pt x="18388" y="9555"/>
                  <a:pt x="18396" y="9555"/>
                </a:cubicBezTo>
                <a:cubicBezTo>
                  <a:pt x="18396" y="9555"/>
                  <a:pt x="18372" y="9491"/>
                  <a:pt x="18372" y="9475"/>
                </a:cubicBezTo>
                <a:cubicBezTo>
                  <a:pt x="18372" y="9475"/>
                  <a:pt x="18381" y="9442"/>
                  <a:pt x="18388" y="9442"/>
                </a:cubicBezTo>
                <a:cubicBezTo>
                  <a:pt x="18404" y="9442"/>
                  <a:pt x="18404" y="9524"/>
                  <a:pt x="18451" y="9524"/>
                </a:cubicBezTo>
                <a:cubicBezTo>
                  <a:pt x="18467" y="9524"/>
                  <a:pt x="18475" y="9491"/>
                  <a:pt x="18491" y="9475"/>
                </a:cubicBezTo>
                <a:cubicBezTo>
                  <a:pt x="18515" y="9475"/>
                  <a:pt x="18515" y="9475"/>
                  <a:pt x="18515" y="9475"/>
                </a:cubicBezTo>
                <a:cubicBezTo>
                  <a:pt x="18515" y="9475"/>
                  <a:pt x="18522" y="9491"/>
                  <a:pt x="18522" y="9491"/>
                </a:cubicBezTo>
                <a:cubicBezTo>
                  <a:pt x="18530" y="9426"/>
                  <a:pt x="18554" y="9425"/>
                  <a:pt x="18578" y="9393"/>
                </a:cubicBezTo>
                <a:cubicBezTo>
                  <a:pt x="18578" y="9409"/>
                  <a:pt x="18570" y="9427"/>
                  <a:pt x="18578" y="9459"/>
                </a:cubicBezTo>
                <a:cubicBezTo>
                  <a:pt x="18601" y="9443"/>
                  <a:pt x="18601" y="9393"/>
                  <a:pt x="18633" y="9377"/>
                </a:cubicBezTo>
                <a:cubicBezTo>
                  <a:pt x="18625" y="9345"/>
                  <a:pt x="18616" y="9329"/>
                  <a:pt x="18616" y="9297"/>
                </a:cubicBezTo>
                <a:cubicBezTo>
                  <a:pt x="18616" y="9232"/>
                  <a:pt x="18640" y="9217"/>
                  <a:pt x="18640" y="9168"/>
                </a:cubicBezTo>
                <a:cubicBezTo>
                  <a:pt x="18640" y="9120"/>
                  <a:pt x="18633" y="8989"/>
                  <a:pt x="18656" y="8973"/>
                </a:cubicBezTo>
                <a:cubicBezTo>
                  <a:pt x="18664" y="8973"/>
                  <a:pt x="18672" y="8989"/>
                  <a:pt x="18680" y="8973"/>
                </a:cubicBezTo>
                <a:cubicBezTo>
                  <a:pt x="18680" y="8956"/>
                  <a:pt x="18680" y="8958"/>
                  <a:pt x="18680" y="8941"/>
                </a:cubicBezTo>
                <a:cubicBezTo>
                  <a:pt x="18680" y="8893"/>
                  <a:pt x="18704" y="8877"/>
                  <a:pt x="18704" y="8812"/>
                </a:cubicBezTo>
                <a:cubicBezTo>
                  <a:pt x="18704" y="8748"/>
                  <a:pt x="18680" y="8714"/>
                  <a:pt x="18680" y="8666"/>
                </a:cubicBezTo>
                <a:cubicBezTo>
                  <a:pt x="18680" y="8633"/>
                  <a:pt x="18679" y="8600"/>
                  <a:pt x="18672" y="8568"/>
                </a:cubicBezTo>
                <a:cubicBezTo>
                  <a:pt x="18672" y="8568"/>
                  <a:pt x="18665" y="8552"/>
                  <a:pt x="18649" y="8552"/>
                </a:cubicBezTo>
                <a:close/>
                <a:moveTo>
                  <a:pt x="10679" y="8619"/>
                </a:moveTo>
                <a:cubicBezTo>
                  <a:pt x="10664" y="8619"/>
                  <a:pt x="10656" y="8668"/>
                  <a:pt x="10633" y="8668"/>
                </a:cubicBezTo>
                <a:cubicBezTo>
                  <a:pt x="10641" y="8700"/>
                  <a:pt x="10656" y="8733"/>
                  <a:pt x="10656" y="8765"/>
                </a:cubicBezTo>
                <a:cubicBezTo>
                  <a:pt x="10656" y="8798"/>
                  <a:pt x="10648" y="8815"/>
                  <a:pt x="10648" y="8848"/>
                </a:cubicBezTo>
                <a:cubicBezTo>
                  <a:pt x="10648" y="8880"/>
                  <a:pt x="10649" y="8945"/>
                  <a:pt x="10664" y="8945"/>
                </a:cubicBezTo>
                <a:cubicBezTo>
                  <a:pt x="10680" y="8945"/>
                  <a:pt x="10718" y="8879"/>
                  <a:pt x="10718" y="8814"/>
                </a:cubicBezTo>
                <a:cubicBezTo>
                  <a:pt x="10718" y="8749"/>
                  <a:pt x="10726" y="8716"/>
                  <a:pt x="10711" y="8635"/>
                </a:cubicBezTo>
                <a:cubicBezTo>
                  <a:pt x="10703" y="8635"/>
                  <a:pt x="10695" y="8619"/>
                  <a:pt x="10679" y="8619"/>
                </a:cubicBezTo>
                <a:close/>
                <a:moveTo>
                  <a:pt x="10327" y="8812"/>
                </a:moveTo>
                <a:cubicBezTo>
                  <a:pt x="10319" y="8812"/>
                  <a:pt x="10311" y="8829"/>
                  <a:pt x="10296" y="8846"/>
                </a:cubicBezTo>
                <a:cubicBezTo>
                  <a:pt x="10296" y="8846"/>
                  <a:pt x="10312" y="8879"/>
                  <a:pt x="10319" y="8879"/>
                </a:cubicBezTo>
                <a:cubicBezTo>
                  <a:pt x="10327" y="8879"/>
                  <a:pt x="10342" y="8861"/>
                  <a:pt x="10342" y="8861"/>
                </a:cubicBezTo>
                <a:cubicBezTo>
                  <a:pt x="10342" y="8845"/>
                  <a:pt x="10327" y="8812"/>
                  <a:pt x="10327" y="8812"/>
                </a:cubicBezTo>
                <a:close/>
                <a:moveTo>
                  <a:pt x="11049" y="9057"/>
                </a:moveTo>
                <a:cubicBezTo>
                  <a:pt x="11018" y="9057"/>
                  <a:pt x="11002" y="9090"/>
                  <a:pt x="10979" y="9090"/>
                </a:cubicBezTo>
                <a:cubicBezTo>
                  <a:pt x="10947" y="9090"/>
                  <a:pt x="10924" y="9042"/>
                  <a:pt x="10885" y="9074"/>
                </a:cubicBezTo>
                <a:cubicBezTo>
                  <a:pt x="10885" y="9107"/>
                  <a:pt x="10885" y="9106"/>
                  <a:pt x="10885" y="9106"/>
                </a:cubicBezTo>
                <a:cubicBezTo>
                  <a:pt x="10892" y="9138"/>
                  <a:pt x="10908" y="9123"/>
                  <a:pt x="10916" y="9139"/>
                </a:cubicBezTo>
                <a:cubicBezTo>
                  <a:pt x="10947" y="9155"/>
                  <a:pt x="10971" y="9220"/>
                  <a:pt x="11010" y="9236"/>
                </a:cubicBezTo>
                <a:cubicBezTo>
                  <a:pt x="11010" y="9253"/>
                  <a:pt x="11017" y="9252"/>
                  <a:pt x="11025" y="9252"/>
                </a:cubicBezTo>
                <a:cubicBezTo>
                  <a:pt x="11033" y="9252"/>
                  <a:pt x="11041" y="9236"/>
                  <a:pt x="11041" y="9236"/>
                </a:cubicBezTo>
                <a:cubicBezTo>
                  <a:pt x="11041" y="9204"/>
                  <a:pt x="11025" y="9187"/>
                  <a:pt x="11025" y="9154"/>
                </a:cubicBezTo>
                <a:cubicBezTo>
                  <a:pt x="11025" y="9138"/>
                  <a:pt x="11041" y="9106"/>
                  <a:pt x="11041" y="9106"/>
                </a:cubicBezTo>
                <a:cubicBezTo>
                  <a:pt x="11049" y="9057"/>
                  <a:pt x="11049" y="9057"/>
                  <a:pt x="11049" y="9057"/>
                </a:cubicBezTo>
                <a:close/>
                <a:moveTo>
                  <a:pt x="12201" y="9397"/>
                </a:moveTo>
                <a:cubicBezTo>
                  <a:pt x="12170" y="9413"/>
                  <a:pt x="12115" y="9461"/>
                  <a:pt x="12084" y="9477"/>
                </a:cubicBezTo>
                <a:cubicBezTo>
                  <a:pt x="12084" y="9493"/>
                  <a:pt x="12084" y="9508"/>
                  <a:pt x="12092" y="9508"/>
                </a:cubicBezTo>
                <a:cubicBezTo>
                  <a:pt x="12092" y="9524"/>
                  <a:pt x="12099" y="9524"/>
                  <a:pt x="12107" y="9524"/>
                </a:cubicBezTo>
                <a:cubicBezTo>
                  <a:pt x="12123" y="9524"/>
                  <a:pt x="12162" y="9509"/>
                  <a:pt x="12170" y="9477"/>
                </a:cubicBezTo>
                <a:cubicBezTo>
                  <a:pt x="12178" y="9461"/>
                  <a:pt x="12169" y="9446"/>
                  <a:pt x="12177" y="9446"/>
                </a:cubicBezTo>
                <a:cubicBezTo>
                  <a:pt x="12185" y="9430"/>
                  <a:pt x="12201" y="9444"/>
                  <a:pt x="12201" y="9397"/>
                </a:cubicBezTo>
                <a:close/>
                <a:moveTo>
                  <a:pt x="11574" y="9444"/>
                </a:moveTo>
                <a:cubicBezTo>
                  <a:pt x="11598" y="9477"/>
                  <a:pt x="11637" y="9479"/>
                  <a:pt x="11653" y="9479"/>
                </a:cubicBezTo>
                <a:cubicBezTo>
                  <a:pt x="11669" y="9479"/>
                  <a:pt x="11676" y="9513"/>
                  <a:pt x="11708" y="9479"/>
                </a:cubicBezTo>
                <a:cubicBezTo>
                  <a:pt x="11668" y="9462"/>
                  <a:pt x="11622" y="9427"/>
                  <a:pt x="11574" y="9444"/>
                </a:cubicBezTo>
                <a:close/>
                <a:moveTo>
                  <a:pt x="18232" y="9541"/>
                </a:moveTo>
                <a:cubicBezTo>
                  <a:pt x="18200" y="9541"/>
                  <a:pt x="18192" y="9606"/>
                  <a:pt x="18153" y="9590"/>
                </a:cubicBezTo>
                <a:cubicBezTo>
                  <a:pt x="18153" y="9590"/>
                  <a:pt x="18114" y="9653"/>
                  <a:pt x="18114" y="9653"/>
                </a:cubicBezTo>
                <a:cubicBezTo>
                  <a:pt x="18114" y="9669"/>
                  <a:pt x="18122" y="9686"/>
                  <a:pt x="18130" y="9702"/>
                </a:cubicBezTo>
                <a:cubicBezTo>
                  <a:pt x="18130" y="9718"/>
                  <a:pt x="18138" y="9764"/>
                  <a:pt x="18145" y="9764"/>
                </a:cubicBezTo>
                <a:cubicBezTo>
                  <a:pt x="18177" y="9764"/>
                  <a:pt x="18177" y="9685"/>
                  <a:pt x="18200" y="9653"/>
                </a:cubicBezTo>
                <a:cubicBezTo>
                  <a:pt x="18200" y="9653"/>
                  <a:pt x="18208" y="9686"/>
                  <a:pt x="18232" y="9686"/>
                </a:cubicBezTo>
                <a:cubicBezTo>
                  <a:pt x="18247" y="9686"/>
                  <a:pt x="18279" y="9541"/>
                  <a:pt x="18232" y="9541"/>
                </a:cubicBezTo>
                <a:close/>
                <a:moveTo>
                  <a:pt x="18020" y="9620"/>
                </a:moveTo>
                <a:cubicBezTo>
                  <a:pt x="18012" y="9620"/>
                  <a:pt x="17950" y="9701"/>
                  <a:pt x="17950" y="9717"/>
                </a:cubicBezTo>
                <a:cubicBezTo>
                  <a:pt x="17950" y="9750"/>
                  <a:pt x="17966" y="9766"/>
                  <a:pt x="17973" y="9766"/>
                </a:cubicBezTo>
                <a:cubicBezTo>
                  <a:pt x="17981" y="9766"/>
                  <a:pt x="17989" y="9750"/>
                  <a:pt x="17997" y="9750"/>
                </a:cubicBezTo>
                <a:cubicBezTo>
                  <a:pt x="17997" y="9750"/>
                  <a:pt x="17997" y="9733"/>
                  <a:pt x="17997" y="9717"/>
                </a:cubicBezTo>
                <a:cubicBezTo>
                  <a:pt x="17997" y="9733"/>
                  <a:pt x="18005" y="9766"/>
                  <a:pt x="18012" y="9766"/>
                </a:cubicBezTo>
                <a:cubicBezTo>
                  <a:pt x="18005" y="9831"/>
                  <a:pt x="18005" y="9831"/>
                  <a:pt x="18005" y="9831"/>
                </a:cubicBezTo>
                <a:cubicBezTo>
                  <a:pt x="18005" y="9831"/>
                  <a:pt x="17990" y="9895"/>
                  <a:pt x="17990" y="9895"/>
                </a:cubicBezTo>
                <a:cubicBezTo>
                  <a:pt x="17990" y="9911"/>
                  <a:pt x="17997" y="9977"/>
                  <a:pt x="18012" y="9977"/>
                </a:cubicBezTo>
                <a:cubicBezTo>
                  <a:pt x="18012" y="9945"/>
                  <a:pt x="18012" y="9944"/>
                  <a:pt x="18012" y="9944"/>
                </a:cubicBezTo>
                <a:cubicBezTo>
                  <a:pt x="18012" y="9960"/>
                  <a:pt x="18012" y="9977"/>
                  <a:pt x="18020" y="9977"/>
                </a:cubicBezTo>
                <a:cubicBezTo>
                  <a:pt x="18051" y="9977"/>
                  <a:pt x="18067" y="9847"/>
                  <a:pt x="18075" y="9766"/>
                </a:cubicBezTo>
                <a:cubicBezTo>
                  <a:pt x="18083" y="9782"/>
                  <a:pt x="18083" y="9766"/>
                  <a:pt x="18091" y="9766"/>
                </a:cubicBezTo>
                <a:cubicBezTo>
                  <a:pt x="18091" y="9766"/>
                  <a:pt x="18091" y="9749"/>
                  <a:pt x="18091" y="9733"/>
                </a:cubicBezTo>
                <a:cubicBezTo>
                  <a:pt x="18076" y="9701"/>
                  <a:pt x="18075" y="9702"/>
                  <a:pt x="18075" y="9702"/>
                </a:cubicBezTo>
                <a:cubicBezTo>
                  <a:pt x="18067" y="9702"/>
                  <a:pt x="18075" y="9669"/>
                  <a:pt x="18075" y="9653"/>
                </a:cubicBezTo>
                <a:cubicBezTo>
                  <a:pt x="18044" y="9653"/>
                  <a:pt x="18036" y="9620"/>
                  <a:pt x="18020" y="9620"/>
                </a:cubicBezTo>
                <a:close/>
                <a:moveTo>
                  <a:pt x="5267" y="10624"/>
                </a:moveTo>
                <a:cubicBezTo>
                  <a:pt x="5260" y="10624"/>
                  <a:pt x="5246" y="10649"/>
                  <a:pt x="5239" y="10673"/>
                </a:cubicBezTo>
                <a:cubicBezTo>
                  <a:pt x="5253" y="10673"/>
                  <a:pt x="5274" y="10673"/>
                  <a:pt x="5288" y="10673"/>
                </a:cubicBezTo>
                <a:cubicBezTo>
                  <a:pt x="5288" y="10649"/>
                  <a:pt x="5281" y="10624"/>
                  <a:pt x="5267" y="10624"/>
                </a:cubicBezTo>
                <a:close/>
                <a:moveTo>
                  <a:pt x="5323" y="10671"/>
                </a:moveTo>
                <a:cubicBezTo>
                  <a:pt x="5323" y="10692"/>
                  <a:pt x="5323" y="10733"/>
                  <a:pt x="5347" y="10712"/>
                </a:cubicBezTo>
                <a:lnTo>
                  <a:pt x="5323" y="10671"/>
                </a:lnTo>
                <a:close/>
                <a:moveTo>
                  <a:pt x="17446" y="10773"/>
                </a:moveTo>
                <a:cubicBezTo>
                  <a:pt x="17414" y="10773"/>
                  <a:pt x="17366" y="10933"/>
                  <a:pt x="17366" y="11013"/>
                </a:cubicBezTo>
                <a:cubicBezTo>
                  <a:pt x="17366" y="11077"/>
                  <a:pt x="17367" y="11140"/>
                  <a:pt x="17399" y="11140"/>
                </a:cubicBezTo>
                <a:cubicBezTo>
                  <a:pt x="17454" y="11140"/>
                  <a:pt x="17502" y="10773"/>
                  <a:pt x="17446" y="10773"/>
                </a:cubicBezTo>
                <a:close/>
                <a:moveTo>
                  <a:pt x="5268" y="10868"/>
                </a:moveTo>
                <a:cubicBezTo>
                  <a:pt x="5268" y="10900"/>
                  <a:pt x="5268" y="10947"/>
                  <a:pt x="5289" y="10947"/>
                </a:cubicBezTo>
                <a:cubicBezTo>
                  <a:pt x="5296" y="10947"/>
                  <a:pt x="5303" y="10931"/>
                  <a:pt x="5303" y="10931"/>
                </a:cubicBezTo>
                <a:cubicBezTo>
                  <a:pt x="5303" y="10900"/>
                  <a:pt x="5296" y="10868"/>
                  <a:pt x="5275" y="10868"/>
                </a:cubicBezTo>
                <a:cubicBezTo>
                  <a:pt x="5275" y="10868"/>
                  <a:pt x="5268" y="10868"/>
                  <a:pt x="5268" y="10868"/>
                </a:cubicBezTo>
                <a:close/>
                <a:moveTo>
                  <a:pt x="5065" y="11111"/>
                </a:moveTo>
                <a:cubicBezTo>
                  <a:pt x="4971" y="11111"/>
                  <a:pt x="4929" y="11183"/>
                  <a:pt x="4893" y="11287"/>
                </a:cubicBezTo>
                <a:cubicBezTo>
                  <a:pt x="4893" y="11287"/>
                  <a:pt x="4892" y="11287"/>
                  <a:pt x="4914" y="11287"/>
                </a:cubicBezTo>
                <a:cubicBezTo>
                  <a:pt x="4935" y="11242"/>
                  <a:pt x="4994" y="11185"/>
                  <a:pt x="5030" y="11185"/>
                </a:cubicBezTo>
                <a:cubicBezTo>
                  <a:pt x="5037" y="11185"/>
                  <a:pt x="5051" y="11184"/>
                  <a:pt x="5058" y="11199"/>
                </a:cubicBezTo>
                <a:cubicBezTo>
                  <a:pt x="5051" y="11213"/>
                  <a:pt x="5050" y="11229"/>
                  <a:pt x="5065" y="11244"/>
                </a:cubicBezTo>
                <a:cubicBezTo>
                  <a:pt x="5065" y="11244"/>
                  <a:pt x="5065" y="11244"/>
                  <a:pt x="5123" y="11244"/>
                </a:cubicBezTo>
                <a:cubicBezTo>
                  <a:pt x="5151" y="11244"/>
                  <a:pt x="5166" y="11318"/>
                  <a:pt x="5195" y="11318"/>
                </a:cubicBezTo>
                <a:cubicBezTo>
                  <a:pt x="5209" y="11318"/>
                  <a:pt x="5223" y="11303"/>
                  <a:pt x="5238" y="11318"/>
                </a:cubicBezTo>
                <a:cubicBezTo>
                  <a:pt x="5245" y="11333"/>
                  <a:pt x="5245" y="11361"/>
                  <a:pt x="5259" y="11361"/>
                </a:cubicBezTo>
                <a:cubicBezTo>
                  <a:pt x="5267" y="11420"/>
                  <a:pt x="5303" y="11421"/>
                  <a:pt x="5332" y="11451"/>
                </a:cubicBezTo>
                <a:cubicBezTo>
                  <a:pt x="5332" y="11466"/>
                  <a:pt x="5317" y="11480"/>
                  <a:pt x="5310" y="11480"/>
                </a:cubicBezTo>
                <a:cubicBezTo>
                  <a:pt x="5310" y="11495"/>
                  <a:pt x="5310" y="11495"/>
                  <a:pt x="5310" y="11509"/>
                </a:cubicBezTo>
                <a:cubicBezTo>
                  <a:pt x="5346" y="11509"/>
                  <a:pt x="5382" y="11539"/>
                  <a:pt x="5432" y="11539"/>
                </a:cubicBezTo>
                <a:cubicBezTo>
                  <a:pt x="5454" y="11539"/>
                  <a:pt x="5497" y="11538"/>
                  <a:pt x="5511" y="11494"/>
                </a:cubicBezTo>
                <a:cubicBezTo>
                  <a:pt x="5497" y="11479"/>
                  <a:pt x="5482" y="11421"/>
                  <a:pt x="5461" y="11406"/>
                </a:cubicBezTo>
                <a:cubicBezTo>
                  <a:pt x="5461" y="11406"/>
                  <a:pt x="5461" y="11405"/>
                  <a:pt x="5432" y="11390"/>
                </a:cubicBezTo>
                <a:cubicBezTo>
                  <a:pt x="5425" y="11390"/>
                  <a:pt x="5432" y="11376"/>
                  <a:pt x="5432" y="11361"/>
                </a:cubicBezTo>
                <a:cubicBezTo>
                  <a:pt x="5382" y="11361"/>
                  <a:pt x="5331" y="11316"/>
                  <a:pt x="5302" y="11257"/>
                </a:cubicBezTo>
                <a:cubicBezTo>
                  <a:pt x="5295" y="11257"/>
                  <a:pt x="5280" y="11214"/>
                  <a:pt x="5266" y="11214"/>
                </a:cubicBezTo>
                <a:cubicBezTo>
                  <a:pt x="5201" y="11214"/>
                  <a:pt x="5151" y="11111"/>
                  <a:pt x="5065" y="11111"/>
                </a:cubicBezTo>
                <a:close/>
                <a:moveTo>
                  <a:pt x="500" y="11273"/>
                </a:moveTo>
                <a:cubicBezTo>
                  <a:pt x="500" y="11288"/>
                  <a:pt x="492" y="11289"/>
                  <a:pt x="492" y="11304"/>
                </a:cubicBezTo>
                <a:cubicBezTo>
                  <a:pt x="492" y="11304"/>
                  <a:pt x="499" y="11334"/>
                  <a:pt x="506" y="11334"/>
                </a:cubicBezTo>
                <a:cubicBezTo>
                  <a:pt x="514" y="11334"/>
                  <a:pt x="514" y="11334"/>
                  <a:pt x="521" y="11334"/>
                </a:cubicBezTo>
                <a:cubicBezTo>
                  <a:pt x="521" y="11318"/>
                  <a:pt x="521" y="11304"/>
                  <a:pt x="521" y="11289"/>
                </a:cubicBezTo>
                <a:cubicBezTo>
                  <a:pt x="514" y="11289"/>
                  <a:pt x="507" y="11288"/>
                  <a:pt x="500" y="11273"/>
                </a:cubicBezTo>
                <a:close/>
                <a:moveTo>
                  <a:pt x="4998" y="11273"/>
                </a:moveTo>
                <a:cubicBezTo>
                  <a:pt x="4998" y="11273"/>
                  <a:pt x="4998" y="11273"/>
                  <a:pt x="4998" y="11302"/>
                </a:cubicBezTo>
                <a:cubicBezTo>
                  <a:pt x="4991" y="11302"/>
                  <a:pt x="4977" y="11303"/>
                  <a:pt x="4977" y="11332"/>
                </a:cubicBezTo>
                <a:cubicBezTo>
                  <a:pt x="4977" y="11346"/>
                  <a:pt x="5006" y="11332"/>
                  <a:pt x="5006" y="11332"/>
                </a:cubicBezTo>
                <a:cubicBezTo>
                  <a:pt x="5013" y="11317"/>
                  <a:pt x="5006" y="11287"/>
                  <a:pt x="5006" y="11273"/>
                </a:cubicBezTo>
                <a:lnTo>
                  <a:pt x="4998" y="11273"/>
                </a:lnTo>
                <a:close/>
                <a:moveTo>
                  <a:pt x="5584" y="11316"/>
                </a:moveTo>
                <a:cubicBezTo>
                  <a:pt x="5570" y="11347"/>
                  <a:pt x="5555" y="11363"/>
                  <a:pt x="5541" y="11363"/>
                </a:cubicBezTo>
                <a:cubicBezTo>
                  <a:pt x="5541" y="11363"/>
                  <a:pt x="5541" y="11379"/>
                  <a:pt x="5541" y="11379"/>
                </a:cubicBezTo>
                <a:cubicBezTo>
                  <a:pt x="5541" y="11394"/>
                  <a:pt x="5547" y="11379"/>
                  <a:pt x="5547" y="11379"/>
                </a:cubicBezTo>
                <a:cubicBezTo>
                  <a:pt x="5555" y="11379"/>
                  <a:pt x="5570" y="11379"/>
                  <a:pt x="5584" y="11363"/>
                </a:cubicBezTo>
                <a:cubicBezTo>
                  <a:pt x="5584" y="11316"/>
                  <a:pt x="5584" y="11316"/>
                  <a:pt x="5584" y="11316"/>
                </a:cubicBezTo>
                <a:close/>
                <a:moveTo>
                  <a:pt x="600" y="11361"/>
                </a:moveTo>
                <a:cubicBezTo>
                  <a:pt x="600" y="11361"/>
                  <a:pt x="593" y="11377"/>
                  <a:pt x="586" y="11377"/>
                </a:cubicBezTo>
                <a:cubicBezTo>
                  <a:pt x="586" y="11377"/>
                  <a:pt x="578" y="11377"/>
                  <a:pt x="571" y="11377"/>
                </a:cubicBezTo>
                <a:cubicBezTo>
                  <a:pt x="571" y="11377"/>
                  <a:pt x="586" y="11410"/>
                  <a:pt x="594" y="11410"/>
                </a:cubicBezTo>
                <a:cubicBezTo>
                  <a:pt x="601" y="11410"/>
                  <a:pt x="600" y="11408"/>
                  <a:pt x="600" y="11392"/>
                </a:cubicBezTo>
                <a:cubicBezTo>
                  <a:pt x="600" y="11392"/>
                  <a:pt x="600" y="11377"/>
                  <a:pt x="600" y="11361"/>
                </a:cubicBezTo>
                <a:close/>
                <a:moveTo>
                  <a:pt x="621" y="11416"/>
                </a:moveTo>
                <a:cubicBezTo>
                  <a:pt x="621" y="11440"/>
                  <a:pt x="628" y="11463"/>
                  <a:pt x="635" y="11463"/>
                </a:cubicBezTo>
                <a:cubicBezTo>
                  <a:pt x="643" y="11463"/>
                  <a:pt x="658" y="11440"/>
                  <a:pt x="665" y="11416"/>
                </a:cubicBezTo>
                <a:lnTo>
                  <a:pt x="621" y="11416"/>
                </a:lnTo>
                <a:close/>
                <a:moveTo>
                  <a:pt x="16795" y="11435"/>
                </a:moveTo>
                <a:cubicBezTo>
                  <a:pt x="16763" y="11435"/>
                  <a:pt x="16693" y="11533"/>
                  <a:pt x="16677" y="11533"/>
                </a:cubicBezTo>
                <a:cubicBezTo>
                  <a:pt x="16669" y="11533"/>
                  <a:pt x="16677" y="11565"/>
                  <a:pt x="16677" y="11597"/>
                </a:cubicBezTo>
                <a:cubicBezTo>
                  <a:pt x="16677" y="11646"/>
                  <a:pt x="16693" y="11678"/>
                  <a:pt x="16724" y="11678"/>
                </a:cubicBezTo>
                <a:cubicBezTo>
                  <a:pt x="16756" y="11678"/>
                  <a:pt x="16818" y="11548"/>
                  <a:pt x="16818" y="11484"/>
                </a:cubicBezTo>
                <a:cubicBezTo>
                  <a:pt x="16818" y="11468"/>
                  <a:pt x="16802" y="11435"/>
                  <a:pt x="16795" y="11435"/>
                </a:cubicBezTo>
                <a:close/>
                <a:moveTo>
                  <a:pt x="678" y="11463"/>
                </a:moveTo>
                <a:cubicBezTo>
                  <a:pt x="678" y="11479"/>
                  <a:pt x="686" y="11511"/>
                  <a:pt x="693" y="11511"/>
                </a:cubicBezTo>
                <a:cubicBezTo>
                  <a:pt x="693" y="11511"/>
                  <a:pt x="702" y="11496"/>
                  <a:pt x="702" y="11496"/>
                </a:cubicBezTo>
                <a:cubicBezTo>
                  <a:pt x="694" y="11480"/>
                  <a:pt x="686" y="11463"/>
                  <a:pt x="678" y="11463"/>
                </a:cubicBezTo>
                <a:close/>
                <a:moveTo>
                  <a:pt x="5591" y="11507"/>
                </a:moveTo>
                <a:cubicBezTo>
                  <a:pt x="5584" y="11507"/>
                  <a:pt x="5577" y="11524"/>
                  <a:pt x="5577" y="11539"/>
                </a:cubicBezTo>
                <a:cubicBezTo>
                  <a:pt x="5577" y="11569"/>
                  <a:pt x="5590" y="11584"/>
                  <a:pt x="5598" y="11584"/>
                </a:cubicBezTo>
                <a:cubicBezTo>
                  <a:pt x="5598" y="11614"/>
                  <a:pt x="5606" y="11642"/>
                  <a:pt x="5613" y="11672"/>
                </a:cubicBezTo>
                <a:cubicBezTo>
                  <a:pt x="5591" y="11702"/>
                  <a:pt x="5569" y="11672"/>
                  <a:pt x="5525" y="11672"/>
                </a:cubicBezTo>
                <a:cubicBezTo>
                  <a:pt x="5518" y="11687"/>
                  <a:pt x="5518" y="11703"/>
                  <a:pt x="5511" y="11703"/>
                </a:cubicBezTo>
                <a:cubicBezTo>
                  <a:pt x="5511" y="11718"/>
                  <a:pt x="5525" y="11762"/>
                  <a:pt x="5540" y="11762"/>
                </a:cubicBezTo>
                <a:cubicBezTo>
                  <a:pt x="5540" y="11747"/>
                  <a:pt x="5540" y="11747"/>
                  <a:pt x="5540" y="11732"/>
                </a:cubicBezTo>
                <a:cubicBezTo>
                  <a:pt x="5547" y="11747"/>
                  <a:pt x="5547" y="11732"/>
                  <a:pt x="5561" y="11732"/>
                </a:cubicBezTo>
                <a:cubicBezTo>
                  <a:pt x="5590" y="11732"/>
                  <a:pt x="5641" y="11718"/>
                  <a:pt x="5656" y="11748"/>
                </a:cubicBezTo>
                <a:cubicBezTo>
                  <a:pt x="5670" y="11763"/>
                  <a:pt x="5663" y="11793"/>
                  <a:pt x="5685" y="11793"/>
                </a:cubicBezTo>
                <a:cubicBezTo>
                  <a:pt x="5707" y="11793"/>
                  <a:pt x="5707" y="11717"/>
                  <a:pt x="5729" y="11717"/>
                </a:cubicBezTo>
                <a:cubicBezTo>
                  <a:pt x="5743" y="11717"/>
                  <a:pt x="5735" y="11748"/>
                  <a:pt x="5750" y="11748"/>
                </a:cubicBezTo>
                <a:cubicBezTo>
                  <a:pt x="5764" y="11748"/>
                  <a:pt x="5772" y="11733"/>
                  <a:pt x="5787" y="11703"/>
                </a:cubicBezTo>
                <a:cubicBezTo>
                  <a:pt x="5787" y="11703"/>
                  <a:pt x="5786" y="11703"/>
                  <a:pt x="5865" y="11703"/>
                </a:cubicBezTo>
                <a:cubicBezTo>
                  <a:pt x="5851" y="11673"/>
                  <a:pt x="5829" y="11643"/>
                  <a:pt x="5807" y="11613"/>
                </a:cubicBezTo>
                <a:lnTo>
                  <a:pt x="5823" y="11629"/>
                </a:lnTo>
                <a:cubicBezTo>
                  <a:pt x="5779" y="11599"/>
                  <a:pt x="5772" y="11523"/>
                  <a:pt x="5707" y="11523"/>
                </a:cubicBezTo>
                <a:cubicBezTo>
                  <a:pt x="5678" y="11523"/>
                  <a:pt x="5670" y="11539"/>
                  <a:pt x="5641" y="11539"/>
                </a:cubicBezTo>
                <a:cubicBezTo>
                  <a:pt x="5620" y="11539"/>
                  <a:pt x="5613" y="11507"/>
                  <a:pt x="5591" y="11507"/>
                </a:cubicBezTo>
                <a:close/>
                <a:moveTo>
                  <a:pt x="715" y="11617"/>
                </a:moveTo>
                <a:cubicBezTo>
                  <a:pt x="715" y="11632"/>
                  <a:pt x="715" y="11647"/>
                  <a:pt x="715" y="11678"/>
                </a:cubicBezTo>
                <a:cubicBezTo>
                  <a:pt x="715" y="11678"/>
                  <a:pt x="722" y="11707"/>
                  <a:pt x="729" y="11707"/>
                </a:cubicBezTo>
                <a:cubicBezTo>
                  <a:pt x="745" y="11707"/>
                  <a:pt x="752" y="11693"/>
                  <a:pt x="767" y="11678"/>
                </a:cubicBezTo>
                <a:cubicBezTo>
                  <a:pt x="767" y="11678"/>
                  <a:pt x="767" y="11676"/>
                  <a:pt x="767" y="11646"/>
                </a:cubicBezTo>
                <a:cubicBezTo>
                  <a:pt x="752" y="11616"/>
                  <a:pt x="738" y="11617"/>
                  <a:pt x="715" y="11617"/>
                </a:cubicBezTo>
                <a:close/>
                <a:moveTo>
                  <a:pt x="17390" y="11640"/>
                </a:moveTo>
                <a:cubicBezTo>
                  <a:pt x="17374" y="11640"/>
                  <a:pt x="17366" y="11690"/>
                  <a:pt x="17366" y="11722"/>
                </a:cubicBezTo>
                <a:cubicBezTo>
                  <a:pt x="17366" y="11771"/>
                  <a:pt x="17375" y="11803"/>
                  <a:pt x="17375" y="11836"/>
                </a:cubicBezTo>
                <a:cubicBezTo>
                  <a:pt x="17375" y="11868"/>
                  <a:pt x="17374" y="11933"/>
                  <a:pt x="17366" y="11949"/>
                </a:cubicBezTo>
                <a:cubicBezTo>
                  <a:pt x="17343" y="11949"/>
                  <a:pt x="17351" y="12031"/>
                  <a:pt x="17351" y="12080"/>
                </a:cubicBezTo>
                <a:cubicBezTo>
                  <a:pt x="17351" y="12113"/>
                  <a:pt x="17390" y="12145"/>
                  <a:pt x="17390" y="12145"/>
                </a:cubicBezTo>
                <a:cubicBezTo>
                  <a:pt x="17398" y="12145"/>
                  <a:pt x="17406" y="12145"/>
                  <a:pt x="17406" y="12129"/>
                </a:cubicBezTo>
                <a:cubicBezTo>
                  <a:pt x="17422" y="12129"/>
                  <a:pt x="17422" y="12129"/>
                  <a:pt x="17422" y="12129"/>
                </a:cubicBezTo>
                <a:cubicBezTo>
                  <a:pt x="17422" y="12162"/>
                  <a:pt x="17422" y="12162"/>
                  <a:pt x="17422" y="12162"/>
                </a:cubicBezTo>
                <a:cubicBezTo>
                  <a:pt x="17414" y="12178"/>
                  <a:pt x="17406" y="12179"/>
                  <a:pt x="17406" y="12211"/>
                </a:cubicBezTo>
                <a:cubicBezTo>
                  <a:pt x="17406" y="12227"/>
                  <a:pt x="17422" y="12258"/>
                  <a:pt x="17438" y="12258"/>
                </a:cubicBezTo>
                <a:cubicBezTo>
                  <a:pt x="17446" y="12258"/>
                  <a:pt x="17453" y="12242"/>
                  <a:pt x="17469" y="12242"/>
                </a:cubicBezTo>
                <a:cubicBezTo>
                  <a:pt x="17493" y="12242"/>
                  <a:pt x="17492" y="12324"/>
                  <a:pt x="17523" y="12324"/>
                </a:cubicBezTo>
                <a:cubicBezTo>
                  <a:pt x="17515" y="12292"/>
                  <a:pt x="17507" y="12275"/>
                  <a:pt x="17523" y="12242"/>
                </a:cubicBezTo>
                <a:cubicBezTo>
                  <a:pt x="17531" y="12291"/>
                  <a:pt x="17579" y="12325"/>
                  <a:pt x="17587" y="12373"/>
                </a:cubicBezTo>
                <a:cubicBezTo>
                  <a:pt x="17595" y="12373"/>
                  <a:pt x="17594" y="12389"/>
                  <a:pt x="17602" y="12389"/>
                </a:cubicBezTo>
                <a:cubicBezTo>
                  <a:pt x="17602" y="12389"/>
                  <a:pt x="17610" y="12373"/>
                  <a:pt x="17610" y="12373"/>
                </a:cubicBezTo>
                <a:cubicBezTo>
                  <a:pt x="17610" y="12357"/>
                  <a:pt x="17610" y="12356"/>
                  <a:pt x="17610" y="12340"/>
                </a:cubicBezTo>
                <a:cubicBezTo>
                  <a:pt x="17594" y="12340"/>
                  <a:pt x="17578" y="12324"/>
                  <a:pt x="17578" y="12291"/>
                </a:cubicBezTo>
                <a:cubicBezTo>
                  <a:pt x="17578" y="12307"/>
                  <a:pt x="17571" y="12307"/>
                  <a:pt x="17571" y="12291"/>
                </a:cubicBezTo>
                <a:cubicBezTo>
                  <a:pt x="17571" y="12275"/>
                  <a:pt x="17578" y="12274"/>
                  <a:pt x="17578" y="12258"/>
                </a:cubicBezTo>
                <a:cubicBezTo>
                  <a:pt x="17578" y="12258"/>
                  <a:pt x="17571" y="12242"/>
                  <a:pt x="17571" y="12242"/>
                </a:cubicBezTo>
                <a:cubicBezTo>
                  <a:pt x="17563" y="12242"/>
                  <a:pt x="17563" y="12276"/>
                  <a:pt x="17555" y="12276"/>
                </a:cubicBezTo>
                <a:cubicBezTo>
                  <a:pt x="17540" y="12276"/>
                  <a:pt x="17532" y="12178"/>
                  <a:pt x="17508" y="12178"/>
                </a:cubicBezTo>
                <a:cubicBezTo>
                  <a:pt x="17500" y="12178"/>
                  <a:pt x="17492" y="12195"/>
                  <a:pt x="17492" y="12211"/>
                </a:cubicBezTo>
                <a:cubicBezTo>
                  <a:pt x="17492" y="12211"/>
                  <a:pt x="17492" y="12227"/>
                  <a:pt x="17492" y="12227"/>
                </a:cubicBezTo>
                <a:cubicBezTo>
                  <a:pt x="17468" y="12210"/>
                  <a:pt x="17445" y="12113"/>
                  <a:pt x="17445" y="12064"/>
                </a:cubicBezTo>
                <a:cubicBezTo>
                  <a:pt x="17445" y="11983"/>
                  <a:pt x="17477" y="11982"/>
                  <a:pt x="17477" y="11900"/>
                </a:cubicBezTo>
                <a:cubicBezTo>
                  <a:pt x="17477" y="11835"/>
                  <a:pt x="17453" y="11771"/>
                  <a:pt x="17453" y="11722"/>
                </a:cubicBezTo>
                <a:cubicBezTo>
                  <a:pt x="17453" y="11722"/>
                  <a:pt x="17453" y="11707"/>
                  <a:pt x="17453" y="11707"/>
                </a:cubicBezTo>
                <a:cubicBezTo>
                  <a:pt x="17453" y="11691"/>
                  <a:pt x="17445" y="11690"/>
                  <a:pt x="17445" y="11674"/>
                </a:cubicBezTo>
                <a:cubicBezTo>
                  <a:pt x="17437" y="11690"/>
                  <a:pt x="17437" y="11722"/>
                  <a:pt x="17422" y="11722"/>
                </a:cubicBezTo>
                <a:cubicBezTo>
                  <a:pt x="17406" y="11722"/>
                  <a:pt x="17414" y="11657"/>
                  <a:pt x="17390" y="11640"/>
                </a:cubicBezTo>
                <a:close/>
                <a:moveTo>
                  <a:pt x="5960" y="11689"/>
                </a:moveTo>
                <a:cubicBezTo>
                  <a:pt x="5960" y="11689"/>
                  <a:pt x="5940" y="11690"/>
                  <a:pt x="5940" y="11719"/>
                </a:cubicBezTo>
                <a:cubicBezTo>
                  <a:pt x="5940" y="11762"/>
                  <a:pt x="5968" y="11762"/>
                  <a:pt x="5989" y="11762"/>
                </a:cubicBezTo>
                <a:cubicBezTo>
                  <a:pt x="6003" y="11762"/>
                  <a:pt x="6017" y="11761"/>
                  <a:pt x="6024" y="11732"/>
                </a:cubicBezTo>
                <a:cubicBezTo>
                  <a:pt x="6017" y="11703"/>
                  <a:pt x="5968" y="11689"/>
                  <a:pt x="5960" y="11689"/>
                </a:cubicBezTo>
                <a:close/>
                <a:moveTo>
                  <a:pt x="5310" y="11707"/>
                </a:moveTo>
                <a:cubicBezTo>
                  <a:pt x="5302" y="11707"/>
                  <a:pt x="5288" y="11706"/>
                  <a:pt x="5288" y="11721"/>
                </a:cubicBezTo>
                <a:cubicBezTo>
                  <a:pt x="5288" y="11763"/>
                  <a:pt x="5303" y="11793"/>
                  <a:pt x="5317" y="11793"/>
                </a:cubicBezTo>
                <a:cubicBezTo>
                  <a:pt x="5347" y="11793"/>
                  <a:pt x="5361" y="11764"/>
                  <a:pt x="5391" y="11764"/>
                </a:cubicBezTo>
                <a:cubicBezTo>
                  <a:pt x="5391" y="11754"/>
                  <a:pt x="5382" y="11745"/>
                  <a:pt x="5376" y="11736"/>
                </a:cubicBezTo>
                <a:cubicBezTo>
                  <a:pt x="5362" y="11722"/>
                  <a:pt x="5332" y="11707"/>
                  <a:pt x="5310" y="11707"/>
                </a:cubicBezTo>
                <a:close/>
                <a:moveTo>
                  <a:pt x="17469" y="12285"/>
                </a:moveTo>
                <a:cubicBezTo>
                  <a:pt x="17477" y="12394"/>
                  <a:pt x="17485" y="12285"/>
                  <a:pt x="17493" y="12285"/>
                </a:cubicBezTo>
                <a:cubicBezTo>
                  <a:pt x="17485" y="12285"/>
                  <a:pt x="17477" y="12285"/>
                  <a:pt x="17469" y="12285"/>
                </a:cubicBezTo>
                <a:close/>
                <a:moveTo>
                  <a:pt x="17399" y="12293"/>
                </a:moveTo>
                <a:cubicBezTo>
                  <a:pt x="17399" y="12293"/>
                  <a:pt x="17438" y="12418"/>
                  <a:pt x="17454" y="12418"/>
                </a:cubicBezTo>
                <a:cubicBezTo>
                  <a:pt x="17462" y="12418"/>
                  <a:pt x="17469" y="12387"/>
                  <a:pt x="17469" y="12356"/>
                </a:cubicBezTo>
                <a:cubicBezTo>
                  <a:pt x="17461" y="12308"/>
                  <a:pt x="17438" y="12309"/>
                  <a:pt x="17415" y="12293"/>
                </a:cubicBezTo>
                <a:cubicBezTo>
                  <a:pt x="17399" y="12293"/>
                  <a:pt x="17399" y="12293"/>
                  <a:pt x="17399" y="12293"/>
                </a:cubicBezTo>
                <a:close/>
                <a:moveTo>
                  <a:pt x="13403" y="12401"/>
                </a:moveTo>
                <a:cubicBezTo>
                  <a:pt x="13370" y="12401"/>
                  <a:pt x="13355" y="12418"/>
                  <a:pt x="13339" y="12434"/>
                </a:cubicBezTo>
                <a:cubicBezTo>
                  <a:pt x="13339" y="12450"/>
                  <a:pt x="13355" y="12450"/>
                  <a:pt x="13363" y="12450"/>
                </a:cubicBezTo>
                <a:cubicBezTo>
                  <a:pt x="13379" y="12450"/>
                  <a:pt x="13395" y="12417"/>
                  <a:pt x="13403" y="12401"/>
                </a:cubicBezTo>
                <a:close/>
                <a:moveTo>
                  <a:pt x="17557" y="12401"/>
                </a:moveTo>
                <a:cubicBezTo>
                  <a:pt x="17557" y="12417"/>
                  <a:pt x="17557" y="12433"/>
                  <a:pt x="17557" y="12450"/>
                </a:cubicBezTo>
                <a:cubicBezTo>
                  <a:pt x="17572" y="12450"/>
                  <a:pt x="17580" y="12450"/>
                  <a:pt x="17588" y="12450"/>
                </a:cubicBezTo>
                <a:cubicBezTo>
                  <a:pt x="17588" y="12466"/>
                  <a:pt x="17602" y="12515"/>
                  <a:pt x="17602" y="12498"/>
                </a:cubicBezTo>
                <a:cubicBezTo>
                  <a:pt x="17610" y="12449"/>
                  <a:pt x="17580" y="12433"/>
                  <a:pt x="17580" y="12401"/>
                </a:cubicBezTo>
                <a:cubicBezTo>
                  <a:pt x="17558" y="12401"/>
                  <a:pt x="17557" y="12401"/>
                  <a:pt x="17557" y="12401"/>
                </a:cubicBezTo>
                <a:close/>
                <a:moveTo>
                  <a:pt x="17634" y="12401"/>
                </a:moveTo>
                <a:cubicBezTo>
                  <a:pt x="17627" y="12401"/>
                  <a:pt x="17627" y="12418"/>
                  <a:pt x="17619" y="12418"/>
                </a:cubicBezTo>
                <a:cubicBezTo>
                  <a:pt x="17619" y="12451"/>
                  <a:pt x="17665" y="12466"/>
                  <a:pt x="17665" y="12532"/>
                </a:cubicBezTo>
                <a:cubicBezTo>
                  <a:pt x="17665" y="12532"/>
                  <a:pt x="17657" y="12549"/>
                  <a:pt x="17649" y="12549"/>
                </a:cubicBezTo>
                <a:cubicBezTo>
                  <a:pt x="17649" y="12549"/>
                  <a:pt x="17634" y="12549"/>
                  <a:pt x="17627" y="12549"/>
                </a:cubicBezTo>
                <a:cubicBezTo>
                  <a:pt x="17627" y="12566"/>
                  <a:pt x="17627" y="12565"/>
                  <a:pt x="17627" y="12565"/>
                </a:cubicBezTo>
                <a:cubicBezTo>
                  <a:pt x="17627" y="12581"/>
                  <a:pt x="17642" y="12614"/>
                  <a:pt x="17657" y="12614"/>
                </a:cubicBezTo>
                <a:cubicBezTo>
                  <a:pt x="17657" y="12647"/>
                  <a:pt x="17657" y="12647"/>
                  <a:pt x="17657" y="12647"/>
                </a:cubicBezTo>
                <a:cubicBezTo>
                  <a:pt x="17649" y="12663"/>
                  <a:pt x="17649" y="12696"/>
                  <a:pt x="17665" y="12696"/>
                </a:cubicBezTo>
                <a:cubicBezTo>
                  <a:pt x="17672" y="12696"/>
                  <a:pt x="17673" y="12696"/>
                  <a:pt x="17681" y="12696"/>
                </a:cubicBezTo>
                <a:cubicBezTo>
                  <a:pt x="17681" y="12679"/>
                  <a:pt x="17681" y="12680"/>
                  <a:pt x="17681" y="12680"/>
                </a:cubicBezTo>
                <a:cubicBezTo>
                  <a:pt x="17673" y="12664"/>
                  <a:pt x="17665" y="12631"/>
                  <a:pt x="17665" y="12598"/>
                </a:cubicBezTo>
                <a:cubicBezTo>
                  <a:pt x="17696" y="12598"/>
                  <a:pt x="17696" y="12598"/>
                  <a:pt x="17696" y="12598"/>
                </a:cubicBezTo>
                <a:cubicBezTo>
                  <a:pt x="17696" y="12582"/>
                  <a:pt x="17696" y="12566"/>
                  <a:pt x="17704" y="12549"/>
                </a:cubicBezTo>
                <a:cubicBezTo>
                  <a:pt x="17696" y="12549"/>
                  <a:pt x="17688" y="12516"/>
                  <a:pt x="17688" y="12516"/>
                </a:cubicBezTo>
                <a:cubicBezTo>
                  <a:pt x="17688" y="12516"/>
                  <a:pt x="17688" y="12482"/>
                  <a:pt x="17688" y="12450"/>
                </a:cubicBezTo>
                <a:cubicBezTo>
                  <a:pt x="17681" y="12450"/>
                  <a:pt x="17681" y="12450"/>
                  <a:pt x="17673" y="12450"/>
                </a:cubicBezTo>
                <a:cubicBezTo>
                  <a:pt x="17681" y="12450"/>
                  <a:pt x="17673" y="12435"/>
                  <a:pt x="17673" y="12418"/>
                </a:cubicBezTo>
                <a:cubicBezTo>
                  <a:pt x="17658" y="12418"/>
                  <a:pt x="17650" y="12401"/>
                  <a:pt x="17634" y="12401"/>
                </a:cubicBezTo>
                <a:close/>
                <a:moveTo>
                  <a:pt x="5835" y="12467"/>
                </a:moveTo>
                <a:cubicBezTo>
                  <a:pt x="5804" y="12467"/>
                  <a:pt x="5804" y="12533"/>
                  <a:pt x="5772" y="12549"/>
                </a:cubicBezTo>
                <a:cubicBezTo>
                  <a:pt x="5717" y="12582"/>
                  <a:pt x="5686" y="12597"/>
                  <a:pt x="5631" y="12629"/>
                </a:cubicBezTo>
                <a:cubicBezTo>
                  <a:pt x="5607" y="12645"/>
                  <a:pt x="5585" y="12662"/>
                  <a:pt x="5577" y="12743"/>
                </a:cubicBezTo>
                <a:cubicBezTo>
                  <a:pt x="5577" y="12775"/>
                  <a:pt x="5568" y="12822"/>
                  <a:pt x="5561" y="12838"/>
                </a:cubicBezTo>
                <a:cubicBezTo>
                  <a:pt x="5545" y="12855"/>
                  <a:pt x="5522" y="12872"/>
                  <a:pt x="5522" y="12921"/>
                </a:cubicBezTo>
                <a:cubicBezTo>
                  <a:pt x="5522" y="12921"/>
                  <a:pt x="5513" y="12920"/>
                  <a:pt x="5513" y="12936"/>
                </a:cubicBezTo>
                <a:cubicBezTo>
                  <a:pt x="5513" y="12936"/>
                  <a:pt x="5513" y="12952"/>
                  <a:pt x="5513" y="12952"/>
                </a:cubicBezTo>
                <a:cubicBezTo>
                  <a:pt x="5497" y="12968"/>
                  <a:pt x="5506" y="12968"/>
                  <a:pt x="5490" y="12952"/>
                </a:cubicBezTo>
                <a:cubicBezTo>
                  <a:pt x="5475" y="13000"/>
                  <a:pt x="5435" y="13016"/>
                  <a:pt x="5435" y="13081"/>
                </a:cubicBezTo>
                <a:cubicBezTo>
                  <a:pt x="5435" y="13162"/>
                  <a:pt x="5474" y="13147"/>
                  <a:pt x="5474" y="13227"/>
                </a:cubicBezTo>
                <a:cubicBezTo>
                  <a:pt x="5474" y="13276"/>
                  <a:pt x="5458" y="13292"/>
                  <a:pt x="5458" y="13341"/>
                </a:cubicBezTo>
                <a:cubicBezTo>
                  <a:pt x="5458" y="13373"/>
                  <a:pt x="5474" y="13404"/>
                  <a:pt x="5474" y="13436"/>
                </a:cubicBezTo>
                <a:cubicBezTo>
                  <a:pt x="5474" y="13445"/>
                  <a:pt x="5474" y="13450"/>
                  <a:pt x="5474" y="13454"/>
                </a:cubicBezTo>
                <a:cubicBezTo>
                  <a:pt x="5474" y="13454"/>
                  <a:pt x="5474" y="13453"/>
                  <a:pt x="5466" y="13485"/>
                </a:cubicBezTo>
                <a:cubicBezTo>
                  <a:pt x="5466" y="13502"/>
                  <a:pt x="5475" y="13534"/>
                  <a:pt x="5490" y="13534"/>
                </a:cubicBezTo>
                <a:cubicBezTo>
                  <a:pt x="5475" y="13647"/>
                  <a:pt x="5419" y="13615"/>
                  <a:pt x="5395" y="13712"/>
                </a:cubicBezTo>
                <a:cubicBezTo>
                  <a:pt x="5380" y="13777"/>
                  <a:pt x="5364" y="13906"/>
                  <a:pt x="5309" y="13906"/>
                </a:cubicBezTo>
                <a:cubicBezTo>
                  <a:pt x="5317" y="14083"/>
                  <a:pt x="5262" y="14068"/>
                  <a:pt x="5262" y="14165"/>
                </a:cubicBezTo>
                <a:cubicBezTo>
                  <a:pt x="5262" y="14230"/>
                  <a:pt x="5262" y="14310"/>
                  <a:pt x="5294" y="14310"/>
                </a:cubicBezTo>
                <a:cubicBezTo>
                  <a:pt x="5309" y="14310"/>
                  <a:pt x="5309" y="14294"/>
                  <a:pt x="5325" y="14310"/>
                </a:cubicBezTo>
                <a:cubicBezTo>
                  <a:pt x="5317" y="14391"/>
                  <a:pt x="5278" y="14408"/>
                  <a:pt x="5262" y="14472"/>
                </a:cubicBezTo>
                <a:cubicBezTo>
                  <a:pt x="5254" y="14488"/>
                  <a:pt x="5239" y="14537"/>
                  <a:pt x="5239" y="14601"/>
                </a:cubicBezTo>
                <a:cubicBezTo>
                  <a:pt x="5239" y="14666"/>
                  <a:pt x="5270" y="14762"/>
                  <a:pt x="5294" y="14795"/>
                </a:cubicBezTo>
                <a:cubicBezTo>
                  <a:pt x="5301" y="14827"/>
                  <a:pt x="5317" y="14811"/>
                  <a:pt x="5325" y="14844"/>
                </a:cubicBezTo>
                <a:cubicBezTo>
                  <a:pt x="5333" y="14860"/>
                  <a:pt x="5333" y="14925"/>
                  <a:pt x="5349" y="14957"/>
                </a:cubicBezTo>
                <a:cubicBezTo>
                  <a:pt x="5357" y="14973"/>
                  <a:pt x="5372" y="14956"/>
                  <a:pt x="5372" y="14988"/>
                </a:cubicBezTo>
                <a:cubicBezTo>
                  <a:pt x="5395" y="15069"/>
                  <a:pt x="5411" y="15118"/>
                  <a:pt x="5419" y="15215"/>
                </a:cubicBezTo>
                <a:cubicBezTo>
                  <a:pt x="5435" y="15312"/>
                  <a:pt x="5482" y="15394"/>
                  <a:pt x="5498" y="15491"/>
                </a:cubicBezTo>
                <a:cubicBezTo>
                  <a:pt x="5506" y="15555"/>
                  <a:pt x="5537" y="15586"/>
                  <a:pt x="5537" y="15651"/>
                </a:cubicBezTo>
                <a:cubicBezTo>
                  <a:pt x="5537" y="15699"/>
                  <a:pt x="5529" y="15749"/>
                  <a:pt x="5544" y="15782"/>
                </a:cubicBezTo>
                <a:cubicBezTo>
                  <a:pt x="5584" y="15863"/>
                  <a:pt x="5616" y="15927"/>
                  <a:pt x="5671" y="15960"/>
                </a:cubicBezTo>
                <a:cubicBezTo>
                  <a:pt x="5702" y="15976"/>
                  <a:pt x="5717" y="15991"/>
                  <a:pt x="5741" y="16055"/>
                </a:cubicBezTo>
                <a:cubicBezTo>
                  <a:pt x="5765" y="16088"/>
                  <a:pt x="5788" y="16088"/>
                  <a:pt x="5820" y="16120"/>
                </a:cubicBezTo>
                <a:cubicBezTo>
                  <a:pt x="5859" y="16152"/>
                  <a:pt x="5890" y="16218"/>
                  <a:pt x="5914" y="16315"/>
                </a:cubicBezTo>
                <a:cubicBezTo>
                  <a:pt x="5914" y="16364"/>
                  <a:pt x="5930" y="16621"/>
                  <a:pt x="5930" y="16669"/>
                </a:cubicBezTo>
                <a:cubicBezTo>
                  <a:pt x="5930" y="16734"/>
                  <a:pt x="5906" y="16849"/>
                  <a:pt x="5906" y="16913"/>
                </a:cubicBezTo>
                <a:cubicBezTo>
                  <a:pt x="5906" y="16962"/>
                  <a:pt x="5906" y="16962"/>
                  <a:pt x="5906" y="17091"/>
                </a:cubicBezTo>
                <a:cubicBezTo>
                  <a:pt x="5906" y="17140"/>
                  <a:pt x="5890" y="17220"/>
                  <a:pt x="5890" y="17236"/>
                </a:cubicBezTo>
                <a:cubicBezTo>
                  <a:pt x="5890" y="17252"/>
                  <a:pt x="5890" y="17269"/>
                  <a:pt x="5890" y="17285"/>
                </a:cubicBezTo>
                <a:cubicBezTo>
                  <a:pt x="5890" y="17430"/>
                  <a:pt x="5844" y="17528"/>
                  <a:pt x="5844" y="17689"/>
                </a:cubicBezTo>
                <a:cubicBezTo>
                  <a:pt x="5844" y="17770"/>
                  <a:pt x="5819" y="17818"/>
                  <a:pt x="5835" y="17898"/>
                </a:cubicBezTo>
                <a:cubicBezTo>
                  <a:pt x="5835" y="17898"/>
                  <a:pt x="5835" y="17898"/>
                  <a:pt x="5835" y="18221"/>
                </a:cubicBezTo>
                <a:cubicBezTo>
                  <a:pt x="5819" y="18318"/>
                  <a:pt x="5820" y="18399"/>
                  <a:pt x="5812" y="18496"/>
                </a:cubicBezTo>
                <a:cubicBezTo>
                  <a:pt x="5804" y="18513"/>
                  <a:pt x="5796" y="18513"/>
                  <a:pt x="5788" y="18530"/>
                </a:cubicBezTo>
                <a:cubicBezTo>
                  <a:pt x="5781" y="18546"/>
                  <a:pt x="5773" y="18609"/>
                  <a:pt x="5765" y="18641"/>
                </a:cubicBezTo>
                <a:cubicBezTo>
                  <a:pt x="5749" y="18706"/>
                  <a:pt x="5717" y="18804"/>
                  <a:pt x="5717" y="18901"/>
                </a:cubicBezTo>
                <a:cubicBezTo>
                  <a:pt x="5717" y="18933"/>
                  <a:pt x="5718" y="19046"/>
                  <a:pt x="5726" y="19046"/>
                </a:cubicBezTo>
                <a:cubicBezTo>
                  <a:pt x="5726" y="19046"/>
                  <a:pt x="5741" y="19062"/>
                  <a:pt x="5741" y="19094"/>
                </a:cubicBezTo>
                <a:cubicBezTo>
                  <a:pt x="5741" y="19111"/>
                  <a:pt x="5733" y="19128"/>
                  <a:pt x="5717" y="19128"/>
                </a:cubicBezTo>
                <a:cubicBezTo>
                  <a:pt x="5709" y="19192"/>
                  <a:pt x="5702" y="19225"/>
                  <a:pt x="5702" y="19306"/>
                </a:cubicBezTo>
                <a:cubicBezTo>
                  <a:pt x="5702" y="19354"/>
                  <a:pt x="5710" y="19450"/>
                  <a:pt x="5726" y="19450"/>
                </a:cubicBezTo>
                <a:cubicBezTo>
                  <a:pt x="5742" y="19450"/>
                  <a:pt x="5741" y="19417"/>
                  <a:pt x="5757" y="19401"/>
                </a:cubicBezTo>
                <a:cubicBezTo>
                  <a:pt x="5765" y="19401"/>
                  <a:pt x="5773" y="19401"/>
                  <a:pt x="5781" y="19401"/>
                </a:cubicBezTo>
                <a:cubicBezTo>
                  <a:pt x="5781" y="19401"/>
                  <a:pt x="5781" y="19401"/>
                  <a:pt x="5781" y="19466"/>
                </a:cubicBezTo>
                <a:cubicBezTo>
                  <a:pt x="5781" y="19466"/>
                  <a:pt x="5780" y="19466"/>
                  <a:pt x="5710" y="20113"/>
                </a:cubicBezTo>
                <a:cubicBezTo>
                  <a:pt x="5678" y="20113"/>
                  <a:pt x="5694" y="20033"/>
                  <a:pt x="5655" y="20033"/>
                </a:cubicBezTo>
                <a:cubicBezTo>
                  <a:pt x="5647" y="20033"/>
                  <a:pt x="5631" y="20049"/>
                  <a:pt x="5631" y="20081"/>
                </a:cubicBezTo>
                <a:cubicBezTo>
                  <a:pt x="5631" y="20081"/>
                  <a:pt x="5631" y="20080"/>
                  <a:pt x="5631" y="20113"/>
                </a:cubicBezTo>
                <a:cubicBezTo>
                  <a:pt x="5639" y="20161"/>
                  <a:pt x="5662" y="20226"/>
                  <a:pt x="5662" y="20275"/>
                </a:cubicBezTo>
                <a:cubicBezTo>
                  <a:pt x="5662" y="20340"/>
                  <a:pt x="5616" y="20371"/>
                  <a:pt x="5616" y="20435"/>
                </a:cubicBezTo>
                <a:cubicBezTo>
                  <a:pt x="5616" y="20516"/>
                  <a:pt x="5647" y="20663"/>
                  <a:pt x="5647" y="20760"/>
                </a:cubicBezTo>
                <a:cubicBezTo>
                  <a:pt x="5647" y="20776"/>
                  <a:pt x="5647" y="20792"/>
                  <a:pt x="5647" y="20824"/>
                </a:cubicBezTo>
                <a:cubicBezTo>
                  <a:pt x="5647" y="20905"/>
                  <a:pt x="5702" y="20889"/>
                  <a:pt x="5702" y="20986"/>
                </a:cubicBezTo>
                <a:cubicBezTo>
                  <a:pt x="5702" y="21019"/>
                  <a:pt x="5694" y="21050"/>
                  <a:pt x="5686" y="21066"/>
                </a:cubicBezTo>
                <a:cubicBezTo>
                  <a:pt x="5694" y="21066"/>
                  <a:pt x="5702" y="21082"/>
                  <a:pt x="5702" y="21082"/>
                </a:cubicBezTo>
                <a:cubicBezTo>
                  <a:pt x="5702" y="21131"/>
                  <a:pt x="5662" y="21116"/>
                  <a:pt x="5662" y="21164"/>
                </a:cubicBezTo>
                <a:cubicBezTo>
                  <a:pt x="5662" y="21164"/>
                  <a:pt x="5678" y="21195"/>
                  <a:pt x="5686" y="21195"/>
                </a:cubicBezTo>
                <a:cubicBezTo>
                  <a:pt x="5709" y="21260"/>
                  <a:pt x="5726" y="21309"/>
                  <a:pt x="5788" y="21309"/>
                </a:cubicBezTo>
                <a:cubicBezTo>
                  <a:pt x="5788" y="21341"/>
                  <a:pt x="5797" y="21373"/>
                  <a:pt x="5812" y="21373"/>
                </a:cubicBezTo>
                <a:cubicBezTo>
                  <a:pt x="5828" y="21373"/>
                  <a:pt x="5835" y="21373"/>
                  <a:pt x="5851" y="21373"/>
                </a:cubicBezTo>
                <a:cubicBezTo>
                  <a:pt x="5851" y="21454"/>
                  <a:pt x="5899" y="21455"/>
                  <a:pt x="5930" y="21471"/>
                </a:cubicBezTo>
                <a:cubicBezTo>
                  <a:pt x="5961" y="21487"/>
                  <a:pt x="5946" y="21600"/>
                  <a:pt x="5993" y="21600"/>
                </a:cubicBezTo>
                <a:cubicBezTo>
                  <a:pt x="6016" y="21600"/>
                  <a:pt x="6032" y="21600"/>
                  <a:pt x="6055" y="21600"/>
                </a:cubicBezTo>
                <a:cubicBezTo>
                  <a:pt x="6063" y="21600"/>
                  <a:pt x="6071" y="21584"/>
                  <a:pt x="6079" y="21584"/>
                </a:cubicBezTo>
                <a:cubicBezTo>
                  <a:pt x="6087" y="21584"/>
                  <a:pt x="6087" y="21584"/>
                  <a:pt x="6103" y="21584"/>
                </a:cubicBezTo>
                <a:cubicBezTo>
                  <a:pt x="6119" y="21584"/>
                  <a:pt x="6173" y="21502"/>
                  <a:pt x="6205" y="21502"/>
                </a:cubicBezTo>
                <a:cubicBezTo>
                  <a:pt x="6212" y="21502"/>
                  <a:pt x="6228" y="21518"/>
                  <a:pt x="6236" y="21502"/>
                </a:cubicBezTo>
                <a:cubicBezTo>
                  <a:pt x="6181" y="21438"/>
                  <a:pt x="6126" y="21406"/>
                  <a:pt x="6079" y="21309"/>
                </a:cubicBezTo>
                <a:cubicBezTo>
                  <a:pt x="6048" y="21244"/>
                  <a:pt x="6048" y="21050"/>
                  <a:pt x="6016" y="21018"/>
                </a:cubicBezTo>
                <a:cubicBezTo>
                  <a:pt x="6001" y="21001"/>
                  <a:pt x="5977" y="20954"/>
                  <a:pt x="5977" y="20922"/>
                </a:cubicBezTo>
                <a:cubicBezTo>
                  <a:pt x="5977" y="20841"/>
                  <a:pt x="5993" y="20775"/>
                  <a:pt x="6016" y="20726"/>
                </a:cubicBezTo>
                <a:cubicBezTo>
                  <a:pt x="6040" y="20678"/>
                  <a:pt x="6071" y="20711"/>
                  <a:pt x="6087" y="20646"/>
                </a:cubicBezTo>
                <a:cubicBezTo>
                  <a:pt x="6095" y="20598"/>
                  <a:pt x="6095" y="20534"/>
                  <a:pt x="6111" y="20502"/>
                </a:cubicBezTo>
                <a:cubicBezTo>
                  <a:pt x="6134" y="20453"/>
                  <a:pt x="6189" y="20435"/>
                  <a:pt x="6189" y="20306"/>
                </a:cubicBezTo>
                <a:cubicBezTo>
                  <a:pt x="6189" y="20177"/>
                  <a:pt x="6094" y="20243"/>
                  <a:pt x="6094" y="20081"/>
                </a:cubicBezTo>
                <a:cubicBezTo>
                  <a:pt x="6094" y="20001"/>
                  <a:pt x="6127" y="19935"/>
                  <a:pt x="6158" y="19919"/>
                </a:cubicBezTo>
                <a:cubicBezTo>
                  <a:pt x="6174" y="19919"/>
                  <a:pt x="6212" y="19919"/>
                  <a:pt x="6212" y="19870"/>
                </a:cubicBezTo>
                <a:cubicBezTo>
                  <a:pt x="6228" y="19757"/>
                  <a:pt x="6228" y="19693"/>
                  <a:pt x="6267" y="19612"/>
                </a:cubicBezTo>
                <a:cubicBezTo>
                  <a:pt x="6259" y="19596"/>
                  <a:pt x="6243" y="19596"/>
                  <a:pt x="6243" y="19548"/>
                </a:cubicBezTo>
                <a:cubicBezTo>
                  <a:pt x="6267" y="19548"/>
                  <a:pt x="6275" y="19579"/>
                  <a:pt x="6299" y="19579"/>
                </a:cubicBezTo>
                <a:cubicBezTo>
                  <a:pt x="6306" y="19579"/>
                  <a:pt x="6322" y="19546"/>
                  <a:pt x="6322" y="19530"/>
                </a:cubicBezTo>
                <a:cubicBezTo>
                  <a:pt x="6322" y="19514"/>
                  <a:pt x="6306" y="19500"/>
                  <a:pt x="6299" y="19483"/>
                </a:cubicBezTo>
                <a:cubicBezTo>
                  <a:pt x="6291" y="19483"/>
                  <a:pt x="6283" y="19515"/>
                  <a:pt x="6267" y="19515"/>
                </a:cubicBezTo>
                <a:cubicBezTo>
                  <a:pt x="6252" y="19515"/>
                  <a:pt x="6228" y="19401"/>
                  <a:pt x="6228" y="19352"/>
                </a:cubicBezTo>
                <a:cubicBezTo>
                  <a:pt x="6228" y="19320"/>
                  <a:pt x="6236" y="19288"/>
                  <a:pt x="6252" y="19288"/>
                </a:cubicBezTo>
                <a:cubicBezTo>
                  <a:pt x="6291" y="19288"/>
                  <a:pt x="6299" y="19352"/>
                  <a:pt x="6346" y="19352"/>
                </a:cubicBezTo>
                <a:cubicBezTo>
                  <a:pt x="6362" y="19352"/>
                  <a:pt x="6394" y="19322"/>
                  <a:pt x="6394" y="19306"/>
                </a:cubicBezTo>
                <a:cubicBezTo>
                  <a:pt x="6394" y="19289"/>
                  <a:pt x="6394" y="19273"/>
                  <a:pt x="6394" y="19257"/>
                </a:cubicBezTo>
                <a:cubicBezTo>
                  <a:pt x="6409" y="19208"/>
                  <a:pt x="6385" y="19079"/>
                  <a:pt x="6416" y="19014"/>
                </a:cubicBezTo>
                <a:cubicBezTo>
                  <a:pt x="6432" y="18982"/>
                  <a:pt x="6504" y="19029"/>
                  <a:pt x="6535" y="18997"/>
                </a:cubicBezTo>
                <a:cubicBezTo>
                  <a:pt x="6590" y="18964"/>
                  <a:pt x="6629" y="18997"/>
                  <a:pt x="6668" y="18917"/>
                </a:cubicBezTo>
                <a:cubicBezTo>
                  <a:pt x="6692" y="18868"/>
                  <a:pt x="6707" y="18852"/>
                  <a:pt x="6723" y="18788"/>
                </a:cubicBezTo>
                <a:cubicBezTo>
                  <a:pt x="6731" y="18755"/>
                  <a:pt x="6731" y="18723"/>
                  <a:pt x="6731" y="18674"/>
                </a:cubicBezTo>
                <a:cubicBezTo>
                  <a:pt x="6731" y="18626"/>
                  <a:pt x="6700" y="18625"/>
                  <a:pt x="6692" y="18577"/>
                </a:cubicBezTo>
                <a:cubicBezTo>
                  <a:pt x="6684" y="18528"/>
                  <a:pt x="6684" y="18480"/>
                  <a:pt x="6668" y="18448"/>
                </a:cubicBezTo>
                <a:cubicBezTo>
                  <a:pt x="6660" y="18431"/>
                  <a:pt x="6629" y="18415"/>
                  <a:pt x="6629" y="18383"/>
                </a:cubicBezTo>
                <a:cubicBezTo>
                  <a:pt x="6629" y="18367"/>
                  <a:pt x="6636" y="18352"/>
                  <a:pt x="6644" y="18352"/>
                </a:cubicBezTo>
                <a:cubicBezTo>
                  <a:pt x="6676" y="18352"/>
                  <a:pt x="6708" y="18399"/>
                  <a:pt x="6739" y="18399"/>
                </a:cubicBezTo>
                <a:cubicBezTo>
                  <a:pt x="6755" y="18399"/>
                  <a:pt x="6802" y="18448"/>
                  <a:pt x="6833" y="18448"/>
                </a:cubicBezTo>
                <a:cubicBezTo>
                  <a:pt x="6928" y="18448"/>
                  <a:pt x="6943" y="18239"/>
                  <a:pt x="6990" y="18109"/>
                </a:cubicBezTo>
                <a:cubicBezTo>
                  <a:pt x="7022" y="17996"/>
                  <a:pt x="7069" y="17996"/>
                  <a:pt x="7108" y="17883"/>
                </a:cubicBezTo>
                <a:cubicBezTo>
                  <a:pt x="7124" y="17818"/>
                  <a:pt x="7124" y="17785"/>
                  <a:pt x="7132" y="17736"/>
                </a:cubicBezTo>
                <a:cubicBezTo>
                  <a:pt x="7155" y="17655"/>
                  <a:pt x="7179" y="17576"/>
                  <a:pt x="7218" y="17527"/>
                </a:cubicBezTo>
                <a:cubicBezTo>
                  <a:pt x="7218" y="17527"/>
                  <a:pt x="7218" y="17528"/>
                  <a:pt x="7218" y="17334"/>
                </a:cubicBezTo>
                <a:cubicBezTo>
                  <a:pt x="7218" y="17253"/>
                  <a:pt x="7218" y="17187"/>
                  <a:pt x="7242" y="17138"/>
                </a:cubicBezTo>
                <a:cubicBezTo>
                  <a:pt x="7258" y="17106"/>
                  <a:pt x="7289" y="17107"/>
                  <a:pt x="7304" y="17042"/>
                </a:cubicBezTo>
                <a:cubicBezTo>
                  <a:pt x="7344" y="16929"/>
                  <a:pt x="7399" y="16993"/>
                  <a:pt x="7446" y="16880"/>
                </a:cubicBezTo>
                <a:cubicBezTo>
                  <a:pt x="7454" y="16864"/>
                  <a:pt x="7454" y="16847"/>
                  <a:pt x="7470" y="16831"/>
                </a:cubicBezTo>
                <a:cubicBezTo>
                  <a:pt x="7501" y="16815"/>
                  <a:pt x="7532" y="16816"/>
                  <a:pt x="7571" y="16816"/>
                </a:cubicBezTo>
                <a:cubicBezTo>
                  <a:pt x="7611" y="16816"/>
                  <a:pt x="7650" y="16751"/>
                  <a:pt x="7665" y="16702"/>
                </a:cubicBezTo>
                <a:cubicBezTo>
                  <a:pt x="7673" y="16686"/>
                  <a:pt x="7666" y="16637"/>
                  <a:pt x="7674" y="16605"/>
                </a:cubicBezTo>
                <a:cubicBezTo>
                  <a:pt x="7705" y="16524"/>
                  <a:pt x="7720" y="16477"/>
                  <a:pt x="7752" y="16380"/>
                </a:cubicBezTo>
                <a:cubicBezTo>
                  <a:pt x="7752" y="16364"/>
                  <a:pt x="7760" y="16282"/>
                  <a:pt x="7760" y="16233"/>
                </a:cubicBezTo>
                <a:cubicBezTo>
                  <a:pt x="7760" y="16201"/>
                  <a:pt x="7784" y="16154"/>
                  <a:pt x="7792" y="16137"/>
                </a:cubicBezTo>
                <a:cubicBezTo>
                  <a:pt x="7792" y="16121"/>
                  <a:pt x="7799" y="16105"/>
                  <a:pt x="7799" y="16089"/>
                </a:cubicBezTo>
                <a:cubicBezTo>
                  <a:pt x="7799" y="16024"/>
                  <a:pt x="7816" y="15958"/>
                  <a:pt x="7816" y="15878"/>
                </a:cubicBezTo>
                <a:cubicBezTo>
                  <a:pt x="7816" y="15781"/>
                  <a:pt x="7784" y="15635"/>
                  <a:pt x="7816" y="15586"/>
                </a:cubicBezTo>
                <a:cubicBezTo>
                  <a:pt x="7839" y="15538"/>
                  <a:pt x="7862" y="15522"/>
                  <a:pt x="7878" y="15457"/>
                </a:cubicBezTo>
                <a:cubicBezTo>
                  <a:pt x="7894" y="15425"/>
                  <a:pt x="7901" y="15410"/>
                  <a:pt x="7917" y="15377"/>
                </a:cubicBezTo>
                <a:cubicBezTo>
                  <a:pt x="7972" y="15199"/>
                  <a:pt x="8059" y="15118"/>
                  <a:pt x="8059" y="14795"/>
                </a:cubicBezTo>
                <a:cubicBezTo>
                  <a:pt x="8059" y="14714"/>
                  <a:pt x="8051" y="14617"/>
                  <a:pt x="8004" y="14601"/>
                </a:cubicBezTo>
                <a:cubicBezTo>
                  <a:pt x="7972" y="14585"/>
                  <a:pt x="7956" y="14602"/>
                  <a:pt x="7925" y="14586"/>
                </a:cubicBezTo>
                <a:cubicBezTo>
                  <a:pt x="7893" y="14570"/>
                  <a:pt x="7823" y="14455"/>
                  <a:pt x="7807" y="14390"/>
                </a:cubicBezTo>
                <a:cubicBezTo>
                  <a:pt x="7783" y="14358"/>
                  <a:pt x="7752" y="14326"/>
                  <a:pt x="7705" y="14310"/>
                </a:cubicBezTo>
                <a:cubicBezTo>
                  <a:pt x="7705" y="14310"/>
                  <a:pt x="7705" y="14311"/>
                  <a:pt x="7626" y="14343"/>
                </a:cubicBezTo>
                <a:cubicBezTo>
                  <a:pt x="7587" y="14343"/>
                  <a:pt x="7580" y="14277"/>
                  <a:pt x="7532" y="14277"/>
                </a:cubicBezTo>
                <a:cubicBezTo>
                  <a:pt x="7517" y="14277"/>
                  <a:pt x="7501" y="14294"/>
                  <a:pt x="7485" y="14310"/>
                </a:cubicBezTo>
                <a:cubicBezTo>
                  <a:pt x="7485" y="14310"/>
                  <a:pt x="7485" y="14310"/>
                  <a:pt x="7470" y="14310"/>
                </a:cubicBezTo>
                <a:cubicBezTo>
                  <a:pt x="7470" y="14278"/>
                  <a:pt x="7470" y="14245"/>
                  <a:pt x="7470" y="14212"/>
                </a:cubicBezTo>
                <a:cubicBezTo>
                  <a:pt x="7462" y="14180"/>
                  <a:pt x="7446" y="14182"/>
                  <a:pt x="7422" y="14165"/>
                </a:cubicBezTo>
                <a:cubicBezTo>
                  <a:pt x="7399" y="14133"/>
                  <a:pt x="7320" y="14052"/>
                  <a:pt x="7281" y="14052"/>
                </a:cubicBezTo>
                <a:cubicBezTo>
                  <a:pt x="7249" y="14052"/>
                  <a:pt x="7225" y="14132"/>
                  <a:pt x="7202" y="14212"/>
                </a:cubicBezTo>
                <a:cubicBezTo>
                  <a:pt x="7194" y="14229"/>
                  <a:pt x="7187" y="14261"/>
                  <a:pt x="7179" y="14261"/>
                </a:cubicBezTo>
                <a:cubicBezTo>
                  <a:pt x="7171" y="14261"/>
                  <a:pt x="7171" y="14229"/>
                  <a:pt x="7171" y="14212"/>
                </a:cubicBezTo>
                <a:cubicBezTo>
                  <a:pt x="7171" y="14212"/>
                  <a:pt x="7171" y="14212"/>
                  <a:pt x="7116" y="14212"/>
                </a:cubicBezTo>
                <a:cubicBezTo>
                  <a:pt x="7116" y="14164"/>
                  <a:pt x="7100" y="14133"/>
                  <a:pt x="7084" y="14117"/>
                </a:cubicBezTo>
                <a:cubicBezTo>
                  <a:pt x="7068" y="14100"/>
                  <a:pt x="7053" y="14100"/>
                  <a:pt x="7053" y="14068"/>
                </a:cubicBezTo>
                <a:cubicBezTo>
                  <a:pt x="7053" y="13938"/>
                  <a:pt x="7116" y="13891"/>
                  <a:pt x="7148" y="13810"/>
                </a:cubicBezTo>
                <a:cubicBezTo>
                  <a:pt x="7148" y="13761"/>
                  <a:pt x="7124" y="13760"/>
                  <a:pt x="7108" y="13728"/>
                </a:cubicBezTo>
                <a:cubicBezTo>
                  <a:pt x="7100" y="13679"/>
                  <a:pt x="7069" y="13534"/>
                  <a:pt x="7069" y="13485"/>
                </a:cubicBezTo>
                <a:cubicBezTo>
                  <a:pt x="7037" y="13469"/>
                  <a:pt x="6990" y="13325"/>
                  <a:pt x="6959" y="13325"/>
                </a:cubicBezTo>
                <a:cubicBezTo>
                  <a:pt x="6951" y="13325"/>
                  <a:pt x="6951" y="13325"/>
                  <a:pt x="6944" y="13325"/>
                </a:cubicBezTo>
                <a:cubicBezTo>
                  <a:pt x="6920" y="13325"/>
                  <a:pt x="6888" y="13292"/>
                  <a:pt x="6872" y="13276"/>
                </a:cubicBezTo>
                <a:cubicBezTo>
                  <a:pt x="6872" y="13276"/>
                  <a:pt x="6872" y="13276"/>
                  <a:pt x="6817" y="13276"/>
                </a:cubicBezTo>
                <a:cubicBezTo>
                  <a:pt x="6762" y="13260"/>
                  <a:pt x="6676" y="13277"/>
                  <a:pt x="6660" y="13147"/>
                </a:cubicBezTo>
                <a:cubicBezTo>
                  <a:pt x="6645" y="13147"/>
                  <a:pt x="6629" y="13146"/>
                  <a:pt x="6629" y="13130"/>
                </a:cubicBezTo>
                <a:cubicBezTo>
                  <a:pt x="6598" y="13016"/>
                  <a:pt x="6582" y="13033"/>
                  <a:pt x="6543" y="12952"/>
                </a:cubicBezTo>
                <a:cubicBezTo>
                  <a:pt x="6543" y="12952"/>
                  <a:pt x="6543" y="12952"/>
                  <a:pt x="6480" y="12952"/>
                </a:cubicBezTo>
                <a:cubicBezTo>
                  <a:pt x="6472" y="12887"/>
                  <a:pt x="6480" y="12823"/>
                  <a:pt x="6449" y="12807"/>
                </a:cubicBezTo>
                <a:cubicBezTo>
                  <a:pt x="6417" y="12791"/>
                  <a:pt x="6378" y="12774"/>
                  <a:pt x="6362" y="12709"/>
                </a:cubicBezTo>
                <a:cubicBezTo>
                  <a:pt x="6362" y="12709"/>
                  <a:pt x="6362" y="12711"/>
                  <a:pt x="6362" y="12678"/>
                </a:cubicBezTo>
                <a:cubicBezTo>
                  <a:pt x="6370" y="12694"/>
                  <a:pt x="6386" y="12694"/>
                  <a:pt x="6394" y="12678"/>
                </a:cubicBezTo>
                <a:cubicBezTo>
                  <a:pt x="6394" y="12678"/>
                  <a:pt x="6353" y="12661"/>
                  <a:pt x="6330" y="12661"/>
                </a:cubicBezTo>
                <a:cubicBezTo>
                  <a:pt x="6330" y="12677"/>
                  <a:pt x="6283" y="12678"/>
                  <a:pt x="6283" y="12678"/>
                </a:cubicBezTo>
                <a:cubicBezTo>
                  <a:pt x="6268" y="12743"/>
                  <a:pt x="6244" y="12743"/>
                  <a:pt x="6212" y="12743"/>
                </a:cubicBezTo>
                <a:cubicBezTo>
                  <a:pt x="6196" y="12743"/>
                  <a:pt x="6173" y="12742"/>
                  <a:pt x="6173" y="12694"/>
                </a:cubicBezTo>
                <a:cubicBezTo>
                  <a:pt x="6150" y="12694"/>
                  <a:pt x="6095" y="12694"/>
                  <a:pt x="6055" y="12694"/>
                </a:cubicBezTo>
                <a:cubicBezTo>
                  <a:pt x="6048" y="12694"/>
                  <a:pt x="6032" y="12662"/>
                  <a:pt x="6032" y="12614"/>
                </a:cubicBezTo>
                <a:cubicBezTo>
                  <a:pt x="6000" y="12614"/>
                  <a:pt x="5953" y="12581"/>
                  <a:pt x="5945" y="12516"/>
                </a:cubicBezTo>
                <a:cubicBezTo>
                  <a:pt x="5945" y="12516"/>
                  <a:pt x="5946" y="12516"/>
                  <a:pt x="5906" y="12516"/>
                </a:cubicBezTo>
                <a:cubicBezTo>
                  <a:pt x="5906" y="12564"/>
                  <a:pt x="5937" y="12548"/>
                  <a:pt x="5945" y="12596"/>
                </a:cubicBezTo>
                <a:cubicBezTo>
                  <a:pt x="5945" y="12596"/>
                  <a:pt x="5946" y="12596"/>
                  <a:pt x="5899" y="12596"/>
                </a:cubicBezTo>
                <a:cubicBezTo>
                  <a:pt x="5875" y="12612"/>
                  <a:pt x="5844" y="12614"/>
                  <a:pt x="5844" y="12678"/>
                </a:cubicBezTo>
                <a:cubicBezTo>
                  <a:pt x="5844" y="12727"/>
                  <a:pt x="5867" y="12759"/>
                  <a:pt x="5867" y="12807"/>
                </a:cubicBezTo>
                <a:cubicBezTo>
                  <a:pt x="5867" y="12823"/>
                  <a:pt x="5859" y="12872"/>
                  <a:pt x="5851" y="12872"/>
                </a:cubicBezTo>
                <a:cubicBezTo>
                  <a:pt x="5828" y="12872"/>
                  <a:pt x="5812" y="12791"/>
                  <a:pt x="5812" y="12743"/>
                </a:cubicBezTo>
                <a:cubicBezTo>
                  <a:pt x="5812" y="12710"/>
                  <a:pt x="5827" y="12629"/>
                  <a:pt x="5835" y="12565"/>
                </a:cubicBezTo>
                <a:cubicBezTo>
                  <a:pt x="5843" y="12565"/>
                  <a:pt x="5851" y="12548"/>
                  <a:pt x="5851" y="12516"/>
                </a:cubicBezTo>
                <a:cubicBezTo>
                  <a:pt x="5851" y="12516"/>
                  <a:pt x="5843" y="12467"/>
                  <a:pt x="5835" y="12467"/>
                </a:cubicBezTo>
                <a:close/>
                <a:moveTo>
                  <a:pt x="17500" y="12485"/>
                </a:moveTo>
                <a:cubicBezTo>
                  <a:pt x="17500" y="12485"/>
                  <a:pt x="17493" y="12486"/>
                  <a:pt x="17493" y="12502"/>
                </a:cubicBezTo>
                <a:cubicBezTo>
                  <a:pt x="17493" y="12534"/>
                  <a:pt x="17501" y="12597"/>
                  <a:pt x="17493" y="12661"/>
                </a:cubicBezTo>
                <a:cubicBezTo>
                  <a:pt x="17516" y="12645"/>
                  <a:pt x="17555" y="12613"/>
                  <a:pt x="17563" y="12549"/>
                </a:cubicBezTo>
                <a:cubicBezTo>
                  <a:pt x="17563" y="12517"/>
                  <a:pt x="17524" y="12501"/>
                  <a:pt x="17508" y="12485"/>
                </a:cubicBezTo>
                <a:cubicBezTo>
                  <a:pt x="17508" y="12485"/>
                  <a:pt x="17508" y="12485"/>
                  <a:pt x="17500" y="12485"/>
                </a:cubicBezTo>
                <a:close/>
                <a:moveTo>
                  <a:pt x="17368" y="12582"/>
                </a:moveTo>
                <a:cubicBezTo>
                  <a:pt x="17360" y="12598"/>
                  <a:pt x="17360" y="12615"/>
                  <a:pt x="17352" y="12631"/>
                </a:cubicBezTo>
                <a:cubicBezTo>
                  <a:pt x="17328" y="12712"/>
                  <a:pt x="17264" y="12759"/>
                  <a:pt x="17240" y="12872"/>
                </a:cubicBezTo>
                <a:cubicBezTo>
                  <a:pt x="17256" y="12872"/>
                  <a:pt x="17256" y="12872"/>
                  <a:pt x="17256" y="12872"/>
                </a:cubicBezTo>
                <a:cubicBezTo>
                  <a:pt x="17280" y="12839"/>
                  <a:pt x="17320" y="12792"/>
                  <a:pt x="17328" y="12711"/>
                </a:cubicBezTo>
                <a:cubicBezTo>
                  <a:pt x="17344" y="12711"/>
                  <a:pt x="17360" y="12695"/>
                  <a:pt x="17360" y="12663"/>
                </a:cubicBezTo>
                <a:cubicBezTo>
                  <a:pt x="17368" y="12663"/>
                  <a:pt x="17377" y="12663"/>
                  <a:pt x="17384" y="12647"/>
                </a:cubicBezTo>
                <a:cubicBezTo>
                  <a:pt x="17377" y="12631"/>
                  <a:pt x="17368" y="12631"/>
                  <a:pt x="17368" y="12582"/>
                </a:cubicBezTo>
                <a:close/>
                <a:moveTo>
                  <a:pt x="17573" y="12594"/>
                </a:moveTo>
                <a:cubicBezTo>
                  <a:pt x="17557" y="12594"/>
                  <a:pt x="17549" y="12693"/>
                  <a:pt x="17549" y="12709"/>
                </a:cubicBezTo>
                <a:cubicBezTo>
                  <a:pt x="17541" y="12709"/>
                  <a:pt x="17534" y="12709"/>
                  <a:pt x="17534" y="12725"/>
                </a:cubicBezTo>
                <a:cubicBezTo>
                  <a:pt x="17534" y="12758"/>
                  <a:pt x="17565" y="12823"/>
                  <a:pt x="17573" y="12823"/>
                </a:cubicBezTo>
                <a:cubicBezTo>
                  <a:pt x="17580" y="12823"/>
                  <a:pt x="17588" y="12824"/>
                  <a:pt x="17588" y="12807"/>
                </a:cubicBezTo>
                <a:cubicBezTo>
                  <a:pt x="17588" y="12791"/>
                  <a:pt x="17573" y="12791"/>
                  <a:pt x="17573" y="12758"/>
                </a:cubicBezTo>
                <a:cubicBezTo>
                  <a:pt x="17580" y="12709"/>
                  <a:pt x="17595" y="12692"/>
                  <a:pt x="17595" y="12643"/>
                </a:cubicBezTo>
                <a:cubicBezTo>
                  <a:pt x="17595" y="12610"/>
                  <a:pt x="17588" y="12594"/>
                  <a:pt x="17573" y="12594"/>
                </a:cubicBezTo>
                <a:close/>
                <a:moveTo>
                  <a:pt x="17603" y="12594"/>
                </a:moveTo>
                <a:cubicBezTo>
                  <a:pt x="17603" y="12678"/>
                  <a:pt x="17595" y="12694"/>
                  <a:pt x="17587" y="12745"/>
                </a:cubicBezTo>
                <a:cubicBezTo>
                  <a:pt x="17587" y="12745"/>
                  <a:pt x="17594" y="12745"/>
                  <a:pt x="17594" y="12745"/>
                </a:cubicBezTo>
                <a:cubicBezTo>
                  <a:pt x="17594" y="12694"/>
                  <a:pt x="17628" y="12678"/>
                  <a:pt x="17628" y="12594"/>
                </a:cubicBezTo>
                <a:cubicBezTo>
                  <a:pt x="17619" y="12594"/>
                  <a:pt x="17611" y="12594"/>
                  <a:pt x="17603" y="12594"/>
                </a:cubicBezTo>
                <a:close/>
                <a:moveTo>
                  <a:pt x="6450" y="12678"/>
                </a:moveTo>
                <a:cubicBezTo>
                  <a:pt x="6442" y="12678"/>
                  <a:pt x="6426" y="12710"/>
                  <a:pt x="6426" y="12758"/>
                </a:cubicBezTo>
                <a:cubicBezTo>
                  <a:pt x="6426" y="12774"/>
                  <a:pt x="6442" y="12758"/>
                  <a:pt x="6450" y="12758"/>
                </a:cubicBezTo>
                <a:cubicBezTo>
                  <a:pt x="6457" y="12758"/>
                  <a:pt x="6465" y="12727"/>
                  <a:pt x="6472" y="12711"/>
                </a:cubicBezTo>
                <a:cubicBezTo>
                  <a:pt x="6472" y="12679"/>
                  <a:pt x="6472" y="12678"/>
                  <a:pt x="6472" y="12678"/>
                </a:cubicBezTo>
                <a:cubicBezTo>
                  <a:pt x="6465" y="12678"/>
                  <a:pt x="6457" y="12678"/>
                  <a:pt x="6450" y="12678"/>
                </a:cubicBezTo>
                <a:close/>
                <a:moveTo>
                  <a:pt x="17620" y="12696"/>
                </a:moveTo>
                <a:cubicBezTo>
                  <a:pt x="17620" y="12727"/>
                  <a:pt x="17604" y="12729"/>
                  <a:pt x="17604" y="12760"/>
                </a:cubicBezTo>
                <a:cubicBezTo>
                  <a:pt x="17604" y="12760"/>
                  <a:pt x="17612" y="12776"/>
                  <a:pt x="17620" y="12776"/>
                </a:cubicBezTo>
                <a:cubicBezTo>
                  <a:pt x="17636" y="12776"/>
                  <a:pt x="17651" y="12743"/>
                  <a:pt x="17651" y="12696"/>
                </a:cubicBezTo>
                <a:cubicBezTo>
                  <a:pt x="17644" y="12711"/>
                  <a:pt x="17636" y="12711"/>
                  <a:pt x="17620" y="12696"/>
                </a:cubicBezTo>
                <a:close/>
                <a:moveTo>
                  <a:pt x="17698" y="12727"/>
                </a:moveTo>
                <a:cubicBezTo>
                  <a:pt x="17698" y="12727"/>
                  <a:pt x="17698" y="12775"/>
                  <a:pt x="17690" y="12807"/>
                </a:cubicBezTo>
                <a:cubicBezTo>
                  <a:pt x="17682" y="12823"/>
                  <a:pt x="17651" y="12809"/>
                  <a:pt x="17651" y="12874"/>
                </a:cubicBezTo>
                <a:cubicBezTo>
                  <a:pt x="17636" y="12874"/>
                  <a:pt x="17635" y="12888"/>
                  <a:pt x="17635" y="12921"/>
                </a:cubicBezTo>
                <a:cubicBezTo>
                  <a:pt x="17627" y="12921"/>
                  <a:pt x="17627" y="12921"/>
                  <a:pt x="17619" y="12921"/>
                </a:cubicBezTo>
                <a:cubicBezTo>
                  <a:pt x="17611" y="12921"/>
                  <a:pt x="17611" y="12856"/>
                  <a:pt x="17588" y="12856"/>
                </a:cubicBezTo>
                <a:cubicBezTo>
                  <a:pt x="17548" y="12856"/>
                  <a:pt x="17565" y="12938"/>
                  <a:pt x="17517" y="12938"/>
                </a:cubicBezTo>
                <a:cubicBezTo>
                  <a:pt x="17517" y="12971"/>
                  <a:pt x="17509" y="12985"/>
                  <a:pt x="17509" y="13034"/>
                </a:cubicBezTo>
                <a:cubicBezTo>
                  <a:pt x="17509" y="13034"/>
                  <a:pt x="17517" y="13051"/>
                  <a:pt x="17517" y="13067"/>
                </a:cubicBezTo>
                <a:cubicBezTo>
                  <a:pt x="17517" y="13083"/>
                  <a:pt x="17502" y="13149"/>
                  <a:pt x="17517" y="13149"/>
                </a:cubicBezTo>
                <a:cubicBezTo>
                  <a:pt x="17533" y="13149"/>
                  <a:pt x="17533" y="13036"/>
                  <a:pt x="17556" y="12987"/>
                </a:cubicBezTo>
                <a:cubicBezTo>
                  <a:pt x="17556" y="12987"/>
                  <a:pt x="17565" y="13018"/>
                  <a:pt x="17573" y="13034"/>
                </a:cubicBezTo>
                <a:cubicBezTo>
                  <a:pt x="17573" y="13018"/>
                  <a:pt x="17580" y="13003"/>
                  <a:pt x="17580" y="13003"/>
                </a:cubicBezTo>
                <a:cubicBezTo>
                  <a:pt x="17580" y="13019"/>
                  <a:pt x="17588" y="13034"/>
                  <a:pt x="17596" y="13034"/>
                </a:cubicBezTo>
                <a:cubicBezTo>
                  <a:pt x="17596" y="13018"/>
                  <a:pt x="17596" y="13003"/>
                  <a:pt x="17596" y="13003"/>
                </a:cubicBezTo>
                <a:cubicBezTo>
                  <a:pt x="17628" y="13003"/>
                  <a:pt x="17628" y="13003"/>
                  <a:pt x="17628" y="13003"/>
                </a:cubicBezTo>
                <a:cubicBezTo>
                  <a:pt x="17628" y="13003"/>
                  <a:pt x="17627" y="13018"/>
                  <a:pt x="17635" y="13034"/>
                </a:cubicBezTo>
                <a:cubicBezTo>
                  <a:pt x="17627" y="13034"/>
                  <a:pt x="17619" y="13050"/>
                  <a:pt x="17619" y="13083"/>
                </a:cubicBezTo>
                <a:cubicBezTo>
                  <a:pt x="17619" y="13148"/>
                  <a:pt x="17644" y="13214"/>
                  <a:pt x="17675" y="13214"/>
                </a:cubicBezTo>
                <a:cubicBezTo>
                  <a:pt x="17675" y="13214"/>
                  <a:pt x="17682" y="13214"/>
                  <a:pt x="17690" y="13214"/>
                </a:cubicBezTo>
                <a:cubicBezTo>
                  <a:pt x="17690" y="13214"/>
                  <a:pt x="17690" y="13229"/>
                  <a:pt x="17698" y="13229"/>
                </a:cubicBezTo>
                <a:cubicBezTo>
                  <a:pt x="17714" y="13246"/>
                  <a:pt x="17722" y="13213"/>
                  <a:pt x="17722" y="13180"/>
                </a:cubicBezTo>
                <a:cubicBezTo>
                  <a:pt x="17722" y="13148"/>
                  <a:pt x="17698" y="13133"/>
                  <a:pt x="17698" y="13100"/>
                </a:cubicBezTo>
                <a:cubicBezTo>
                  <a:pt x="17698" y="13084"/>
                  <a:pt x="17706" y="13084"/>
                  <a:pt x="17714" y="13051"/>
                </a:cubicBezTo>
                <a:cubicBezTo>
                  <a:pt x="17722" y="13068"/>
                  <a:pt x="17730" y="13067"/>
                  <a:pt x="17730" y="13083"/>
                </a:cubicBezTo>
                <a:cubicBezTo>
                  <a:pt x="17730" y="13067"/>
                  <a:pt x="17730" y="13067"/>
                  <a:pt x="17730" y="13067"/>
                </a:cubicBezTo>
                <a:cubicBezTo>
                  <a:pt x="17730" y="13083"/>
                  <a:pt x="17745" y="13165"/>
                  <a:pt x="17753" y="13165"/>
                </a:cubicBezTo>
                <a:cubicBezTo>
                  <a:pt x="17753" y="13100"/>
                  <a:pt x="17777" y="13083"/>
                  <a:pt x="17777" y="13034"/>
                </a:cubicBezTo>
                <a:cubicBezTo>
                  <a:pt x="17777" y="13001"/>
                  <a:pt x="17746" y="12791"/>
                  <a:pt x="17730" y="12758"/>
                </a:cubicBezTo>
                <a:cubicBezTo>
                  <a:pt x="17722" y="12742"/>
                  <a:pt x="17714" y="12727"/>
                  <a:pt x="17698" y="12727"/>
                </a:cubicBezTo>
                <a:close/>
                <a:moveTo>
                  <a:pt x="14957" y="12745"/>
                </a:moveTo>
                <a:cubicBezTo>
                  <a:pt x="14957" y="12873"/>
                  <a:pt x="14933" y="12969"/>
                  <a:pt x="14933" y="13081"/>
                </a:cubicBezTo>
                <a:cubicBezTo>
                  <a:pt x="14933" y="13145"/>
                  <a:pt x="14949" y="13210"/>
                  <a:pt x="14980" y="13210"/>
                </a:cubicBezTo>
                <a:cubicBezTo>
                  <a:pt x="15019" y="13210"/>
                  <a:pt x="15051" y="13114"/>
                  <a:pt x="15051" y="13034"/>
                </a:cubicBezTo>
                <a:cubicBezTo>
                  <a:pt x="15051" y="12906"/>
                  <a:pt x="14988" y="12841"/>
                  <a:pt x="14957" y="12745"/>
                </a:cubicBezTo>
                <a:close/>
                <a:moveTo>
                  <a:pt x="17196" y="13065"/>
                </a:moveTo>
                <a:cubicBezTo>
                  <a:pt x="17157" y="13065"/>
                  <a:pt x="17110" y="13225"/>
                  <a:pt x="17094" y="13290"/>
                </a:cubicBezTo>
                <a:cubicBezTo>
                  <a:pt x="17086" y="13322"/>
                  <a:pt x="17039" y="13306"/>
                  <a:pt x="17024" y="13339"/>
                </a:cubicBezTo>
                <a:cubicBezTo>
                  <a:pt x="17016" y="13355"/>
                  <a:pt x="17015" y="13372"/>
                  <a:pt x="17007" y="13372"/>
                </a:cubicBezTo>
                <a:cubicBezTo>
                  <a:pt x="17000" y="13388"/>
                  <a:pt x="16999" y="13387"/>
                  <a:pt x="16984" y="13403"/>
                </a:cubicBezTo>
                <a:cubicBezTo>
                  <a:pt x="16984" y="13403"/>
                  <a:pt x="16961" y="13436"/>
                  <a:pt x="16968" y="13452"/>
                </a:cubicBezTo>
                <a:cubicBezTo>
                  <a:pt x="16953" y="13484"/>
                  <a:pt x="16952" y="13534"/>
                  <a:pt x="16921" y="13550"/>
                </a:cubicBezTo>
                <a:cubicBezTo>
                  <a:pt x="16897" y="13550"/>
                  <a:pt x="16874" y="13549"/>
                  <a:pt x="16866" y="13581"/>
                </a:cubicBezTo>
                <a:cubicBezTo>
                  <a:pt x="16834" y="13646"/>
                  <a:pt x="16842" y="13775"/>
                  <a:pt x="16779" y="13775"/>
                </a:cubicBezTo>
                <a:cubicBezTo>
                  <a:pt x="16748" y="13775"/>
                  <a:pt x="16702" y="13743"/>
                  <a:pt x="16702" y="13823"/>
                </a:cubicBezTo>
                <a:cubicBezTo>
                  <a:pt x="16702" y="13840"/>
                  <a:pt x="16725" y="14001"/>
                  <a:pt x="16733" y="14001"/>
                </a:cubicBezTo>
                <a:cubicBezTo>
                  <a:pt x="16741" y="14001"/>
                  <a:pt x="16756" y="14001"/>
                  <a:pt x="16764" y="14017"/>
                </a:cubicBezTo>
                <a:cubicBezTo>
                  <a:pt x="16764" y="14033"/>
                  <a:pt x="16756" y="14050"/>
                  <a:pt x="16756" y="14050"/>
                </a:cubicBezTo>
                <a:cubicBezTo>
                  <a:pt x="16787" y="14131"/>
                  <a:pt x="16756" y="14277"/>
                  <a:pt x="16835" y="14277"/>
                </a:cubicBezTo>
                <a:cubicBezTo>
                  <a:pt x="16850" y="14277"/>
                  <a:pt x="16859" y="14259"/>
                  <a:pt x="16874" y="14259"/>
                </a:cubicBezTo>
                <a:cubicBezTo>
                  <a:pt x="16874" y="14275"/>
                  <a:pt x="16874" y="14326"/>
                  <a:pt x="16882" y="14326"/>
                </a:cubicBezTo>
                <a:cubicBezTo>
                  <a:pt x="16890" y="14326"/>
                  <a:pt x="16889" y="14341"/>
                  <a:pt x="16897" y="14341"/>
                </a:cubicBezTo>
                <a:cubicBezTo>
                  <a:pt x="16921" y="14341"/>
                  <a:pt x="16937" y="14293"/>
                  <a:pt x="16952" y="14293"/>
                </a:cubicBezTo>
                <a:cubicBezTo>
                  <a:pt x="16984" y="14293"/>
                  <a:pt x="17007" y="14356"/>
                  <a:pt x="17046" y="14373"/>
                </a:cubicBezTo>
                <a:cubicBezTo>
                  <a:pt x="17046" y="14389"/>
                  <a:pt x="17047" y="14421"/>
                  <a:pt x="17070" y="14421"/>
                </a:cubicBezTo>
                <a:cubicBezTo>
                  <a:pt x="17102" y="14421"/>
                  <a:pt x="17101" y="14373"/>
                  <a:pt x="17133" y="14357"/>
                </a:cubicBezTo>
                <a:cubicBezTo>
                  <a:pt x="17133" y="14309"/>
                  <a:pt x="17164" y="14245"/>
                  <a:pt x="17164" y="14212"/>
                </a:cubicBezTo>
                <a:cubicBezTo>
                  <a:pt x="17164" y="14196"/>
                  <a:pt x="17149" y="14180"/>
                  <a:pt x="17149" y="14148"/>
                </a:cubicBezTo>
                <a:cubicBezTo>
                  <a:pt x="17149" y="14132"/>
                  <a:pt x="17173" y="14066"/>
                  <a:pt x="17196" y="14050"/>
                </a:cubicBezTo>
                <a:cubicBezTo>
                  <a:pt x="17196" y="13986"/>
                  <a:pt x="17212" y="13954"/>
                  <a:pt x="17228" y="13857"/>
                </a:cubicBezTo>
                <a:cubicBezTo>
                  <a:pt x="17236" y="13824"/>
                  <a:pt x="17235" y="13823"/>
                  <a:pt x="17235" y="13823"/>
                </a:cubicBezTo>
                <a:cubicBezTo>
                  <a:pt x="17243" y="13823"/>
                  <a:pt x="17251" y="13808"/>
                  <a:pt x="17259" y="13808"/>
                </a:cubicBezTo>
                <a:cubicBezTo>
                  <a:pt x="17283" y="13808"/>
                  <a:pt x="17298" y="13839"/>
                  <a:pt x="17306" y="13775"/>
                </a:cubicBezTo>
                <a:cubicBezTo>
                  <a:pt x="17266" y="13775"/>
                  <a:pt x="17212" y="13550"/>
                  <a:pt x="17212" y="13485"/>
                </a:cubicBezTo>
                <a:cubicBezTo>
                  <a:pt x="17212" y="13485"/>
                  <a:pt x="17220" y="13468"/>
                  <a:pt x="17228" y="13468"/>
                </a:cubicBezTo>
                <a:cubicBezTo>
                  <a:pt x="17220" y="13452"/>
                  <a:pt x="17219" y="13437"/>
                  <a:pt x="17212" y="13421"/>
                </a:cubicBezTo>
                <a:cubicBezTo>
                  <a:pt x="17212" y="13421"/>
                  <a:pt x="17274" y="13372"/>
                  <a:pt x="17274" y="13372"/>
                </a:cubicBezTo>
                <a:cubicBezTo>
                  <a:pt x="17274" y="13372"/>
                  <a:pt x="17267" y="13355"/>
                  <a:pt x="17267" y="13339"/>
                </a:cubicBezTo>
                <a:cubicBezTo>
                  <a:pt x="17267" y="13306"/>
                  <a:pt x="17314" y="13322"/>
                  <a:pt x="17314" y="13290"/>
                </a:cubicBezTo>
                <a:cubicBezTo>
                  <a:pt x="17314" y="13209"/>
                  <a:pt x="17228" y="13258"/>
                  <a:pt x="17228" y="13161"/>
                </a:cubicBezTo>
                <a:cubicBezTo>
                  <a:pt x="17228" y="13096"/>
                  <a:pt x="17228" y="13065"/>
                  <a:pt x="17196" y="13065"/>
                </a:cubicBezTo>
                <a:close/>
                <a:moveTo>
                  <a:pt x="15874" y="13245"/>
                </a:moveTo>
                <a:cubicBezTo>
                  <a:pt x="15874" y="13277"/>
                  <a:pt x="15874" y="13278"/>
                  <a:pt x="15874" y="13278"/>
                </a:cubicBezTo>
                <a:cubicBezTo>
                  <a:pt x="15882" y="13310"/>
                  <a:pt x="15914" y="13438"/>
                  <a:pt x="15929" y="13438"/>
                </a:cubicBezTo>
                <a:cubicBezTo>
                  <a:pt x="15945" y="13455"/>
                  <a:pt x="15969" y="13439"/>
                  <a:pt x="15977" y="13487"/>
                </a:cubicBezTo>
                <a:cubicBezTo>
                  <a:pt x="15992" y="13536"/>
                  <a:pt x="16000" y="13552"/>
                  <a:pt x="16008" y="13616"/>
                </a:cubicBezTo>
                <a:cubicBezTo>
                  <a:pt x="16024" y="13665"/>
                  <a:pt x="16070" y="13648"/>
                  <a:pt x="16086" y="13745"/>
                </a:cubicBezTo>
                <a:cubicBezTo>
                  <a:pt x="16094" y="13778"/>
                  <a:pt x="16110" y="13891"/>
                  <a:pt x="16118" y="13907"/>
                </a:cubicBezTo>
                <a:cubicBezTo>
                  <a:pt x="16126" y="13907"/>
                  <a:pt x="16150" y="13907"/>
                  <a:pt x="16150" y="13923"/>
                </a:cubicBezTo>
                <a:cubicBezTo>
                  <a:pt x="16158" y="13939"/>
                  <a:pt x="16149" y="13956"/>
                  <a:pt x="16157" y="13956"/>
                </a:cubicBezTo>
                <a:cubicBezTo>
                  <a:pt x="16165" y="13956"/>
                  <a:pt x="16188" y="14052"/>
                  <a:pt x="16196" y="14068"/>
                </a:cubicBezTo>
                <a:cubicBezTo>
                  <a:pt x="16220" y="14165"/>
                  <a:pt x="16236" y="14245"/>
                  <a:pt x="16275" y="14326"/>
                </a:cubicBezTo>
                <a:cubicBezTo>
                  <a:pt x="16314" y="14406"/>
                  <a:pt x="16354" y="14439"/>
                  <a:pt x="16393" y="14519"/>
                </a:cubicBezTo>
                <a:cubicBezTo>
                  <a:pt x="16393" y="14519"/>
                  <a:pt x="16432" y="14633"/>
                  <a:pt x="16448" y="14633"/>
                </a:cubicBezTo>
                <a:cubicBezTo>
                  <a:pt x="16464" y="14633"/>
                  <a:pt x="16503" y="14616"/>
                  <a:pt x="16503" y="14568"/>
                </a:cubicBezTo>
                <a:cubicBezTo>
                  <a:pt x="16503" y="14536"/>
                  <a:pt x="16495" y="14471"/>
                  <a:pt x="16511" y="14455"/>
                </a:cubicBezTo>
                <a:cubicBezTo>
                  <a:pt x="16511" y="14358"/>
                  <a:pt x="16511" y="14327"/>
                  <a:pt x="16511" y="14279"/>
                </a:cubicBezTo>
                <a:cubicBezTo>
                  <a:pt x="16511" y="14230"/>
                  <a:pt x="16487" y="14213"/>
                  <a:pt x="16472" y="14181"/>
                </a:cubicBezTo>
                <a:cubicBezTo>
                  <a:pt x="16448" y="14149"/>
                  <a:pt x="16424" y="14118"/>
                  <a:pt x="16424" y="14021"/>
                </a:cubicBezTo>
                <a:cubicBezTo>
                  <a:pt x="16401" y="14021"/>
                  <a:pt x="16385" y="14021"/>
                  <a:pt x="16385" y="13956"/>
                </a:cubicBezTo>
                <a:cubicBezTo>
                  <a:pt x="16393" y="13924"/>
                  <a:pt x="16393" y="13923"/>
                  <a:pt x="16393" y="13923"/>
                </a:cubicBezTo>
                <a:cubicBezTo>
                  <a:pt x="16385" y="13907"/>
                  <a:pt x="16377" y="13874"/>
                  <a:pt x="16369" y="13874"/>
                </a:cubicBezTo>
                <a:cubicBezTo>
                  <a:pt x="16361" y="13874"/>
                  <a:pt x="16362" y="13874"/>
                  <a:pt x="16354" y="13874"/>
                </a:cubicBezTo>
                <a:cubicBezTo>
                  <a:pt x="16354" y="13874"/>
                  <a:pt x="16361" y="13859"/>
                  <a:pt x="16361" y="13859"/>
                </a:cubicBezTo>
                <a:cubicBezTo>
                  <a:pt x="16361" y="13794"/>
                  <a:pt x="16322" y="13778"/>
                  <a:pt x="16290" y="13745"/>
                </a:cubicBezTo>
                <a:cubicBezTo>
                  <a:pt x="16227" y="13713"/>
                  <a:pt x="16204" y="13666"/>
                  <a:pt x="16165" y="13585"/>
                </a:cubicBezTo>
                <a:cubicBezTo>
                  <a:pt x="16149" y="13537"/>
                  <a:pt x="16134" y="13488"/>
                  <a:pt x="16102" y="13456"/>
                </a:cubicBezTo>
                <a:cubicBezTo>
                  <a:pt x="16094" y="13456"/>
                  <a:pt x="16078" y="13455"/>
                  <a:pt x="16078" y="13438"/>
                </a:cubicBezTo>
                <a:cubicBezTo>
                  <a:pt x="16055" y="13374"/>
                  <a:pt x="16048" y="13310"/>
                  <a:pt x="16001" y="13278"/>
                </a:cubicBezTo>
                <a:cubicBezTo>
                  <a:pt x="15930" y="13278"/>
                  <a:pt x="15929" y="13278"/>
                  <a:pt x="15929" y="13278"/>
                </a:cubicBezTo>
                <a:cubicBezTo>
                  <a:pt x="15914" y="13262"/>
                  <a:pt x="15905" y="13245"/>
                  <a:pt x="15882" y="13245"/>
                </a:cubicBezTo>
                <a:cubicBezTo>
                  <a:pt x="15882" y="13245"/>
                  <a:pt x="15874" y="13245"/>
                  <a:pt x="15874" y="13245"/>
                </a:cubicBezTo>
                <a:close/>
                <a:moveTo>
                  <a:pt x="17839" y="13632"/>
                </a:moveTo>
                <a:cubicBezTo>
                  <a:pt x="17815" y="13664"/>
                  <a:pt x="17815" y="13697"/>
                  <a:pt x="17815" y="13730"/>
                </a:cubicBezTo>
                <a:cubicBezTo>
                  <a:pt x="17815" y="13778"/>
                  <a:pt x="17831" y="13793"/>
                  <a:pt x="17831" y="13841"/>
                </a:cubicBezTo>
                <a:cubicBezTo>
                  <a:pt x="17831" y="13890"/>
                  <a:pt x="17831" y="13875"/>
                  <a:pt x="17831" y="13907"/>
                </a:cubicBezTo>
                <a:cubicBezTo>
                  <a:pt x="17831" y="13924"/>
                  <a:pt x="17839" y="13988"/>
                  <a:pt x="17862" y="13988"/>
                </a:cubicBezTo>
                <a:cubicBezTo>
                  <a:pt x="17846" y="13955"/>
                  <a:pt x="17846" y="13940"/>
                  <a:pt x="17839" y="13907"/>
                </a:cubicBezTo>
                <a:cubicBezTo>
                  <a:pt x="17839" y="13875"/>
                  <a:pt x="17839" y="13874"/>
                  <a:pt x="17839" y="13874"/>
                </a:cubicBezTo>
                <a:cubicBezTo>
                  <a:pt x="17854" y="13874"/>
                  <a:pt x="17878" y="13874"/>
                  <a:pt x="17886" y="13874"/>
                </a:cubicBezTo>
                <a:cubicBezTo>
                  <a:pt x="17886" y="13842"/>
                  <a:pt x="17871" y="13826"/>
                  <a:pt x="17871" y="13810"/>
                </a:cubicBezTo>
                <a:cubicBezTo>
                  <a:pt x="17871" y="13777"/>
                  <a:pt x="17895" y="13778"/>
                  <a:pt x="17895" y="13745"/>
                </a:cubicBezTo>
                <a:cubicBezTo>
                  <a:pt x="17855" y="13729"/>
                  <a:pt x="17839" y="13697"/>
                  <a:pt x="17839" y="13632"/>
                </a:cubicBezTo>
                <a:close/>
                <a:moveTo>
                  <a:pt x="17667" y="13710"/>
                </a:moveTo>
                <a:cubicBezTo>
                  <a:pt x="17635" y="13743"/>
                  <a:pt x="17612" y="13792"/>
                  <a:pt x="17596" y="13808"/>
                </a:cubicBezTo>
                <a:cubicBezTo>
                  <a:pt x="17581" y="13808"/>
                  <a:pt x="17580" y="13808"/>
                  <a:pt x="17580" y="13808"/>
                </a:cubicBezTo>
                <a:cubicBezTo>
                  <a:pt x="17431" y="13759"/>
                  <a:pt x="17431" y="13759"/>
                  <a:pt x="17431" y="13759"/>
                </a:cubicBezTo>
                <a:cubicBezTo>
                  <a:pt x="17376" y="13759"/>
                  <a:pt x="17353" y="13906"/>
                  <a:pt x="17353" y="14003"/>
                </a:cubicBezTo>
                <a:cubicBezTo>
                  <a:pt x="17353" y="14036"/>
                  <a:pt x="17337" y="14051"/>
                  <a:pt x="17329" y="14068"/>
                </a:cubicBezTo>
                <a:cubicBezTo>
                  <a:pt x="17314" y="14165"/>
                  <a:pt x="17290" y="14215"/>
                  <a:pt x="17290" y="14296"/>
                </a:cubicBezTo>
                <a:cubicBezTo>
                  <a:pt x="17290" y="14361"/>
                  <a:pt x="17321" y="14361"/>
                  <a:pt x="17337" y="14361"/>
                </a:cubicBezTo>
                <a:cubicBezTo>
                  <a:pt x="17337" y="14426"/>
                  <a:pt x="17337" y="14524"/>
                  <a:pt x="17337" y="14556"/>
                </a:cubicBezTo>
                <a:cubicBezTo>
                  <a:pt x="17337" y="14589"/>
                  <a:pt x="17353" y="14621"/>
                  <a:pt x="17368" y="14621"/>
                </a:cubicBezTo>
                <a:cubicBezTo>
                  <a:pt x="17392" y="14621"/>
                  <a:pt x="17400" y="14474"/>
                  <a:pt x="17400" y="14441"/>
                </a:cubicBezTo>
                <a:cubicBezTo>
                  <a:pt x="17400" y="14392"/>
                  <a:pt x="17384" y="14361"/>
                  <a:pt x="17384" y="14312"/>
                </a:cubicBezTo>
                <a:cubicBezTo>
                  <a:pt x="17384" y="14280"/>
                  <a:pt x="17400" y="14248"/>
                  <a:pt x="17416" y="14248"/>
                </a:cubicBezTo>
                <a:cubicBezTo>
                  <a:pt x="17424" y="14248"/>
                  <a:pt x="17423" y="14264"/>
                  <a:pt x="17431" y="14248"/>
                </a:cubicBezTo>
                <a:cubicBezTo>
                  <a:pt x="17423" y="14345"/>
                  <a:pt x="17423" y="14345"/>
                  <a:pt x="17423" y="14345"/>
                </a:cubicBezTo>
                <a:cubicBezTo>
                  <a:pt x="17423" y="14394"/>
                  <a:pt x="17455" y="14425"/>
                  <a:pt x="17455" y="14474"/>
                </a:cubicBezTo>
                <a:cubicBezTo>
                  <a:pt x="17455" y="14491"/>
                  <a:pt x="17463" y="14507"/>
                  <a:pt x="17455" y="14523"/>
                </a:cubicBezTo>
                <a:cubicBezTo>
                  <a:pt x="17486" y="14523"/>
                  <a:pt x="17486" y="14523"/>
                  <a:pt x="17486" y="14523"/>
                </a:cubicBezTo>
                <a:cubicBezTo>
                  <a:pt x="17486" y="14474"/>
                  <a:pt x="17534" y="14474"/>
                  <a:pt x="17534" y="14425"/>
                </a:cubicBezTo>
                <a:cubicBezTo>
                  <a:pt x="17526" y="14425"/>
                  <a:pt x="17502" y="14378"/>
                  <a:pt x="17502" y="14345"/>
                </a:cubicBezTo>
                <a:cubicBezTo>
                  <a:pt x="17502" y="14345"/>
                  <a:pt x="17510" y="14328"/>
                  <a:pt x="17510" y="14328"/>
                </a:cubicBezTo>
                <a:cubicBezTo>
                  <a:pt x="17494" y="14311"/>
                  <a:pt x="17455" y="14150"/>
                  <a:pt x="17455" y="14150"/>
                </a:cubicBezTo>
                <a:cubicBezTo>
                  <a:pt x="17517" y="14150"/>
                  <a:pt x="17518" y="14051"/>
                  <a:pt x="17573" y="14019"/>
                </a:cubicBezTo>
                <a:cubicBezTo>
                  <a:pt x="17573" y="13986"/>
                  <a:pt x="17573" y="13986"/>
                  <a:pt x="17573" y="13986"/>
                </a:cubicBezTo>
                <a:cubicBezTo>
                  <a:pt x="17557" y="13986"/>
                  <a:pt x="17447" y="14051"/>
                  <a:pt x="17440" y="14068"/>
                </a:cubicBezTo>
                <a:lnTo>
                  <a:pt x="17447" y="14052"/>
                </a:lnTo>
                <a:cubicBezTo>
                  <a:pt x="17439" y="14068"/>
                  <a:pt x="17439" y="14083"/>
                  <a:pt x="17423" y="14083"/>
                </a:cubicBezTo>
                <a:cubicBezTo>
                  <a:pt x="17392" y="14083"/>
                  <a:pt x="17377" y="14002"/>
                  <a:pt x="17377" y="13937"/>
                </a:cubicBezTo>
                <a:cubicBezTo>
                  <a:pt x="17377" y="13855"/>
                  <a:pt x="17416" y="13872"/>
                  <a:pt x="17447" y="13872"/>
                </a:cubicBezTo>
                <a:cubicBezTo>
                  <a:pt x="17486" y="13872"/>
                  <a:pt x="17502" y="13857"/>
                  <a:pt x="17525" y="13857"/>
                </a:cubicBezTo>
                <a:cubicBezTo>
                  <a:pt x="17556" y="13857"/>
                  <a:pt x="17573" y="13890"/>
                  <a:pt x="17604" y="13890"/>
                </a:cubicBezTo>
                <a:cubicBezTo>
                  <a:pt x="17643" y="13890"/>
                  <a:pt x="17659" y="13808"/>
                  <a:pt x="17667" y="13743"/>
                </a:cubicBezTo>
                <a:cubicBezTo>
                  <a:pt x="17674" y="13743"/>
                  <a:pt x="17674" y="13726"/>
                  <a:pt x="17674" y="13710"/>
                </a:cubicBezTo>
                <a:cubicBezTo>
                  <a:pt x="17666" y="13710"/>
                  <a:pt x="17667" y="13710"/>
                  <a:pt x="17667" y="13710"/>
                </a:cubicBezTo>
                <a:close/>
                <a:moveTo>
                  <a:pt x="16025" y="13777"/>
                </a:moveTo>
                <a:cubicBezTo>
                  <a:pt x="16018" y="13793"/>
                  <a:pt x="16018" y="13792"/>
                  <a:pt x="16018" y="13792"/>
                </a:cubicBezTo>
                <a:cubicBezTo>
                  <a:pt x="16018" y="13825"/>
                  <a:pt x="16048" y="13892"/>
                  <a:pt x="16056" y="13892"/>
                </a:cubicBezTo>
                <a:cubicBezTo>
                  <a:pt x="16071" y="13892"/>
                  <a:pt x="16040" y="13793"/>
                  <a:pt x="16025" y="13777"/>
                </a:cubicBezTo>
                <a:close/>
                <a:moveTo>
                  <a:pt x="18123" y="13958"/>
                </a:moveTo>
                <a:cubicBezTo>
                  <a:pt x="18083" y="13958"/>
                  <a:pt x="18075" y="14021"/>
                  <a:pt x="18044" y="14021"/>
                </a:cubicBezTo>
                <a:cubicBezTo>
                  <a:pt x="18036" y="14021"/>
                  <a:pt x="18020" y="14037"/>
                  <a:pt x="18020" y="14070"/>
                </a:cubicBezTo>
                <a:cubicBezTo>
                  <a:pt x="18020" y="14118"/>
                  <a:pt x="18067" y="14101"/>
                  <a:pt x="18083" y="14150"/>
                </a:cubicBezTo>
                <a:cubicBezTo>
                  <a:pt x="18083" y="14166"/>
                  <a:pt x="18091" y="14183"/>
                  <a:pt x="18099" y="14199"/>
                </a:cubicBezTo>
                <a:cubicBezTo>
                  <a:pt x="18107" y="14199"/>
                  <a:pt x="18115" y="14214"/>
                  <a:pt x="18123" y="14214"/>
                </a:cubicBezTo>
                <a:cubicBezTo>
                  <a:pt x="18146" y="14214"/>
                  <a:pt x="18162" y="14199"/>
                  <a:pt x="18185" y="14183"/>
                </a:cubicBezTo>
                <a:cubicBezTo>
                  <a:pt x="18201" y="14183"/>
                  <a:pt x="18200" y="14183"/>
                  <a:pt x="18200" y="14183"/>
                </a:cubicBezTo>
                <a:cubicBezTo>
                  <a:pt x="18185" y="14248"/>
                  <a:pt x="18123" y="14231"/>
                  <a:pt x="18091" y="14263"/>
                </a:cubicBezTo>
                <a:cubicBezTo>
                  <a:pt x="18099" y="14295"/>
                  <a:pt x="18122" y="14280"/>
                  <a:pt x="18130" y="14312"/>
                </a:cubicBezTo>
                <a:cubicBezTo>
                  <a:pt x="18138" y="14344"/>
                  <a:pt x="18130" y="14359"/>
                  <a:pt x="18138" y="14408"/>
                </a:cubicBezTo>
                <a:cubicBezTo>
                  <a:pt x="18146" y="14424"/>
                  <a:pt x="18154" y="14425"/>
                  <a:pt x="18161" y="14425"/>
                </a:cubicBezTo>
                <a:cubicBezTo>
                  <a:pt x="18177" y="14425"/>
                  <a:pt x="18185" y="14376"/>
                  <a:pt x="18193" y="14343"/>
                </a:cubicBezTo>
                <a:cubicBezTo>
                  <a:pt x="18193" y="14376"/>
                  <a:pt x="18193" y="14377"/>
                  <a:pt x="18193" y="14377"/>
                </a:cubicBezTo>
                <a:cubicBezTo>
                  <a:pt x="18232" y="14360"/>
                  <a:pt x="18239" y="14472"/>
                  <a:pt x="18271" y="14472"/>
                </a:cubicBezTo>
                <a:cubicBezTo>
                  <a:pt x="18310" y="14472"/>
                  <a:pt x="18365" y="14489"/>
                  <a:pt x="18388" y="14521"/>
                </a:cubicBezTo>
                <a:cubicBezTo>
                  <a:pt x="18412" y="14537"/>
                  <a:pt x="18467" y="14586"/>
                  <a:pt x="18475" y="14635"/>
                </a:cubicBezTo>
                <a:cubicBezTo>
                  <a:pt x="18491" y="14699"/>
                  <a:pt x="18474" y="14764"/>
                  <a:pt x="18505" y="14812"/>
                </a:cubicBezTo>
                <a:cubicBezTo>
                  <a:pt x="18490" y="14828"/>
                  <a:pt x="18451" y="14844"/>
                  <a:pt x="18451" y="14908"/>
                </a:cubicBezTo>
                <a:cubicBezTo>
                  <a:pt x="18451" y="14940"/>
                  <a:pt x="18467" y="14941"/>
                  <a:pt x="18483" y="14941"/>
                </a:cubicBezTo>
                <a:cubicBezTo>
                  <a:pt x="18530" y="14941"/>
                  <a:pt x="18529" y="14941"/>
                  <a:pt x="18529" y="14941"/>
                </a:cubicBezTo>
                <a:cubicBezTo>
                  <a:pt x="18529" y="14909"/>
                  <a:pt x="18553" y="14908"/>
                  <a:pt x="18560" y="14908"/>
                </a:cubicBezTo>
                <a:cubicBezTo>
                  <a:pt x="18576" y="14908"/>
                  <a:pt x="18592" y="14925"/>
                  <a:pt x="18608" y="14941"/>
                </a:cubicBezTo>
                <a:cubicBezTo>
                  <a:pt x="18686" y="14281"/>
                  <a:pt x="18686" y="14279"/>
                  <a:pt x="18686" y="14279"/>
                </a:cubicBezTo>
                <a:cubicBezTo>
                  <a:pt x="18670" y="14263"/>
                  <a:pt x="18655" y="14248"/>
                  <a:pt x="18639" y="14232"/>
                </a:cubicBezTo>
                <a:cubicBezTo>
                  <a:pt x="18639" y="14232"/>
                  <a:pt x="18639" y="14232"/>
                  <a:pt x="18631" y="14232"/>
                </a:cubicBezTo>
                <a:cubicBezTo>
                  <a:pt x="18623" y="14216"/>
                  <a:pt x="18607" y="14215"/>
                  <a:pt x="18599" y="14183"/>
                </a:cubicBezTo>
                <a:cubicBezTo>
                  <a:pt x="18537" y="14183"/>
                  <a:pt x="18537" y="14183"/>
                  <a:pt x="18537" y="14183"/>
                </a:cubicBezTo>
                <a:cubicBezTo>
                  <a:pt x="18529" y="14183"/>
                  <a:pt x="18506" y="14135"/>
                  <a:pt x="18483" y="14103"/>
                </a:cubicBezTo>
                <a:cubicBezTo>
                  <a:pt x="18475" y="14103"/>
                  <a:pt x="18459" y="14101"/>
                  <a:pt x="18459" y="14085"/>
                </a:cubicBezTo>
                <a:cubicBezTo>
                  <a:pt x="18435" y="14101"/>
                  <a:pt x="18412" y="14167"/>
                  <a:pt x="18388" y="14183"/>
                </a:cubicBezTo>
                <a:cubicBezTo>
                  <a:pt x="18357" y="14199"/>
                  <a:pt x="18357" y="14215"/>
                  <a:pt x="18341" y="14248"/>
                </a:cubicBezTo>
                <a:cubicBezTo>
                  <a:pt x="18333" y="14248"/>
                  <a:pt x="18318" y="14312"/>
                  <a:pt x="18302" y="14312"/>
                </a:cubicBezTo>
                <a:cubicBezTo>
                  <a:pt x="18286" y="14312"/>
                  <a:pt x="18256" y="14248"/>
                  <a:pt x="18256" y="14232"/>
                </a:cubicBezTo>
                <a:cubicBezTo>
                  <a:pt x="18240" y="14232"/>
                  <a:pt x="18224" y="14215"/>
                  <a:pt x="18224" y="14183"/>
                </a:cubicBezTo>
                <a:cubicBezTo>
                  <a:pt x="18224" y="14038"/>
                  <a:pt x="18224" y="14038"/>
                  <a:pt x="18224" y="14038"/>
                </a:cubicBezTo>
                <a:cubicBezTo>
                  <a:pt x="18185" y="14022"/>
                  <a:pt x="18162" y="13958"/>
                  <a:pt x="18123" y="13958"/>
                </a:cubicBezTo>
                <a:close/>
                <a:moveTo>
                  <a:pt x="7132" y="13970"/>
                </a:moveTo>
                <a:cubicBezTo>
                  <a:pt x="7101" y="13970"/>
                  <a:pt x="7085" y="14003"/>
                  <a:pt x="7085" y="14068"/>
                </a:cubicBezTo>
                <a:cubicBezTo>
                  <a:pt x="7085" y="14100"/>
                  <a:pt x="7140" y="14181"/>
                  <a:pt x="7171" y="14181"/>
                </a:cubicBezTo>
                <a:cubicBezTo>
                  <a:pt x="7201" y="14181"/>
                  <a:pt x="7232" y="14083"/>
                  <a:pt x="7232" y="14050"/>
                </a:cubicBezTo>
                <a:cubicBezTo>
                  <a:pt x="7232" y="14034"/>
                  <a:pt x="7224" y="14001"/>
                  <a:pt x="7216" y="14001"/>
                </a:cubicBezTo>
                <a:cubicBezTo>
                  <a:pt x="7201" y="14001"/>
                  <a:pt x="7186" y="14050"/>
                  <a:pt x="7178" y="14001"/>
                </a:cubicBezTo>
                <a:cubicBezTo>
                  <a:pt x="7163" y="14001"/>
                  <a:pt x="7147" y="13986"/>
                  <a:pt x="7139" y="13970"/>
                </a:cubicBezTo>
                <a:cubicBezTo>
                  <a:pt x="7139" y="13970"/>
                  <a:pt x="7132" y="13970"/>
                  <a:pt x="7132" y="13970"/>
                </a:cubicBezTo>
                <a:close/>
                <a:moveTo>
                  <a:pt x="16089" y="14054"/>
                </a:moveTo>
                <a:cubicBezTo>
                  <a:pt x="16089" y="14054"/>
                  <a:pt x="16089" y="14054"/>
                  <a:pt x="16089" y="14070"/>
                </a:cubicBezTo>
                <a:cubicBezTo>
                  <a:pt x="16089" y="14085"/>
                  <a:pt x="16119" y="14162"/>
                  <a:pt x="16127" y="14162"/>
                </a:cubicBezTo>
                <a:cubicBezTo>
                  <a:pt x="16127" y="14115"/>
                  <a:pt x="16119" y="14101"/>
                  <a:pt x="16104" y="14070"/>
                </a:cubicBezTo>
                <a:cubicBezTo>
                  <a:pt x="16104" y="14070"/>
                  <a:pt x="16104" y="14054"/>
                  <a:pt x="16104" y="14054"/>
                </a:cubicBezTo>
                <a:cubicBezTo>
                  <a:pt x="16089" y="14054"/>
                  <a:pt x="16089" y="14054"/>
                  <a:pt x="16089" y="14054"/>
                </a:cubicBezTo>
                <a:close/>
                <a:moveTo>
                  <a:pt x="16520" y="14083"/>
                </a:moveTo>
                <a:cubicBezTo>
                  <a:pt x="16504" y="14099"/>
                  <a:pt x="16473" y="14132"/>
                  <a:pt x="16473" y="14148"/>
                </a:cubicBezTo>
                <a:cubicBezTo>
                  <a:pt x="16473" y="14180"/>
                  <a:pt x="16512" y="14165"/>
                  <a:pt x="16520" y="14197"/>
                </a:cubicBezTo>
                <a:cubicBezTo>
                  <a:pt x="16520" y="14213"/>
                  <a:pt x="16527" y="14246"/>
                  <a:pt x="16535" y="14246"/>
                </a:cubicBezTo>
                <a:cubicBezTo>
                  <a:pt x="16543" y="14246"/>
                  <a:pt x="16551" y="14277"/>
                  <a:pt x="16559" y="14277"/>
                </a:cubicBezTo>
                <a:cubicBezTo>
                  <a:pt x="16567" y="14277"/>
                  <a:pt x="16575" y="14277"/>
                  <a:pt x="16575" y="14277"/>
                </a:cubicBezTo>
                <a:cubicBezTo>
                  <a:pt x="16575" y="14261"/>
                  <a:pt x="16575" y="14244"/>
                  <a:pt x="16575" y="14228"/>
                </a:cubicBezTo>
                <a:cubicBezTo>
                  <a:pt x="16544" y="14228"/>
                  <a:pt x="16528" y="14148"/>
                  <a:pt x="16520" y="14083"/>
                </a:cubicBezTo>
                <a:close/>
                <a:moveTo>
                  <a:pt x="16631" y="14228"/>
                </a:moveTo>
                <a:cubicBezTo>
                  <a:pt x="16631" y="14228"/>
                  <a:pt x="16631" y="14246"/>
                  <a:pt x="16631" y="14246"/>
                </a:cubicBezTo>
                <a:cubicBezTo>
                  <a:pt x="16631" y="14279"/>
                  <a:pt x="16631" y="14314"/>
                  <a:pt x="16646" y="14314"/>
                </a:cubicBezTo>
                <a:cubicBezTo>
                  <a:pt x="16662" y="14314"/>
                  <a:pt x="16669" y="14279"/>
                  <a:pt x="16669" y="14246"/>
                </a:cubicBezTo>
                <a:cubicBezTo>
                  <a:pt x="16662" y="14246"/>
                  <a:pt x="16654" y="14228"/>
                  <a:pt x="16654" y="14228"/>
                </a:cubicBezTo>
                <a:cubicBezTo>
                  <a:pt x="16646" y="14228"/>
                  <a:pt x="16639" y="14228"/>
                  <a:pt x="16631" y="14228"/>
                </a:cubicBezTo>
                <a:close/>
                <a:moveTo>
                  <a:pt x="19263" y="14228"/>
                </a:moveTo>
                <a:cubicBezTo>
                  <a:pt x="19271" y="14260"/>
                  <a:pt x="19287" y="14261"/>
                  <a:pt x="19302" y="14277"/>
                </a:cubicBezTo>
                <a:cubicBezTo>
                  <a:pt x="19333" y="14309"/>
                  <a:pt x="19325" y="14358"/>
                  <a:pt x="19355" y="14390"/>
                </a:cubicBezTo>
                <a:cubicBezTo>
                  <a:pt x="19348" y="14438"/>
                  <a:pt x="19348" y="14454"/>
                  <a:pt x="19371" y="14470"/>
                </a:cubicBezTo>
                <a:cubicBezTo>
                  <a:pt x="19378" y="14470"/>
                  <a:pt x="19387" y="14470"/>
                  <a:pt x="19387" y="14470"/>
                </a:cubicBezTo>
                <a:cubicBezTo>
                  <a:pt x="19387" y="14454"/>
                  <a:pt x="19387" y="14453"/>
                  <a:pt x="19387" y="14437"/>
                </a:cubicBezTo>
                <a:cubicBezTo>
                  <a:pt x="19387" y="14373"/>
                  <a:pt x="19363" y="14389"/>
                  <a:pt x="19348" y="14357"/>
                </a:cubicBezTo>
                <a:cubicBezTo>
                  <a:pt x="19325" y="14309"/>
                  <a:pt x="19309" y="14260"/>
                  <a:pt x="19263" y="14228"/>
                </a:cubicBezTo>
                <a:close/>
                <a:moveTo>
                  <a:pt x="17863" y="14277"/>
                </a:moveTo>
                <a:cubicBezTo>
                  <a:pt x="17855" y="14293"/>
                  <a:pt x="17847" y="14294"/>
                  <a:pt x="17847" y="14310"/>
                </a:cubicBezTo>
                <a:cubicBezTo>
                  <a:pt x="17847" y="14310"/>
                  <a:pt x="17871" y="14326"/>
                  <a:pt x="17887" y="14326"/>
                </a:cubicBezTo>
                <a:cubicBezTo>
                  <a:pt x="17903" y="14326"/>
                  <a:pt x="17910" y="14326"/>
                  <a:pt x="17934" y="14326"/>
                </a:cubicBezTo>
                <a:cubicBezTo>
                  <a:pt x="17965" y="14326"/>
                  <a:pt x="17973" y="14373"/>
                  <a:pt x="18005" y="14373"/>
                </a:cubicBezTo>
                <a:cubicBezTo>
                  <a:pt x="18013" y="14373"/>
                  <a:pt x="18020" y="14373"/>
                  <a:pt x="18020" y="14373"/>
                </a:cubicBezTo>
                <a:cubicBezTo>
                  <a:pt x="18020" y="14324"/>
                  <a:pt x="17997" y="14325"/>
                  <a:pt x="17997" y="14293"/>
                </a:cubicBezTo>
                <a:cubicBezTo>
                  <a:pt x="17989" y="14293"/>
                  <a:pt x="17989" y="14293"/>
                  <a:pt x="17989" y="14293"/>
                </a:cubicBezTo>
                <a:cubicBezTo>
                  <a:pt x="17973" y="14293"/>
                  <a:pt x="17957" y="14309"/>
                  <a:pt x="17957" y="14277"/>
                </a:cubicBezTo>
                <a:cubicBezTo>
                  <a:pt x="17863" y="14277"/>
                  <a:pt x="17863" y="14277"/>
                  <a:pt x="17863" y="14277"/>
                </a:cubicBezTo>
                <a:close/>
                <a:moveTo>
                  <a:pt x="18688" y="14277"/>
                </a:moveTo>
                <a:lnTo>
                  <a:pt x="18610" y="14939"/>
                </a:lnTo>
                <a:cubicBezTo>
                  <a:pt x="18633" y="14988"/>
                  <a:pt x="18648" y="15037"/>
                  <a:pt x="18688" y="15037"/>
                </a:cubicBezTo>
                <a:cubicBezTo>
                  <a:pt x="18688" y="15037"/>
                  <a:pt x="18688" y="15037"/>
                  <a:pt x="18767" y="15037"/>
                </a:cubicBezTo>
                <a:cubicBezTo>
                  <a:pt x="18767" y="15005"/>
                  <a:pt x="18791" y="14988"/>
                  <a:pt x="18783" y="14939"/>
                </a:cubicBezTo>
                <a:cubicBezTo>
                  <a:pt x="18806" y="14907"/>
                  <a:pt x="18806" y="14826"/>
                  <a:pt x="18861" y="14826"/>
                </a:cubicBezTo>
                <a:cubicBezTo>
                  <a:pt x="18923" y="14826"/>
                  <a:pt x="18963" y="14956"/>
                  <a:pt x="19010" y="15037"/>
                </a:cubicBezTo>
                <a:cubicBezTo>
                  <a:pt x="19010" y="15053"/>
                  <a:pt x="19026" y="15052"/>
                  <a:pt x="19026" y="15068"/>
                </a:cubicBezTo>
                <a:cubicBezTo>
                  <a:pt x="19026" y="15117"/>
                  <a:pt x="19081" y="15166"/>
                  <a:pt x="19112" y="15182"/>
                </a:cubicBezTo>
                <a:cubicBezTo>
                  <a:pt x="19112" y="15182"/>
                  <a:pt x="19112" y="15182"/>
                  <a:pt x="19167" y="15182"/>
                </a:cubicBezTo>
                <a:cubicBezTo>
                  <a:pt x="19167" y="15182"/>
                  <a:pt x="19198" y="15231"/>
                  <a:pt x="19206" y="15231"/>
                </a:cubicBezTo>
                <a:cubicBezTo>
                  <a:pt x="19206" y="15231"/>
                  <a:pt x="19206" y="15231"/>
                  <a:pt x="19214" y="15231"/>
                </a:cubicBezTo>
                <a:cubicBezTo>
                  <a:pt x="19214" y="15198"/>
                  <a:pt x="19231" y="15182"/>
                  <a:pt x="19246" y="15166"/>
                </a:cubicBezTo>
                <a:cubicBezTo>
                  <a:pt x="19238" y="15150"/>
                  <a:pt x="19206" y="15165"/>
                  <a:pt x="19206" y="15149"/>
                </a:cubicBezTo>
                <a:cubicBezTo>
                  <a:pt x="19198" y="15132"/>
                  <a:pt x="19190" y="15100"/>
                  <a:pt x="19183" y="15084"/>
                </a:cubicBezTo>
                <a:cubicBezTo>
                  <a:pt x="19175" y="15084"/>
                  <a:pt x="19160" y="15100"/>
                  <a:pt x="19160" y="15084"/>
                </a:cubicBezTo>
                <a:cubicBezTo>
                  <a:pt x="19152" y="15068"/>
                  <a:pt x="19144" y="15037"/>
                  <a:pt x="19136" y="15037"/>
                </a:cubicBezTo>
                <a:cubicBezTo>
                  <a:pt x="19128" y="15037"/>
                  <a:pt x="19096" y="15021"/>
                  <a:pt x="19096" y="14988"/>
                </a:cubicBezTo>
                <a:cubicBezTo>
                  <a:pt x="19073" y="14940"/>
                  <a:pt x="19081" y="14907"/>
                  <a:pt x="19057" y="14875"/>
                </a:cubicBezTo>
                <a:cubicBezTo>
                  <a:pt x="19057" y="14859"/>
                  <a:pt x="19018" y="14794"/>
                  <a:pt x="19018" y="14762"/>
                </a:cubicBezTo>
                <a:cubicBezTo>
                  <a:pt x="19018" y="14729"/>
                  <a:pt x="19057" y="14746"/>
                  <a:pt x="19057" y="14697"/>
                </a:cubicBezTo>
                <a:cubicBezTo>
                  <a:pt x="19057" y="14600"/>
                  <a:pt x="19018" y="14649"/>
                  <a:pt x="18995" y="14633"/>
                </a:cubicBezTo>
                <a:cubicBezTo>
                  <a:pt x="18940" y="14584"/>
                  <a:pt x="18947" y="14470"/>
                  <a:pt x="18877" y="14421"/>
                </a:cubicBezTo>
                <a:cubicBezTo>
                  <a:pt x="18869" y="14422"/>
                  <a:pt x="18845" y="14407"/>
                  <a:pt x="18845" y="14375"/>
                </a:cubicBezTo>
                <a:cubicBezTo>
                  <a:pt x="18822" y="14375"/>
                  <a:pt x="18814" y="14326"/>
                  <a:pt x="18783" y="14326"/>
                </a:cubicBezTo>
                <a:cubicBezTo>
                  <a:pt x="18759" y="14326"/>
                  <a:pt x="18719" y="14309"/>
                  <a:pt x="18688" y="14277"/>
                </a:cubicBezTo>
                <a:close/>
                <a:moveTo>
                  <a:pt x="17744" y="14291"/>
                </a:moveTo>
                <a:cubicBezTo>
                  <a:pt x="17739" y="14294"/>
                  <a:pt x="17736" y="14300"/>
                  <a:pt x="17736" y="14312"/>
                </a:cubicBezTo>
                <a:cubicBezTo>
                  <a:pt x="17736" y="14360"/>
                  <a:pt x="17760" y="14392"/>
                  <a:pt x="17768" y="14392"/>
                </a:cubicBezTo>
                <a:cubicBezTo>
                  <a:pt x="17776" y="14392"/>
                  <a:pt x="17792" y="14359"/>
                  <a:pt x="17792" y="14343"/>
                </a:cubicBezTo>
                <a:cubicBezTo>
                  <a:pt x="17792" y="14308"/>
                  <a:pt x="17760" y="14282"/>
                  <a:pt x="17744" y="14291"/>
                </a:cubicBezTo>
                <a:close/>
                <a:moveTo>
                  <a:pt x="19317" y="14421"/>
                </a:moveTo>
                <a:cubicBezTo>
                  <a:pt x="19286" y="14421"/>
                  <a:pt x="19302" y="14520"/>
                  <a:pt x="19270" y="14552"/>
                </a:cubicBezTo>
                <a:cubicBezTo>
                  <a:pt x="19254" y="14569"/>
                  <a:pt x="19215" y="14553"/>
                  <a:pt x="19184" y="14586"/>
                </a:cubicBezTo>
                <a:cubicBezTo>
                  <a:pt x="19184" y="14586"/>
                  <a:pt x="19168" y="14601"/>
                  <a:pt x="19160" y="14601"/>
                </a:cubicBezTo>
                <a:cubicBezTo>
                  <a:pt x="19160" y="14601"/>
                  <a:pt x="19159" y="14601"/>
                  <a:pt x="19096" y="14601"/>
                </a:cubicBezTo>
                <a:cubicBezTo>
                  <a:pt x="19104" y="14650"/>
                  <a:pt x="19144" y="14634"/>
                  <a:pt x="19160" y="14683"/>
                </a:cubicBezTo>
                <a:lnTo>
                  <a:pt x="19151" y="14666"/>
                </a:lnTo>
                <a:cubicBezTo>
                  <a:pt x="19151" y="14666"/>
                  <a:pt x="19183" y="14699"/>
                  <a:pt x="19191" y="14699"/>
                </a:cubicBezTo>
                <a:cubicBezTo>
                  <a:pt x="19231" y="14699"/>
                  <a:pt x="19254" y="14651"/>
                  <a:pt x="19294" y="14635"/>
                </a:cubicBezTo>
                <a:cubicBezTo>
                  <a:pt x="19294" y="14553"/>
                  <a:pt x="19334" y="14586"/>
                  <a:pt x="19334" y="14488"/>
                </a:cubicBezTo>
                <a:cubicBezTo>
                  <a:pt x="19334" y="14455"/>
                  <a:pt x="19333" y="14421"/>
                  <a:pt x="19317" y="14421"/>
                </a:cubicBezTo>
                <a:close/>
                <a:moveTo>
                  <a:pt x="19491" y="14584"/>
                </a:moveTo>
                <a:cubicBezTo>
                  <a:pt x="19484" y="14616"/>
                  <a:pt x="19491" y="14665"/>
                  <a:pt x="19514" y="14681"/>
                </a:cubicBezTo>
                <a:cubicBezTo>
                  <a:pt x="19514" y="14681"/>
                  <a:pt x="19514" y="14698"/>
                  <a:pt x="19514" y="14715"/>
                </a:cubicBezTo>
                <a:cubicBezTo>
                  <a:pt x="19514" y="14715"/>
                  <a:pt x="19522" y="14748"/>
                  <a:pt x="19529" y="14748"/>
                </a:cubicBezTo>
                <a:cubicBezTo>
                  <a:pt x="19537" y="14748"/>
                  <a:pt x="19544" y="14715"/>
                  <a:pt x="19544" y="14699"/>
                </a:cubicBezTo>
                <a:cubicBezTo>
                  <a:pt x="19544" y="14699"/>
                  <a:pt x="19499" y="14600"/>
                  <a:pt x="19491" y="14584"/>
                </a:cubicBezTo>
                <a:close/>
                <a:moveTo>
                  <a:pt x="18247" y="14603"/>
                </a:moveTo>
                <a:cubicBezTo>
                  <a:pt x="18232" y="14603"/>
                  <a:pt x="18239" y="14634"/>
                  <a:pt x="18239" y="14666"/>
                </a:cubicBezTo>
                <a:cubicBezTo>
                  <a:pt x="18239" y="14698"/>
                  <a:pt x="18217" y="14698"/>
                  <a:pt x="18217" y="14746"/>
                </a:cubicBezTo>
                <a:cubicBezTo>
                  <a:pt x="18217" y="14746"/>
                  <a:pt x="18224" y="14777"/>
                  <a:pt x="18232" y="14777"/>
                </a:cubicBezTo>
                <a:cubicBezTo>
                  <a:pt x="18247" y="14777"/>
                  <a:pt x="18239" y="14729"/>
                  <a:pt x="18239" y="14681"/>
                </a:cubicBezTo>
                <a:cubicBezTo>
                  <a:pt x="18255" y="14681"/>
                  <a:pt x="18255" y="14666"/>
                  <a:pt x="18255" y="14635"/>
                </a:cubicBezTo>
                <a:cubicBezTo>
                  <a:pt x="18255" y="14619"/>
                  <a:pt x="18255" y="14635"/>
                  <a:pt x="18247" y="14603"/>
                </a:cubicBezTo>
                <a:close/>
                <a:moveTo>
                  <a:pt x="16542" y="14633"/>
                </a:moveTo>
                <a:cubicBezTo>
                  <a:pt x="16526" y="14633"/>
                  <a:pt x="16495" y="14714"/>
                  <a:pt x="16487" y="14730"/>
                </a:cubicBezTo>
                <a:cubicBezTo>
                  <a:pt x="16518" y="14730"/>
                  <a:pt x="16542" y="14779"/>
                  <a:pt x="16558" y="14828"/>
                </a:cubicBezTo>
                <a:cubicBezTo>
                  <a:pt x="16582" y="14860"/>
                  <a:pt x="16613" y="14827"/>
                  <a:pt x="16645" y="14844"/>
                </a:cubicBezTo>
                <a:cubicBezTo>
                  <a:pt x="16684" y="14876"/>
                  <a:pt x="16723" y="14875"/>
                  <a:pt x="16762" y="14875"/>
                </a:cubicBezTo>
                <a:cubicBezTo>
                  <a:pt x="16786" y="14875"/>
                  <a:pt x="16786" y="14924"/>
                  <a:pt x="16817" y="14924"/>
                </a:cubicBezTo>
                <a:cubicBezTo>
                  <a:pt x="16896" y="14924"/>
                  <a:pt x="16967" y="14940"/>
                  <a:pt x="17038" y="14988"/>
                </a:cubicBezTo>
                <a:cubicBezTo>
                  <a:pt x="17038" y="14988"/>
                  <a:pt x="17030" y="14957"/>
                  <a:pt x="17038" y="14957"/>
                </a:cubicBezTo>
                <a:cubicBezTo>
                  <a:pt x="17069" y="14957"/>
                  <a:pt x="17062" y="14988"/>
                  <a:pt x="17085" y="14988"/>
                </a:cubicBezTo>
                <a:cubicBezTo>
                  <a:pt x="17093" y="14988"/>
                  <a:pt x="17101" y="14956"/>
                  <a:pt x="17109" y="14939"/>
                </a:cubicBezTo>
                <a:cubicBezTo>
                  <a:pt x="17093" y="14923"/>
                  <a:pt x="17092" y="14909"/>
                  <a:pt x="17077" y="14893"/>
                </a:cubicBezTo>
                <a:cubicBezTo>
                  <a:pt x="17053" y="14893"/>
                  <a:pt x="17037" y="14925"/>
                  <a:pt x="17022" y="14893"/>
                </a:cubicBezTo>
                <a:cubicBezTo>
                  <a:pt x="17022" y="14876"/>
                  <a:pt x="17022" y="14844"/>
                  <a:pt x="17006" y="14844"/>
                </a:cubicBezTo>
                <a:cubicBezTo>
                  <a:pt x="16967" y="14844"/>
                  <a:pt x="16944" y="14843"/>
                  <a:pt x="16920" y="14795"/>
                </a:cubicBezTo>
                <a:cubicBezTo>
                  <a:pt x="16920" y="14795"/>
                  <a:pt x="16991" y="14778"/>
                  <a:pt x="16999" y="14762"/>
                </a:cubicBezTo>
                <a:cubicBezTo>
                  <a:pt x="16975" y="14762"/>
                  <a:pt x="16975" y="14762"/>
                  <a:pt x="16975" y="14762"/>
                </a:cubicBezTo>
                <a:cubicBezTo>
                  <a:pt x="16912" y="14778"/>
                  <a:pt x="16912" y="14779"/>
                  <a:pt x="16912" y="14779"/>
                </a:cubicBezTo>
                <a:cubicBezTo>
                  <a:pt x="16873" y="14779"/>
                  <a:pt x="16865" y="14697"/>
                  <a:pt x="16817" y="14697"/>
                </a:cubicBezTo>
                <a:cubicBezTo>
                  <a:pt x="16794" y="14697"/>
                  <a:pt x="16786" y="14762"/>
                  <a:pt x="16755" y="14762"/>
                </a:cubicBezTo>
                <a:cubicBezTo>
                  <a:pt x="16684" y="14762"/>
                  <a:pt x="16660" y="14633"/>
                  <a:pt x="16597" y="14633"/>
                </a:cubicBezTo>
                <a:cubicBezTo>
                  <a:pt x="16581" y="14633"/>
                  <a:pt x="16574" y="14666"/>
                  <a:pt x="16558" y="14666"/>
                </a:cubicBezTo>
                <a:cubicBezTo>
                  <a:pt x="16550" y="14666"/>
                  <a:pt x="16550" y="14633"/>
                  <a:pt x="16542" y="14633"/>
                </a:cubicBezTo>
                <a:close/>
                <a:moveTo>
                  <a:pt x="19582" y="14717"/>
                </a:moveTo>
                <a:cubicBezTo>
                  <a:pt x="19586" y="14722"/>
                  <a:pt x="19588" y="14721"/>
                  <a:pt x="19591" y="14724"/>
                </a:cubicBezTo>
                <a:cubicBezTo>
                  <a:pt x="19594" y="14722"/>
                  <a:pt x="19599" y="14724"/>
                  <a:pt x="19599" y="14717"/>
                </a:cubicBezTo>
                <a:lnTo>
                  <a:pt x="19582" y="14717"/>
                </a:lnTo>
                <a:close/>
                <a:moveTo>
                  <a:pt x="19591" y="14724"/>
                </a:moveTo>
                <a:cubicBezTo>
                  <a:pt x="19588" y="14727"/>
                  <a:pt x="19587" y="14734"/>
                  <a:pt x="19582" y="14734"/>
                </a:cubicBezTo>
                <a:cubicBezTo>
                  <a:pt x="19582" y="14734"/>
                  <a:pt x="19583" y="14733"/>
                  <a:pt x="19622" y="14765"/>
                </a:cubicBezTo>
                <a:cubicBezTo>
                  <a:pt x="19622" y="14765"/>
                  <a:pt x="19623" y="14765"/>
                  <a:pt x="19639" y="14765"/>
                </a:cubicBezTo>
                <a:cubicBezTo>
                  <a:pt x="19625" y="14738"/>
                  <a:pt x="19609" y="14741"/>
                  <a:pt x="19591" y="14724"/>
                </a:cubicBezTo>
                <a:close/>
                <a:moveTo>
                  <a:pt x="19694" y="14814"/>
                </a:moveTo>
                <a:lnTo>
                  <a:pt x="19685" y="14830"/>
                </a:lnTo>
                <a:cubicBezTo>
                  <a:pt x="19685" y="14878"/>
                  <a:pt x="19733" y="14910"/>
                  <a:pt x="19749" y="14910"/>
                </a:cubicBezTo>
                <a:cubicBezTo>
                  <a:pt x="19757" y="14910"/>
                  <a:pt x="19765" y="14910"/>
                  <a:pt x="19765" y="14910"/>
                </a:cubicBezTo>
                <a:cubicBezTo>
                  <a:pt x="19757" y="14862"/>
                  <a:pt x="19709" y="14847"/>
                  <a:pt x="19694" y="14814"/>
                </a:cubicBezTo>
                <a:close/>
                <a:moveTo>
                  <a:pt x="17549" y="14922"/>
                </a:moveTo>
                <a:cubicBezTo>
                  <a:pt x="17525" y="14939"/>
                  <a:pt x="17517" y="14973"/>
                  <a:pt x="17486" y="14973"/>
                </a:cubicBezTo>
                <a:cubicBezTo>
                  <a:pt x="17455" y="14973"/>
                  <a:pt x="17439" y="14939"/>
                  <a:pt x="17400" y="14939"/>
                </a:cubicBezTo>
                <a:cubicBezTo>
                  <a:pt x="17384" y="14939"/>
                  <a:pt x="17361" y="14922"/>
                  <a:pt x="17361" y="14973"/>
                </a:cubicBezTo>
                <a:cubicBezTo>
                  <a:pt x="17361" y="15006"/>
                  <a:pt x="17392" y="15008"/>
                  <a:pt x="17407" y="15008"/>
                </a:cubicBezTo>
                <a:cubicBezTo>
                  <a:pt x="17423" y="15008"/>
                  <a:pt x="17455" y="15008"/>
                  <a:pt x="17486" y="15008"/>
                </a:cubicBezTo>
                <a:cubicBezTo>
                  <a:pt x="17517" y="14991"/>
                  <a:pt x="17533" y="14972"/>
                  <a:pt x="17549" y="14922"/>
                </a:cubicBezTo>
                <a:close/>
                <a:moveTo>
                  <a:pt x="19811" y="14922"/>
                </a:moveTo>
                <a:cubicBezTo>
                  <a:pt x="19811" y="14955"/>
                  <a:pt x="19852" y="15055"/>
                  <a:pt x="19876" y="15055"/>
                </a:cubicBezTo>
                <a:cubicBezTo>
                  <a:pt x="19868" y="14988"/>
                  <a:pt x="19844" y="14955"/>
                  <a:pt x="19811" y="14922"/>
                </a:cubicBezTo>
                <a:close/>
                <a:moveTo>
                  <a:pt x="17132" y="14941"/>
                </a:moveTo>
                <a:cubicBezTo>
                  <a:pt x="17132" y="14941"/>
                  <a:pt x="17132" y="14975"/>
                  <a:pt x="17132" y="14975"/>
                </a:cubicBezTo>
                <a:cubicBezTo>
                  <a:pt x="17132" y="14991"/>
                  <a:pt x="17139" y="15008"/>
                  <a:pt x="17147" y="15008"/>
                </a:cubicBezTo>
                <a:cubicBezTo>
                  <a:pt x="17155" y="15008"/>
                  <a:pt x="17162" y="14991"/>
                  <a:pt x="17170" y="14975"/>
                </a:cubicBezTo>
                <a:cubicBezTo>
                  <a:pt x="17155" y="14958"/>
                  <a:pt x="17155" y="14941"/>
                  <a:pt x="17147" y="14941"/>
                </a:cubicBezTo>
                <a:cubicBezTo>
                  <a:pt x="17139" y="14941"/>
                  <a:pt x="17132" y="14941"/>
                  <a:pt x="17132" y="14941"/>
                </a:cubicBezTo>
                <a:close/>
                <a:moveTo>
                  <a:pt x="17258" y="14941"/>
                </a:moveTo>
                <a:cubicBezTo>
                  <a:pt x="17258" y="14958"/>
                  <a:pt x="17258" y="14958"/>
                  <a:pt x="17258" y="14975"/>
                </a:cubicBezTo>
                <a:cubicBezTo>
                  <a:pt x="17242" y="14975"/>
                  <a:pt x="17234" y="14957"/>
                  <a:pt x="17211" y="14957"/>
                </a:cubicBezTo>
                <a:cubicBezTo>
                  <a:pt x="17195" y="14957"/>
                  <a:pt x="17179" y="14957"/>
                  <a:pt x="17179" y="15008"/>
                </a:cubicBezTo>
                <a:cubicBezTo>
                  <a:pt x="17179" y="15025"/>
                  <a:pt x="17202" y="15025"/>
                  <a:pt x="17218" y="15025"/>
                </a:cubicBezTo>
                <a:cubicBezTo>
                  <a:pt x="17242" y="15025"/>
                  <a:pt x="17250" y="15009"/>
                  <a:pt x="17273" y="14992"/>
                </a:cubicBezTo>
                <a:cubicBezTo>
                  <a:pt x="17289" y="15009"/>
                  <a:pt x="17290" y="15008"/>
                  <a:pt x="17289" y="15008"/>
                </a:cubicBezTo>
                <a:cubicBezTo>
                  <a:pt x="17305" y="15008"/>
                  <a:pt x="17305" y="15008"/>
                  <a:pt x="17305" y="15008"/>
                </a:cubicBezTo>
                <a:cubicBezTo>
                  <a:pt x="17305" y="14991"/>
                  <a:pt x="17305" y="14975"/>
                  <a:pt x="17305" y="14941"/>
                </a:cubicBezTo>
                <a:lnTo>
                  <a:pt x="17258" y="14941"/>
                </a:lnTo>
                <a:close/>
                <a:moveTo>
                  <a:pt x="17731" y="14959"/>
                </a:moveTo>
                <a:cubicBezTo>
                  <a:pt x="17703" y="14965"/>
                  <a:pt x="17674" y="14982"/>
                  <a:pt x="17667" y="15006"/>
                </a:cubicBezTo>
                <a:cubicBezTo>
                  <a:pt x="17659" y="15006"/>
                  <a:pt x="17659" y="15037"/>
                  <a:pt x="17651" y="15037"/>
                </a:cubicBezTo>
                <a:cubicBezTo>
                  <a:pt x="17620" y="15070"/>
                  <a:pt x="17580" y="15069"/>
                  <a:pt x="17580" y="15150"/>
                </a:cubicBezTo>
                <a:cubicBezTo>
                  <a:pt x="17580" y="15167"/>
                  <a:pt x="17588" y="15199"/>
                  <a:pt x="17596" y="15199"/>
                </a:cubicBezTo>
                <a:cubicBezTo>
                  <a:pt x="17620" y="15199"/>
                  <a:pt x="17659" y="15152"/>
                  <a:pt x="17667" y="15119"/>
                </a:cubicBezTo>
                <a:cubicBezTo>
                  <a:pt x="17674" y="15103"/>
                  <a:pt x="17659" y="15070"/>
                  <a:pt x="17675" y="15070"/>
                </a:cubicBezTo>
                <a:cubicBezTo>
                  <a:pt x="17707" y="15070"/>
                  <a:pt x="17777" y="15037"/>
                  <a:pt x="17801" y="14973"/>
                </a:cubicBezTo>
                <a:cubicBezTo>
                  <a:pt x="17789" y="14956"/>
                  <a:pt x="17760" y="14953"/>
                  <a:pt x="17731" y="14959"/>
                </a:cubicBezTo>
                <a:close/>
                <a:moveTo>
                  <a:pt x="17361" y="15055"/>
                </a:moveTo>
                <a:cubicBezTo>
                  <a:pt x="17345" y="15055"/>
                  <a:pt x="17314" y="15054"/>
                  <a:pt x="17314" y="15086"/>
                </a:cubicBezTo>
                <a:cubicBezTo>
                  <a:pt x="17314" y="15133"/>
                  <a:pt x="17353" y="15135"/>
                  <a:pt x="17368" y="15135"/>
                </a:cubicBezTo>
                <a:cubicBezTo>
                  <a:pt x="17368" y="15151"/>
                  <a:pt x="17377" y="15182"/>
                  <a:pt x="17384" y="15182"/>
                </a:cubicBezTo>
                <a:cubicBezTo>
                  <a:pt x="17384" y="15182"/>
                  <a:pt x="17392" y="15182"/>
                  <a:pt x="17392" y="15182"/>
                </a:cubicBezTo>
                <a:cubicBezTo>
                  <a:pt x="17400" y="15182"/>
                  <a:pt x="17407" y="15166"/>
                  <a:pt x="17407" y="15150"/>
                </a:cubicBezTo>
                <a:cubicBezTo>
                  <a:pt x="17407" y="15103"/>
                  <a:pt x="17376" y="15118"/>
                  <a:pt x="17376" y="15055"/>
                </a:cubicBezTo>
                <a:cubicBezTo>
                  <a:pt x="17368" y="15055"/>
                  <a:pt x="17361" y="15055"/>
                  <a:pt x="17361" y="15055"/>
                </a:cubicBezTo>
                <a:close/>
                <a:moveTo>
                  <a:pt x="19803" y="15086"/>
                </a:moveTo>
                <a:cubicBezTo>
                  <a:pt x="19803" y="15136"/>
                  <a:pt x="19835" y="15152"/>
                  <a:pt x="19860" y="15152"/>
                </a:cubicBezTo>
                <a:cubicBezTo>
                  <a:pt x="19868" y="15152"/>
                  <a:pt x="19868" y="15152"/>
                  <a:pt x="19876" y="15152"/>
                </a:cubicBezTo>
                <a:cubicBezTo>
                  <a:pt x="19860" y="15103"/>
                  <a:pt x="19835" y="15086"/>
                  <a:pt x="19803" y="15086"/>
                </a:cubicBezTo>
                <a:close/>
                <a:moveTo>
                  <a:pt x="19899" y="15152"/>
                </a:moveTo>
                <a:cubicBezTo>
                  <a:pt x="19891" y="15185"/>
                  <a:pt x="19906" y="15248"/>
                  <a:pt x="19929" y="15248"/>
                </a:cubicBezTo>
                <a:cubicBezTo>
                  <a:pt x="19929" y="15232"/>
                  <a:pt x="19929" y="15233"/>
                  <a:pt x="19929" y="15217"/>
                </a:cubicBezTo>
                <a:cubicBezTo>
                  <a:pt x="19929" y="15185"/>
                  <a:pt x="19914" y="15169"/>
                  <a:pt x="19899" y="15152"/>
                </a:cubicBezTo>
                <a:close/>
                <a:moveTo>
                  <a:pt x="18745" y="15231"/>
                </a:moveTo>
                <a:cubicBezTo>
                  <a:pt x="18713" y="15279"/>
                  <a:pt x="18721" y="15327"/>
                  <a:pt x="18690" y="15375"/>
                </a:cubicBezTo>
                <a:cubicBezTo>
                  <a:pt x="18690" y="15375"/>
                  <a:pt x="18690" y="15376"/>
                  <a:pt x="18690" y="15764"/>
                </a:cubicBezTo>
                <a:cubicBezTo>
                  <a:pt x="18682" y="15861"/>
                  <a:pt x="18666" y="16120"/>
                  <a:pt x="18603" y="16120"/>
                </a:cubicBezTo>
                <a:cubicBezTo>
                  <a:pt x="18556" y="16120"/>
                  <a:pt x="18548" y="16023"/>
                  <a:pt x="18517" y="16007"/>
                </a:cubicBezTo>
                <a:cubicBezTo>
                  <a:pt x="18470" y="15958"/>
                  <a:pt x="18438" y="15942"/>
                  <a:pt x="18375" y="15893"/>
                </a:cubicBezTo>
                <a:cubicBezTo>
                  <a:pt x="18367" y="15893"/>
                  <a:pt x="18368" y="15829"/>
                  <a:pt x="18360" y="15813"/>
                </a:cubicBezTo>
                <a:cubicBezTo>
                  <a:pt x="18344" y="15797"/>
                  <a:pt x="18313" y="15797"/>
                  <a:pt x="18313" y="15764"/>
                </a:cubicBezTo>
                <a:cubicBezTo>
                  <a:pt x="18313" y="15764"/>
                  <a:pt x="18313" y="15763"/>
                  <a:pt x="18336" y="15553"/>
                </a:cubicBezTo>
                <a:cubicBezTo>
                  <a:pt x="18360" y="15521"/>
                  <a:pt x="18391" y="15522"/>
                  <a:pt x="18391" y="15473"/>
                </a:cubicBezTo>
                <a:cubicBezTo>
                  <a:pt x="18391" y="15441"/>
                  <a:pt x="18360" y="15393"/>
                  <a:pt x="18344" y="15393"/>
                </a:cubicBezTo>
                <a:cubicBezTo>
                  <a:pt x="18320" y="15393"/>
                  <a:pt x="18312" y="15424"/>
                  <a:pt x="18289" y="15424"/>
                </a:cubicBezTo>
                <a:cubicBezTo>
                  <a:pt x="18210" y="15424"/>
                  <a:pt x="18164" y="15359"/>
                  <a:pt x="18093" y="15311"/>
                </a:cubicBezTo>
                <a:cubicBezTo>
                  <a:pt x="18101" y="15359"/>
                  <a:pt x="18124" y="15360"/>
                  <a:pt x="18132" y="15408"/>
                </a:cubicBezTo>
                <a:cubicBezTo>
                  <a:pt x="18124" y="15408"/>
                  <a:pt x="18109" y="15440"/>
                  <a:pt x="18093" y="15440"/>
                </a:cubicBezTo>
                <a:cubicBezTo>
                  <a:pt x="18062" y="15440"/>
                  <a:pt x="17975" y="15473"/>
                  <a:pt x="17975" y="15537"/>
                </a:cubicBezTo>
                <a:cubicBezTo>
                  <a:pt x="17975" y="15586"/>
                  <a:pt x="17944" y="15619"/>
                  <a:pt x="17944" y="15684"/>
                </a:cubicBezTo>
                <a:cubicBezTo>
                  <a:pt x="17944" y="15716"/>
                  <a:pt x="17951" y="15747"/>
                  <a:pt x="17935" y="15780"/>
                </a:cubicBezTo>
                <a:cubicBezTo>
                  <a:pt x="17928" y="15780"/>
                  <a:pt x="17912" y="15749"/>
                  <a:pt x="17904" y="15749"/>
                </a:cubicBezTo>
                <a:cubicBezTo>
                  <a:pt x="17888" y="15749"/>
                  <a:pt x="17865" y="15765"/>
                  <a:pt x="17858" y="15797"/>
                </a:cubicBezTo>
                <a:cubicBezTo>
                  <a:pt x="17850" y="15733"/>
                  <a:pt x="17834" y="15635"/>
                  <a:pt x="17795" y="15635"/>
                </a:cubicBezTo>
                <a:cubicBezTo>
                  <a:pt x="17748" y="15635"/>
                  <a:pt x="17740" y="15731"/>
                  <a:pt x="17685" y="15731"/>
                </a:cubicBezTo>
                <a:cubicBezTo>
                  <a:pt x="17677" y="15828"/>
                  <a:pt x="17637" y="15844"/>
                  <a:pt x="17637" y="15958"/>
                </a:cubicBezTo>
                <a:cubicBezTo>
                  <a:pt x="17621" y="15958"/>
                  <a:pt x="17606" y="15943"/>
                  <a:pt x="17591" y="15926"/>
                </a:cubicBezTo>
                <a:cubicBezTo>
                  <a:pt x="17583" y="15975"/>
                  <a:pt x="17590" y="16039"/>
                  <a:pt x="17567" y="16071"/>
                </a:cubicBezTo>
                <a:cubicBezTo>
                  <a:pt x="17559" y="16039"/>
                  <a:pt x="17543" y="16024"/>
                  <a:pt x="17536" y="15975"/>
                </a:cubicBezTo>
                <a:cubicBezTo>
                  <a:pt x="17512" y="16008"/>
                  <a:pt x="17504" y="16040"/>
                  <a:pt x="17504" y="16089"/>
                </a:cubicBezTo>
                <a:cubicBezTo>
                  <a:pt x="17504" y="16121"/>
                  <a:pt x="17504" y="16137"/>
                  <a:pt x="17504" y="16153"/>
                </a:cubicBezTo>
                <a:cubicBezTo>
                  <a:pt x="17504" y="16299"/>
                  <a:pt x="17331" y="16428"/>
                  <a:pt x="17260" y="16444"/>
                </a:cubicBezTo>
                <a:cubicBezTo>
                  <a:pt x="17213" y="16460"/>
                  <a:pt x="17142" y="16476"/>
                  <a:pt x="17111" y="16524"/>
                </a:cubicBezTo>
                <a:cubicBezTo>
                  <a:pt x="17095" y="16573"/>
                  <a:pt x="17041" y="16670"/>
                  <a:pt x="17002" y="16687"/>
                </a:cubicBezTo>
                <a:cubicBezTo>
                  <a:pt x="17002" y="16670"/>
                  <a:pt x="17002" y="16654"/>
                  <a:pt x="17002" y="16638"/>
                </a:cubicBezTo>
                <a:cubicBezTo>
                  <a:pt x="16994" y="16654"/>
                  <a:pt x="16978" y="16654"/>
                  <a:pt x="16978" y="16687"/>
                </a:cubicBezTo>
                <a:cubicBezTo>
                  <a:pt x="16978" y="16800"/>
                  <a:pt x="16978" y="16815"/>
                  <a:pt x="16978" y="16945"/>
                </a:cubicBezTo>
                <a:cubicBezTo>
                  <a:pt x="16978" y="17042"/>
                  <a:pt x="17002" y="17091"/>
                  <a:pt x="17002" y="17156"/>
                </a:cubicBezTo>
                <a:cubicBezTo>
                  <a:pt x="17002" y="17188"/>
                  <a:pt x="17010" y="17204"/>
                  <a:pt x="17002" y="17220"/>
                </a:cubicBezTo>
                <a:cubicBezTo>
                  <a:pt x="16994" y="17204"/>
                  <a:pt x="16986" y="17188"/>
                  <a:pt x="16986" y="17156"/>
                </a:cubicBezTo>
                <a:cubicBezTo>
                  <a:pt x="16978" y="17188"/>
                  <a:pt x="16978" y="17204"/>
                  <a:pt x="16970" y="17220"/>
                </a:cubicBezTo>
                <a:cubicBezTo>
                  <a:pt x="16962" y="17285"/>
                  <a:pt x="17001" y="17302"/>
                  <a:pt x="17017" y="17367"/>
                </a:cubicBezTo>
                <a:cubicBezTo>
                  <a:pt x="17040" y="17529"/>
                  <a:pt x="17048" y="17593"/>
                  <a:pt x="17072" y="17787"/>
                </a:cubicBezTo>
                <a:cubicBezTo>
                  <a:pt x="17080" y="17852"/>
                  <a:pt x="17111" y="17932"/>
                  <a:pt x="17111" y="18045"/>
                </a:cubicBezTo>
                <a:cubicBezTo>
                  <a:pt x="17111" y="18142"/>
                  <a:pt x="17064" y="18176"/>
                  <a:pt x="17064" y="18240"/>
                </a:cubicBezTo>
                <a:cubicBezTo>
                  <a:pt x="17064" y="18305"/>
                  <a:pt x="17167" y="18385"/>
                  <a:pt x="17206" y="18385"/>
                </a:cubicBezTo>
                <a:cubicBezTo>
                  <a:pt x="17300" y="18385"/>
                  <a:pt x="17331" y="18256"/>
                  <a:pt x="17402" y="18256"/>
                </a:cubicBezTo>
                <a:cubicBezTo>
                  <a:pt x="17433" y="18256"/>
                  <a:pt x="17433" y="18224"/>
                  <a:pt x="17464" y="18256"/>
                </a:cubicBezTo>
                <a:cubicBezTo>
                  <a:pt x="17511" y="18256"/>
                  <a:pt x="17551" y="18223"/>
                  <a:pt x="17591" y="18223"/>
                </a:cubicBezTo>
                <a:cubicBezTo>
                  <a:pt x="17606" y="17996"/>
                  <a:pt x="17739" y="18078"/>
                  <a:pt x="17849" y="18014"/>
                </a:cubicBezTo>
                <a:cubicBezTo>
                  <a:pt x="17896" y="17981"/>
                  <a:pt x="17912" y="17916"/>
                  <a:pt x="17991" y="17916"/>
                </a:cubicBezTo>
                <a:cubicBezTo>
                  <a:pt x="18061" y="17916"/>
                  <a:pt x="18187" y="17948"/>
                  <a:pt x="18218" y="18045"/>
                </a:cubicBezTo>
                <a:cubicBezTo>
                  <a:pt x="18234" y="18077"/>
                  <a:pt x="18282" y="18289"/>
                  <a:pt x="18297" y="18289"/>
                </a:cubicBezTo>
                <a:cubicBezTo>
                  <a:pt x="18297" y="18289"/>
                  <a:pt x="18289" y="18369"/>
                  <a:pt x="18313" y="18369"/>
                </a:cubicBezTo>
                <a:cubicBezTo>
                  <a:pt x="18360" y="18369"/>
                  <a:pt x="18415" y="18143"/>
                  <a:pt x="18446" y="18078"/>
                </a:cubicBezTo>
                <a:cubicBezTo>
                  <a:pt x="18454" y="18143"/>
                  <a:pt x="18438" y="18353"/>
                  <a:pt x="18391" y="18385"/>
                </a:cubicBezTo>
                <a:cubicBezTo>
                  <a:pt x="18391" y="18401"/>
                  <a:pt x="18399" y="18418"/>
                  <a:pt x="18407" y="18418"/>
                </a:cubicBezTo>
                <a:cubicBezTo>
                  <a:pt x="18438" y="18418"/>
                  <a:pt x="18446" y="18353"/>
                  <a:pt x="18462" y="18321"/>
                </a:cubicBezTo>
                <a:cubicBezTo>
                  <a:pt x="18462" y="18321"/>
                  <a:pt x="18469" y="18305"/>
                  <a:pt x="18469" y="18289"/>
                </a:cubicBezTo>
                <a:cubicBezTo>
                  <a:pt x="18477" y="18305"/>
                  <a:pt x="18485" y="18321"/>
                  <a:pt x="18485" y="18369"/>
                </a:cubicBezTo>
                <a:cubicBezTo>
                  <a:pt x="18485" y="18418"/>
                  <a:pt x="18477" y="18435"/>
                  <a:pt x="18469" y="18467"/>
                </a:cubicBezTo>
                <a:cubicBezTo>
                  <a:pt x="18469" y="18467"/>
                  <a:pt x="18470" y="18467"/>
                  <a:pt x="18502" y="18467"/>
                </a:cubicBezTo>
                <a:cubicBezTo>
                  <a:pt x="18517" y="18451"/>
                  <a:pt x="18525" y="18450"/>
                  <a:pt x="18540" y="18434"/>
                </a:cubicBezTo>
                <a:cubicBezTo>
                  <a:pt x="18540" y="18434"/>
                  <a:pt x="18540" y="18450"/>
                  <a:pt x="18540" y="18450"/>
                </a:cubicBezTo>
                <a:cubicBezTo>
                  <a:pt x="18548" y="18514"/>
                  <a:pt x="18572" y="18563"/>
                  <a:pt x="18572" y="18627"/>
                </a:cubicBezTo>
                <a:cubicBezTo>
                  <a:pt x="18572" y="18805"/>
                  <a:pt x="18705" y="18919"/>
                  <a:pt x="18791" y="18919"/>
                </a:cubicBezTo>
                <a:cubicBezTo>
                  <a:pt x="18846" y="18919"/>
                  <a:pt x="18831" y="18823"/>
                  <a:pt x="18878" y="18823"/>
                </a:cubicBezTo>
                <a:cubicBezTo>
                  <a:pt x="18878" y="18839"/>
                  <a:pt x="18965" y="18936"/>
                  <a:pt x="18980" y="18952"/>
                </a:cubicBezTo>
                <a:cubicBezTo>
                  <a:pt x="18996" y="18741"/>
                  <a:pt x="19176" y="18838"/>
                  <a:pt x="19192" y="18627"/>
                </a:cubicBezTo>
                <a:cubicBezTo>
                  <a:pt x="19192" y="18627"/>
                  <a:pt x="19192" y="18629"/>
                  <a:pt x="19192" y="18645"/>
                </a:cubicBezTo>
                <a:cubicBezTo>
                  <a:pt x="19192" y="18499"/>
                  <a:pt x="19239" y="18369"/>
                  <a:pt x="19255" y="18256"/>
                </a:cubicBezTo>
                <a:cubicBezTo>
                  <a:pt x="19278" y="18127"/>
                  <a:pt x="19318" y="18078"/>
                  <a:pt x="19357" y="17965"/>
                </a:cubicBezTo>
                <a:cubicBezTo>
                  <a:pt x="19365" y="17932"/>
                  <a:pt x="19357" y="17917"/>
                  <a:pt x="19373" y="17885"/>
                </a:cubicBezTo>
                <a:cubicBezTo>
                  <a:pt x="19373" y="17885"/>
                  <a:pt x="19373" y="17883"/>
                  <a:pt x="19373" y="17754"/>
                </a:cubicBezTo>
                <a:cubicBezTo>
                  <a:pt x="19388" y="17721"/>
                  <a:pt x="19404" y="17593"/>
                  <a:pt x="19404" y="17496"/>
                </a:cubicBezTo>
                <a:cubicBezTo>
                  <a:pt x="19404" y="17366"/>
                  <a:pt x="19380" y="17139"/>
                  <a:pt x="19349" y="17042"/>
                </a:cubicBezTo>
                <a:lnTo>
                  <a:pt x="19349" y="17027"/>
                </a:lnTo>
                <a:cubicBezTo>
                  <a:pt x="19310" y="16946"/>
                  <a:pt x="19231" y="16880"/>
                  <a:pt x="19231" y="16702"/>
                </a:cubicBezTo>
                <a:cubicBezTo>
                  <a:pt x="19200" y="16702"/>
                  <a:pt x="19169" y="16702"/>
                  <a:pt x="19161" y="16653"/>
                </a:cubicBezTo>
                <a:cubicBezTo>
                  <a:pt x="19153" y="16589"/>
                  <a:pt x="19145" y="16508"/>
                  <a:pt x="19122" y="16460"/>
                </a:cubicBezTo>
                <a:cubicBezTo>
                  <a:pt x="19083" y="16379"/>
                  <a:pt x="18996" y="16346"/>
                  <a:pt x="18973" y="16249"/>
                </a:cubicBezTo>
                <a:cubicBezTo>
                  <a:pt x="18957" y="16136"/>
                  <a:pt x="18941" y="16089"/>
                  <a:pt x="18925" y="15975"/>
                </a:cubicBezTo>
                <a:cubicBezTo>
                  <a:pt x="18909" y="15894"/>
                  <a:pt x="18910" y="15763"/>
                  <a:pt x="18886" y="15731"/>
                </a:cubicBezTo>
                <a:cubicBezTo>
                  <a:pt x="18878" y="15715"/>
                  <a:pt x="18839" y="15700"/>
                  <a:pt x="18815" y="15684"/>
                </a:cubicBezTo>
                <a:cubicBezTo>
                  <a:pt x="18791" y="15652"/>
                  <a:pt x="18807" y="15569"/>
                  <a:pt x="18791" y="15504"/>
                </a:cubicBezTo>
                <a:cubicBezTo>
                  <a:pt x="18783" y="15423"/>
                  <a:pt x="18753" y="15360"/>
                  <a:pt x="18745" y="15231"/>
                </a:cubicBezTo>
                <a:close/>
                <a:moveTo>
                  <a:pt x="18019" y="15309"/>
                </a:moveTo>
                <a:cubicBezTo>
                  <a:pt x="18006" y="15313"/>
                  <a:pt x="17993" y="15322"/>
                  <a:pt x="17973" y="15330"/>
                </a:cubicBezTo>
                <a:cubicBezTo>
                  <a:pt x="17981" y="15347"/>
                  <a:pt x="18012" y="15381"/>
                  <a:pt x="18035" y="15381"/>
                </a:cubicBezTo>
                <a:cubicBezTo>
                  <a:pt x="18043" y="15381"/>
                  <a:pt x="18051" y="15381"/>
                  <a:pt x="18059" y="15381"/>
                </a:cubicBezTo>
                <a:cubicBezTo>
                  <a:pt x="18059" y="15314"/>
                  <a:pt x="18059" y="15313"/>
                  <a:pt x="18059" y="15313"/>
                </a:cubicBezTo>
                <a:cubicBezTo>
                  <a:pt x="18043" y="15304"/>
                  <a:pt x="18032" y="15305"/>
                  <a:pt x="18019" y="15309"/>
                </a:cubicBezTo>
                <a:close/>
                <a:moveTo>
                  <a:pt x="13073" y="15442"/>
                </a:moveTo>
                <a:cubicBezTo>
                  <a:pt x="13065" y="15474"/>
                  <a:pt x="13073" y="15554"/>
                  <a:pt x="13065" y="15571"/>
                </a:cubicBezTo>
                <a:cubicBezTo>
                  <a:pt x="13026" y="15635"/>
                  <a:pt x="12963" y="15813"/>
                  <a:pt x="12916" y="15862"/>
                </a:cubicBezTo>
                <a:cubicBezTo>
                  <a:pt x="12853" y="15927"/>
                  <a:pt x="12775" y="15927"/>
                  <a:pt x="12775" y="16137"/>
                </a:cubicBezTo>
                <a:cubicBezTo>
                  <a:pt x="12775" y="16202"/>
                  <a:pt x="12806" y="16300"/>
                  <a:pt x="12806" y="16349"/>
                </a:cubicBezTo>
                <a:cubicBezTo>
                  <a:pt x="12806" y="16365"/>
                  <a:pt x="12767" y="16542"/>
                  <a:pt x="12767" y="16542"/>
                </a:cubicBezTo>
                <a:cubicBezTo>
                  <a:pt x="12759" y="16542"/>
                  <a:pt x="12720" y="16608"/>
                  <a:pt x="12720" y="16624"/>
                </a:cubicBezTo>
                <a:cubicBezTo>
                  <a:pt x="12720" y="16689"/>
                  <a:pt x="12720" y="16770"/>
                  <a:pt x="12751" y="16802"/>
                </a:cubicBezTo>
                <a:cubicBezTo>
                  <a:pt x="12751" y="16834"/>
                  <a:pt x="12743" y="16851"/>
                  <a:pt x="12743" y="16915"/>
                </a:cubicBezTo>
                <a:cubicBezTo>
                  <a:pt x="12743" y="17013"/>
                  <a:pt x="12791" y="17142"/>
                  <a:pt x="12846" y="17142"/>
                </a:cubicBezTo>
                <a:cubicBezTo>
                  <a:pt x="12972" y="17142"/>
                  <a:pt x="12995" y="16851"/>
                  <a:pt x="13026" y="16673"/>
                </a:cubicBezTo>
                <a:cubicBezTo>
                  <a:pt x="13074" y="16414"/>
                  <a:pt x="13128" y="16203"/>
                  <a:pt x="13128" y="15895"/>
                </a:cubicBezTo>
                <a:cubicBezTo>
                  <a:pt x="13128" y="15895"/>
                  <a:pt x="13152" y="15911"/>
                  <a:pt x="13159" y="15911"/>
                </a:cubicBezTo>
                <a:cubicBezTo>
                  <a:pt x="13159" y="15911"/>
                  <a:pt x="13159" y="15911"/>
                  <a:pt x="13159" y="15846"/>
                </a:cubicBezTo>
                <a:cubicBezTo>
                  <a:pt x="13136" y="15749"/>
                  <a:pt x="13144" y="15458"/>
                  <a:pt x="13073" y="15442"/>
                </a:cubicBezTo>
                <a:close/>
                <a:moveTo>
                  <a:pt x="20966" y="15930"/>
                </a:moveTo>
                <a:cubicBezTo>
                  <a:pt x="20950" y="15930"/>
                  <a:pt x="20902" y="15929"/>
                  <a:pt x="20902" y="15977"/>
                </a:cubicBezTo>
                <a:cubicBezTo>
                  <a:pt x="20902" y="15993"/>
                  <a:pt x="20902" y="16026"/>
                  <a:pt x="20910" y="16026"/>
                </a:cubicBezTo>
                <a:cubicBezTo>
                  <a:pt x="20935" y="16026"/>
                  <a:pt x="20942" y="15978"/>
                  <a:pt x="20966" y="15962"/>
                </a:cubicBezTo>
                <a:cubicBezTo>
                  <a:pt x="20966" y="15945"/>
                  <a:pt x="20966" y="15946"/>
                  <a:pt x="20966" y="15930"/>
                </a:cubicBezTo>
                <a:close/>
                <a:moveTo>
                  <a:pt x="20864" y="16057"/>
                </a:moveTo>
                <a:cubicBezTo>
                  <a:pt x="20848" y="16057"/>
                  <a:pt x="20817" y="16072"/>
                  <a:pt x="20817" y="16137"/>
                </a:cubicBezTo>
                <a:cubicBezTo>
                  <a:pt x="20817" y="16154"/>
                  <a:pt x="20840" y="16155"/>
                  <a:pt x="20864" y="16155"/>
                </a:cubicBezTo>
                <a:cubicBezTo>
                  <a:pt x="20879" y="16155"/>
                  <a:pt x="20880" y="16170"/>
                  <a:pt x="20888" y="16137"/>
                </a:cubicBezTo>
                <a:cubicBezTo>
                  <a:pt x="20888" y="16137"/>
                  <a:pt x="20888" y="16138"/>
                  <a:pt x="20888" y="16089"/>
                </a:cubicBezTo>
                <a:cubicBezTo>
                  <a:pt x="20880" y="16089"/>
                  <a:pt x="20872" y="16074"/>
                  <a:pt x="20864" y="16057"/>
                </a:cubicBezTo>
                <a:close/>
                <a:moveTo>
                  <a:pt x="20559" y="18289"/>
                </a:moveTo>
                <a:cubicBezTo>
                  <a:pt x="20567" y="18386"/>
                  <a:pt x="20599" y="18531"/>
                  <a:pt x="20645" y="18547"/>
                </a:cubicBezTo>
                <a:cubicBezTo>
                  <a:pt x="20645" y="18563"/>
                  <a:pt x="20637" y="18580"/>
                  <a:pt x="20637" y="18596"/>
                </a:cubicBezTo>
                <a:cubicBezTo>
                  <a:pt x="20637" y="18628"/>
                  <a:pt x="20661" y="18644"/>
                  <a:pt x="20661" y="18676"/>
                </a:cubicBezTo>
                <a:lnTo>
                  <a:pt x="20661" y="18661"/>
                </a:lnTo>
                <a:cubicBezTo>
                  <a:pt x="20661" y="18677"/>
                  <a:pt x="20676" y="18724"/>
                  <a:pt x="20676" y="18756"/>
                </a:cubicBezTo>
                <a:cubicBezTo>
                  <a:pt x="20676" y="18821"/>
                  <a:pt x="20669" y="18870"/>
                  <a:pt x="20645" y="18919"/>
                </a:cubicBezTo>
                <a:cubicBezTo>
                  <a:pt x="20638" y="18935"/>
                  <a:pt x="20614" y="18951"/>
                  <a:pt x="20614" y="18983"/>
                </a:cubicBezTo>
                <a:cubicBezTo>
                  <a:pt x="20614" y="19064"/>
                  <a:pt x="20692" y="19031"/>
                  <a:pt x="20692" y="19112"/>
                </a:cubicBezTo>
                <a:cubicBezTo>
                  <a:pt x="20692" y="19161"/>
                  <a:pt x="20668" y="19193"/>
                  <a:pt x="20668" y="19241"/>
                </a:cubicBezTo>
                <a:cubicBezTo>
                  <a:pt x="20668" y="19273"/>
                  <a:pt x="20684" y="19290"/>
                  <a:pt x="20700" y="19290"/>
                </a:cubicBezTo>
                <a:cubicBezTo>
                  <a:pt x="20746" y="19290"/>
                  <a:pt x="20762" y="19208"/>
                  <a:pt x="20777" y="19143"/>
                </a:cubicBezTo>
                <a:cubicBezTo>
                  <a:pt x="20785" y="19127"/>
                  <a:pt x="20809" y="19095"/>
                  <a:pt x="20809" y="19063"/>
                </a:cubicBezTo>
                <a:cubicBezTo>
                  <a:pt x="20809" y="19047"/>
                  <a:pt x="20801" y="19030"/>
                  <a:pt x="20801" y="19014"/>
                </a:cubicBezTo>
                <a:cubicBezTo>
                  <a:pt x="20801" y="18982"/>
                  <a:pt x="20825" y="18967"/>
                  <a:pt x="20840" y="18967"/>
                </a:cubicBezTo>
                <a:cubicBezTo>
                  <a:pt x="20848" y="18967"/>
                  <a:pt x="20848" y="18950"/>
                  <a:pt x="20848" y="18950"/>
                </a:cubicBezTo>
                <a:cubicBezTo>
                  <a:pt x="20848" y="18950"/>
                  <a:pt x="20848" y="18951"/>
                  <a:pt x="20855" y="18967"/>
                </a:cubicBezTo>
                <a:cubicBezTo>
                  <a:pt x="20879" y="18903"/>
                  <a:pt x="20871" y="18821"/>
                  <a:pt x="20902" y="18756"/>
                </a:cubicBezTo>
                <a:cubicBezTo>
                  <a:pt x="20894" y="18740"/>
                  <a:pt x="20887" y="18741"/>
                  <a:pt x="20887" y="18741"/>
                </a:cubicBezTo>
                <a:cubicBezTo>
                  <a:pt x="20848" y="18741"/>
                  <a:pt x="20848" y="18772"/>
                  <a:pt x="20809" y="18772"/>
                </a:cubicBezTo>
                <a:cubicBezTo>
                  <a:pt x="20762" y="18772"/>
                  <a:pt x="20731" y="18709"/>
                  <a:pt x="20731" y="18596"/>
                </a:cubicBezTo>
                <a:cubicBezTo>
                  <a:pt x="20731" y="18596"/>
                  <a:pt x="20723" y="18596"/>
                  <a:pt x="20723" y="18596"/>
                </a:cubicBezTo>
                <a:cubicBezTo>
                  <a:pt x="20708" y="18596"/>
                  <a:pt x="20700" y="18611"/>
                  <a:pt x="20700" y="18643"/>
                </a:cubicBezTo>
                <a:cubicBezTo>
                  <a:pt x="20700" y="18643"/>
                  <a:pt x="20700" y="18643"/>
                  <a:pt x="20692" y="18643"/>
                </a:cubicBezTo>
                <a:cubicBezTo>
                  <a:pt x="20676" y="18627"/>
                  <a:pt x="20653" y="18530"/>
                  <a:pt x="20653" y="18514"/>
                </a:cubicBezTo>
                <a:cubicBezTo>
                  <a:pt x="20653" y="18498"/>
                  <a:pt x="20661" y="18483"/>
                  <a:pt x="20661" y="18483"/>
                </a:cubicBezTo>
                <a:cubicBezTo>
                  <a:pt x="20653" y="18467"/>
                  <a:pt x="20652" y="18433"/>
                  <a:pt x="20637" y="18401"/>
                </a:cubicBezTo>
                <a:cubicBezTo>
                  <a:pt x="20613" y="18368"/>
                  <a:pt x="20582" y="18370"/>
                  <a:pt x="20559" y="18289"/>
                </a:cubicBezTo>
                <a:close/>
                <a:moveTo>
                  <a:pt x="18412" y="18471"/>
                </a:moveTo>
                <a:cubicBezTo>
                  <a:pt x="18402" y="18471"/>
                  <a:pt x="18390" y="18480"/>
                  <a:pt x="18367" y="18496"/>
                </a:cubicBezTo>
                <a:cubicBezTo>
                  <a:pt x="18390" y="18530"/>
                  <a:pt x="18422" y="18530"/>
                  <a:pt x="18445" y="18496"/>
                </a:cubicBezTo>
                <a:cubicBezTo>
                  <a:pt x="18430" y="18480"/>
                  <a:pt x="18422" y="18471"/>
                  <a:pt x="18412" y="18471"/>
                </a:cubicBezTo>
                <a:close/>
                <a:moveTo>
                  <a:pt x="19058" y="19048"/>
                </a:moveTo>
                <a:cubicBezTo>
                  <a:pt x="19058" y="19079"/>
                  <a:pt x="19058" y="19112"/>
                  <a:pt x="19082" y="19128"/>
                </a:cubicBezTo>
                <a:cubicBezTo>
                  <a:pt x="19082" y="19096"/>
                  <a:pt x="19090" y="19095"/>
                  <a:pt x="19090" y="19048"/>
                </a:cubicBezTo>
                <a:cubicBezTo>
                  <a:pt x="19082" y="19063"/>
                  <a:pt x="19074" y="19063"/>
                  <a:pt x="19058" y="19048"/>
                </a:cubicBezTo>
                <a:close/>
                <a:moveTo>
                  <a:pt x="19067" y="19161"/>
                </a:moveTo>
                <a:cubicBezTo>
                  <a:pt x="19035" y="19193"/>
                  <a:pt x="19003" y="19210"/>
                  <a:pt x="18972" y="19210"/>
                </a:cubicBezTo>
                <a:cubicBezTo>
                  <a:pt x="18972" y="19210"/>
                  <a:pt x="18862" y="19145"/>
                  <a:pt x="18862" y="19210"/>
                </a:cubicBezTo>
                <a:cubicBezTo>
                  <a:pt x="18862" y="19307"/>
                  <a:pt x="18924" y="19616"/>
                  <a:pt x="18995" y="19616"/>
                </a:cubicBezTo>
                <a:cubicBezTo>
                  <a:pt x="19035" y="19616"/>
                  <a:pt x="19090" y="19387"/>
                  <a:pt x="19090" y="19290"/>
                </a:cubicBezTo>
                <a:cubicBezTo>
                  <a:pt x="19090" y="19241"/>
                  <a:pt x="19075" y="19226"/>
                  <a:pt x="19067" y="19161"/>
                </a:cubicBezTo>
                <a:close/>
                <a:moveTo>
                  <a:pt x="20549" y="19163"/>
                </a:moveTo>
                <a:cubicBezTo>
                  <a:pt x="20534" y="19195"/>
                  <a:pt x="20502" y="19245"/>
                  <a:pt x="20502" y="19309"/>
                </a:cubicBezTo>
                <a:cubicBezTo>
                  <a:pt x="20502" y="19326"/>
                  <a:pt x="20494" y="19325"/>
                  <a:pt x="20494" y="19341"/>
                </a:cubicBezTo>
                <a:cubicBezTo>
                  <a:pt x="20479" y="19341"/>
                  <a:pt x="20471" y="19357"/>
                  <a:pt x="20455" y="19390"/>
                </a:cubicBezTo>
                <a:cubicBezTo>
                  <a:pt x="20455" y="19390"/>
                  <a:pt x="20455" y="19423"/>
                  <a:pt x="20455" y="19423"/>
                </a:cubicBezTo>
                <a:cubicBezTo>
                  <a:pt x="20455" y="19423"/>
                  <a:pt x="20424" y="19520"/>
                  <a:pt x="20416" y="19536"/>
                </a:cubicBezTo>
                <a:cubicBezTo>
                  <a:pt x="20385" y="19569"/>
                  <a:pt x="20346" y="19665"/>
                  <a:pt x="20299" y="19665"/>
                </a:cubicBezTo>
                <a:cubicBezTo>
                  <a:pt x="20283" y="19665"/>
                  <a:pt x="20275" y="19697"/>
                  <a:pt x="20267" y="19730"/>
                </a:cubicBezTo>
                <a:cubicBezTo>
                  <a:pt x="20244" y="19794"/>
                  <a:pt x="20181" y="19843"/>
                  <a:pt x="20181" y="19956"/>
                </a:cubicBezTo>
                <a:cubicBezTo>
                  <a:pt x="20181" y="19973"/>
                  <a:pt x="20188" y="19972"/>
                  <a:pt x="20188" y="19972"/>
                </a:cubicBezTo>
                <a:cubicBezTo>
                  <a:pt x="20188" y="20004"/>
                  <a:pt x="20275" y="20070"/>
                  <a:pt x="20283" y="20070"/>
                </a:cubicBezTo>
                <a:cubicBezTo>
                  <a:pt x="20298" y="20070"/>
                  <a:pt x="20322" y="20085"/>
                  <a:pt x="20330" y="20085"/>
                </a:cubicBezTo>
                <a:cubicBezTo>
                  <a:pt x="20354" y="20085"/>
                  <a:pt x="20393" y="20022"/>
                  <a:pt x="20416" y="19990"/>
                </a:cubicBezTo>
                <a:cubicBezTo>
                  <a:pt x="20416" y="19990"/>
                  <a:pt x="20471" y="19729"/>
                  <a:pt x="20479" y="19681"/>
                </a:cubicBezTo>
                <a:cubicBezTo>
                  <a:pt x="20495" y="19681"/>
                  <a:pt x="20549" y="19665"/>
                  <a:pt x="20557" y="19665"/>
                </a:cubicBezTo>
                <a:cubicBezTo>
                  <a:pt x="20557" y="19617"/>
                  <a:pt x="20549" y="19601"/>
                  <a:pt x="20557" y="19536"/>
                </a:cubicBezTo>
                <a:cubicBezTo>
                  <a:pt x="20588" y="19536"/>
                  <a:pt x="20635" y="19374"/>
                  <a:pt x="20635" y="19309"/>
                </a:cubicBezTo>
                <a:cubicBezTo>
                  <a:pt x="20627" y="19309"/>
                  <a:pt x="20627" y="19292"/>
                  <a:pt x="20627" y="19243"/>
                </a:cubicBezTo>
                <a:cubicBezTo>
                  <a:pt x="20619" y="19243"/>
                  <a:pt x="20612" y="19244"/>
                  <a:pt x="20612" y="19227"/>
                </a:cubicBezTo>
                <a:cubicBezTo>
                  <a:pt x="20604" y="19244"/>
                  <a:pt x="20588" y="19276"/>
                  <a:pt x="20572" y="19276"/>
                </a:cubicBezTo>
                <a:cubicBezTo>
                  <a:pt x="20564" y="19276"/>
                  <a:pt x="20565" y="19244"/>
                  <a:pt x="20565" y="19212"/>
                </a:cubicBezTo>
                <a:cubicBezTo>
                  <a:pt x="20557" y="19212"/>
                  <a:pt x="20549" y="19195"/>
                  <a:pt x="20549" y="19163"/>
                </a:cubicBezTo>
                <a:close/>
                <a:moveTo>
                  <a:pt x="5702" y="19452"/>
                </a:moveTo>
                <a:cubicBezTo>
                  <a:pt x="5687" y="19452"/>
                  <a:pt x="5673" y="19581"/>
                  <a:pt x="5673" y="19581"/>
                </a:cubicBezTo>
                <a:cubicBezTo>
                  <a:pt x="5673" y="19581"/>
                  <a:pt x="5673" y="19614"/>
                  <a:pt x="5673" y="19630"/>
                </a:cubicBezTo>
                <a:cubicBezTo>
                  <a:pt x="5673" y="19662"/>
                  <a:pt x="5687" y="19694"/>
                  <a:pt x="5694" y="19694"/>
                </a:cubicBezTo>
                <a:cubicBezTo>
                  <a:pt x="5694" y="19694"/>
                  <a:pt x="5695" y="19694"/>
                  <a:pt x="5717" y="19694"/>
                </a:cubicBezTo>
                <a:cubicBezTo>
                  <a:pt x="5717" y="19694"/>
                  <a:pt x="5717" y="19694"/>
                  <a:pt x="5717" y="19565"/>
                </a:cubicBezTo>
                <a:cubicBezTo>
                  <a:pt x="5717" y="19549"/>
                  <a:pt x="5725" y="19549"/>
                  <a:pt x="5725" y="19517"/>
                </a:cubicBezTo>
                <a:cubicBezTo>
                  <a:pt x="5725" y="19484"/>
                  <a:pt x="5717" y="19452"/>
                  <a:pt x="5702" y="194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34289" rIns="34289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100"/>
          </a:p>
        </p:txBody>
      </p:sp>
      <p:sp>
        <p:nvSpPr>
          <p:cNvPr id="143" name="Circle"/>
          <p:cNvSpPr/>
          <p:nvPr/>
        </p:nvSpPr>
        <p:spPr>
          <a:xfrm>
            <a:off x="4802439" y="1770517"/>
            <a:ext cx="263130" cy="26313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3600" b="1">
              <a:latin typeface="+mj-lt"/>
            </a:endParaRPr>
          </a:p>
        </p:txBody>
      </p:sp>
      <p:sp>
        <p:nvSpPr>
          <p:cNvPr id="144" name="1"/>
          <p:cNvSpPr txBox="1"/>
          <p:nvPr/>
        </p:nvSpPr>
        <p:spPr>
          <a:xfrm>
            <a:off x="4710915" y="1801439"/>
            <a:ext cx="446180" cy="198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>
              <a:defRPr sz="1600" b="0">
                <a:solidFill>
                  <a:srgbClr val="FFFFFF"/>
                </a:solidFill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pPr algn="ctr"/>
            <a:r>
              <a:rPr sz="788" b="1" dirty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141" name="Circle"/>
          <p:cNvSpPr/>
          <p:nvPr/>
        </p:nvSpPr>
        <p:spPr>
          <a:xfrm>
            <a:off x="5450249" y="2208437"/>
            <a:ext cx="263130" cy="263130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3600" b="1">
              <a:latin typeface="+mj-lt"/>
            </a:endParaRPr>
          </a:p>
        </p:txBody>
      </p:sp>
      <p:sp>
        <p:nvSpPr>
          <p:cNvPr id="142" name="2"/>
          <p:cNvSpPr txBox="1"/>
          <p:nvPr/>
        </p:nvSpPr>
        <p:spPr>
          <a:xfrm>
            <a:off x="5358726" y="2239358"/>
            <a:ext cx="446180" cy="198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>
              <a:defRPr sz="1600" b="0">
                <a:solidFill>
                  <a:srgbClr val="FFFFFF"/>
                </a:solidFill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pPr algn="ctr"/>
            <a:r>
              <a:rPr sz="788" b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139" name="Circle"/>
          <p:cNvSpPr/>
          <p:nvPr/>
        </p:nvSpPr>
        <p:spPr>
          <a:xfrm>
            <a:off x="6357782" y="2147935"/>
            <a:ext cx="263130" cy="263130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3600" b="1">
              <a:latin typeface="+mj-lt"/>
            </a:endParaRPr>
          </a:p>
        </p:txBody>
      </p:sp>
      <p:sp>
        <p:nvSpPr>
          <p:cNvPr id="140" name="3"/>
          <p:cNvSpPr txBox="1"/>
          <p:nvPr/>
        </p:nvSpPr>
        <p:spPr>
          <a:xfrm>
            <a:off x="6266258" y="2178857"/>
            <a:ext cx="446180" cy="198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>
              <a:defRPr sz="1600" b="0">
                <a:solidFill>
                  <a:srgbClr val="FFFFFF"/>
                </a:solidFill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pPr algn="ctr"/>
            <a:r>
              <a:rPr sz="788" b="1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137" name="Circle"/>
          <p:cNvSpPr/>
          <p:nvPr/>
        </p:nvSpPr>
        <p:spPr>
          <a:xfrm>
            <a:off x="6743119" y="1548824"/>
            <a:ext cx="263130" cy="263130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3600" b="1">
              <a:latin typeface="+mj-lt"/>
            </a:endParaRPr>
          </a:p>
        </p:txBody>
      </p:sp>
      <p:sp>
        <p:nvSpPr>
          <p:cNvPr id="138" name="4"/>
          <p:cNvSpPr txBox="1"/>
          <p:nvPr/>
        </p:nvSpPr>
        <p:spPr>
          <a:xfrm>
            <a:off x="6725603" y="1579746"/>
            <a:ext cx="298164" cy="198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>
              <a:defRPr sz="1600" b="0">
                <a:solidFill>
                  <a:srgbClr val="FFFFFF"/>
                </a:solidFill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pPr algn="ctr"/>
            <a:r>
              <a:rPr sz="788" b="1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sp>
        <p:nvSpPr>
          <p:cNvPr id="135" name="Circle"/>
          <p:cNvSpPr/>
          <p:nvPr/>
        </p:nvSpPr>
        <p:spPr>
          <a:xfrm>
            <a:off x="6856655" y="2299287"/>
            <a:ext cx="263130" cy="26313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3600" b="1">
              <a:latin typeface="+mj-lt"/>
            </a:endParaRPr>
          </a:p>
        </p:txBody>
      </p:sp>
      <p:sp>
        <p:nvSpPr>
          <p:cNvPr id="136" name="5"/>
          <p:cNvSpPr txBox="1"/>
          <p:nvPr/>
        </p:nvSpPr>
        <p:spPr>
          <a:xfrm>
            <a:off x="6765131" y="2330209"/>
            <a:ext cx="446180" cy="198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>
              <a:defRPr sz="1600" b="0">
                <a:solidFill>
                  <a:srgbClr val="FFFFFF"/>
                </a:solidFill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pPr algn="ctr"/>
            <a:r>
              <a:rPr sz="788" b="1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  <p:sp>
        <p:nvSpPr>
          <p:cNvPr id="133" name="Circle"/>
          <p:cNvSpPr/>
          <p:nvPr/>
        </p:nvSpPr>
        <p:spPr>
          <a:xfrm>
            <a:off x="7023767" y="2091248"/>
            <a:ext cx="263130" cy="263130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3600" b="1">
              <a:latin typeface="+mj-lt"/>
            </a:endParaRPr>
          </a:p>
        </p:txBody>
      </p:sp>
      <p:sp>
        <p:nvSpPr>
          <p:cNvPr id="134" name="6"/>
          <p:cNvSpPr txBox="1"/>
          <p:nvPr/>
        </p:nvSpPr>
        <p:spPr>
          <a:xfrm>
            <a:off x="6932244" y="2122170"/>
            <a:ext cx="446180" cy="198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>
              <a:defRPr sz="1600" b="0">
                <a:solidFill>
                  <a:srgbClr val="FFFFFF"/>
                </a:solidFill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pPr algn="ctr"/>
            <a:r>
              <a:rPr sz="788" b="1" dirty="0">
                <a:solidFill>
                  <a:schemeClr val="bg1"/>
                </a:solidFill>
                <a:latin typeface="+mj-lt"/>
              </a:rPr>
              <a:t>6</a:t>
            </a:r>
          </a:p>
        </p:txBody>
      </p:sp>
      <p:sp>
        <p:nvSpPr>
          <p:cNvPr id="131" name="Circle"/>
          <p:cNvSpPr/>
          <p:nvPr/>
        </p:nvSpPr>
        <p:spPr>
          <a:xfrm>
            <a:off x="7689754" y="1932200"/>
            <a:ext cx="263130" cy="263130"/>
          </a:xfrm>
          <a:prstGeom prst="ellipse">
            <a:avLst/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3600" b="1">
              <a:latin typeface="+mj-lt"/>
            </a:endParaRPr>
          </a:p>
        </p:txBody>
      </p:sp>
      <p:sp>
        <p:nvSpPr>
          <p:cNvPr id="132" name="7"/>
          <p:cNvSpPr txBox="1"/>
          <p:nvPr/>
        </p:nvSpPr>
        <p:spPr>
          <a:xfrm>
            <a:off x="7598230" y="1963121"/>
            <a:ext cx="446180" cy="198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>
              <a:defRPr sz="1600" b="0">
                <a:solidFill>
                  <a:srgbClr val="FFFFFF"/>
                </a:solidFill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pPr algn="ctr"/>
            <a:r>
              <a:rPr sz="788" b="1" dirty="0">
                <a:solidFill>
                  <a:schemeClr val="bg1"/>
                </a:solidFill>
                <a:latin typeface="+mj-lt"/>
              </a:rPr>
              <a:t>7</a:t>
            </a:r>
          </a:p>
        </p:txBody>
      </p:sp>
      <p:sp>
        <p:nvSpPr>
          <p:cNvPr id="129" name="Circle"/>
          <p:cNvSpPr/>
          <p:nvPr/>
        </p:nvSpPr>
        <p:spPr>
          <a:xfrm>
            <a:off x="7981915" y="2649881"/>
            <a:ext cx="263130" cy="263130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3600" b="1">
              <a:latin typeface="+mj-lt"/>
            </a:endParaRPr>
          </a:p>
        </p:txBody>
      </p:sp>
      <p:sp>
        <p:nvSpPr>
          <p:cNvPr id="130" name="8"/>
          <p:cNvSpPr txBox="1"/>
          <p:nvPr/>
        </p:nvSpPr>
        <p:spPr>
          <a:xfrm>
            <a:off x="7890391" y="2680802"/>
            <a:ext cx="446180" cy="198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t">
            <a:spAutoFit/>
          </a:bodyPr>
          <a:lstStyle>
            <a:lvl1pPr>
              <a:defRPr sz="1600" b="0">
                <a:solidFill>
                  <a:srgbClr val="FFFFFF"/>
                </a:solidFill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pPr algn="ctr"/>
            <a:r>
              <a:rPr sz="788" b="1" dirty="0">
                <a:solidFill>
                  <a:schemeClr val="bg1"/>
                </a:solidFill>
                <a:latin typeface="+mj-lt"/>
              </a:rPr>
              <a:t>8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5919573" y="832963"/>
            <a:ext cx="168905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Defect Rate</a:t>
            </a:r>
          </a:p>
        </p:txBody>
      </p:sp>
      <p:sp>
        <p:nvSpPr>
          <p:cNvPr id="2" name="Oval 1"/>
          <p:cNvSpPr/>
          <p:nvPr/>
        </p:nvSpPr>
        <p:spPr>
          <a:xfrm>
            <a:off x="4610799" y="3435092"/>
            <a:ext cx="349821" cy="349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1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5050303" y="3471503"/>
            <a:ext cx="14023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</a:t>
            </a:r>
          </a:p>
        </p:txBody>
      </p:sp>
      <p:sp>
        <p:nvSpPr>
          <p:cNvPr id="175" name="Oval 174"/>
          <p:cNvSpPr/>
          <p:nvPr/>
        </p:nvSpPr>
        <p:spPr>
          <a:xfrm>
            <a:off x="4610799" y="3848608"/>
            <a:ext cx="349821" cy="349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2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5050303" y="3885019"/>
            <a:ext cx="14023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</a:t>
            </a:r>
          </a:p>
        </p:txBody>
      </p:sp>
      <p:sp>
        <p:nvSpPr>
          <p:cNvPr id="177" name="Oval 176"/>
          <p:cNvSpPr/>
          <p:nvPr/>
        </p:nvSpPr>
        <p:spPr>
          <a:xfrm>
            <a:off x="4610799" y="4262123"/>
            <a:ext cx="349821" cy="3498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3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5050303" y="4298535"/>
            <a:ext cx="14023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</a:t>
            </a:r>
          </a:p>
        </p:txBody>
      </p:sp>
      <p:sp>
        <p:nvSpPr>
          <p:cNvPr id="185" name="Oval 184"/>
          <p:cNvSpPr/>
          <p:nvPr/>
        </p:nvSpPr>
        <p:spPr>
          <a:xfrm>
            <a:off x="6695225" y="3435092"/>
            <a:ext cx="349821" cy="349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5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7134729" y="3471503"/>
            <a:ext cx="14023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</a:t>
            </a:r>
          </a:p>
        </p:txBody>
      </p:sp>
      <p:sp>
        <p:nvSpPr>
          <p:cNvPr id="187" name="Oval 186"/>
          <p:cNvSpPr/>
          <p:nvPr/>
        </p:nvSpPr>
        <p:spPr>
          <a:xfrm>
            <a:off x="6695225" y="3848608"/>
            <a:ext cx="349821" cy="349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4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7134729" y="3885019"/>
            <a:ext cx="14023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</a:t>
            </a:r>
          </a:p>
        </p:txBody>
      </p:sp>
      <p:sp>
        <p:nvSpPr>
          <p:cNvPr id="189" name="Oval 188"/>
          <p:cNvSpPr/>
          <p:nvPr/>
        </p:nvSpPr>
        <p:spPr>
          <a:xfrm>
            <a:off x="6695225" y="4262123"/>
            <a:ext cx="349821" cy="3498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6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7134729" y="4298535"/>
            <a:ext cx="14023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689649" y="950418"/>
            <a:ext cx="188210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</a:rPr>
              <a:t>56%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720952" y="1781415"/>
            <a:ext cx="16221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Company Brief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720953" y="2073060"/>
            <a:ext cx="2168476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single plan.</a:t>
            </a:r>
            <a:endParaRPr lang="en-US" sz="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95" name="Chart 194"/>
          <p:cNvGraphicFramePr/>
          <p:nvPr/>
        </p:nvGraphicFramePr>
        <p:xfrm>
          <a:off x="703921" y="2557741"/>
          <a:ext cx="3388858" cy="2017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9884193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83425" y="3078480"/>
            <a:ext cx="2923415" cy="19304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10293" y="3078480"/>
            <a:ext cx="2923415" cy="19304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7160" y="3078480"/>
            <a:ext cx="2923415" cy="19304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098065940"/>
              </p:ext>
            </p:extLst>
          </p:nvPr>
        </p:nvGraphicFramePr>
        <p:xfrm>
          <a:off x="6330343" y="3364229"/>
          <a:ext cx="2429578" cy="1557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/>
          <p:cNvSpPr/>
          <p:nvPr/>
        </p:nvSpPr>
        <p:spPr>
          <a:xfrm flipH="1">
            <a:off x="6188359" y="3193144"/>
            <a:ext cx="1461939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Contracts Per Org.Unit </a:t>
            </a:r>
          </a:p>
        </p:txBody>
      </p:sp>
      <p:sp>
        <p:nvSpPr>
          <p:cNvPr id="14" name="Rectangle 13"/>
          <p:cNvSpPr/>
          <p:nvPr/>
        </p:nvSpPr>
        <p:spPr>
          <a:xfrm flipH="1">
            <a:off x="3210209" y="3193144"/>
            <a:ext cx="1514838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Contracts Per Category </a:t>
            </a:r>
          </a:p>
        </p:txBody>
      </p:sp>
      <p:sp>
        <p:nvSpPr>
          <p:cNvPr id="15" name="Rectangle 14"/>
          <p:cNvSpPr/>
          <p:nvPr/>
        </p:nvSpPr>
        <p:spPr>
          <a:xfrm flipH="1">
            <a:off x="238913" y="3193144"/>
            <a:ext cx="1324080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Contracts Per Status</a:t>
            </a:r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1820747583"/>
              </p:ext>
            </p:extLst>
          </p:nvPr>
        </p:nvGraphicFramePr>
        <p:xfrm>
          <a:off x="3357211" y="3364229"/>
          <a:ext cx="2429578" cy="1557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3109369246"/>
              </p:ext>
            </p:extLst>
          </p:nvPr>
        </p:nvGraphicFramePr>
        <p:xfrm>
          <a:off x="384078" y="3364229"/>
          <a:ext cx="2429578" cy="1557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Rectangle 17"/>
          <p:cNvSpPr/>
          <p:nvPr/>
        </p:nvSpPr>
        <p:spPr>
          <a:xfrm>
            <a:off x="137160" y="144780"/>
            <a:ext cx="2163344" cy="7493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367746" y="144780"/>
            <a:ext cx="2163344" cy="7493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598333" y="144780"/>
            <a:ext cx="2163344" cy="7493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6843495" y="144780"/>
            <a:ext cx="2163344" cy="7493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276225" y="243840"/>
            <a:ext cx="551180" cy="5511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 flipH="1">
            <a:off x="965050" y="276647"/>
            <a:ext cx="926536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Count of Sales</a:t>
            </a:r>
          </a:p>
        </p:txBody>
      </p:sp>
      <p:sp>
        <p:nvSpPr>
          <p:cNvPr id="82" name="Rectangle 81"/>
          <p:cNvSpPr/>
          <p:nvPr/>
        </p:nvSpPr>
        <p:spPr>
          <a:xfrm flipH="1">
            <a:off x="965050" y="485214"/>
            <a:ext cx="351058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185</a:t>
            </a:r>
          </a:p>
        </p:txBody>
      </p:sp>
      <p:sp>
        <p:nvSpPr>
          <p:cNvPr id="86" name="Oval 85"/>
          <p:cNvSpPr/>
          <p:nvPr/>
        </p:nvSpPr>
        <p:spPr>
          <a:xfrm>
            <a:off x="2506811" y="243840"/>
            <a:ext cx="551180" cy="5511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 flipH="1">
            <a:off x="3195636" y="276647"/>
            <a:ext cx="549831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</a:t>
            </a:r>
          </a:p>
        </p:txBody>
      </p:sp>
      <p:sp>
        <p:nvSpPr>
          <p:cNvPr id="89" name="Rectangle 88"/>
          <p:cNvSpPr/>
          <p:nvPr/>
        </p:nvSpPr>
        <p:spPr>
          <a:xfrm flipH="1">
            <a:off x="3195636" y="485214"/>
            <a:ext cx="878446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$200.200</a:t>
            </a:r>
          </a:p>
        </p:txBody>
      </p:sp>
      <p:sp>
        <p:nvSpPr>
          <p:cNvPr id="91" name="Oval 90"/>
          <p:cNvSpPr/>
          <p:nvPr/>
        </p:nvSpPr>
        <p:spPr>
          <a:xfrm>
            <a:off x="4737398" y="243840"/>
            <a:ext cx="551180" cy="5511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 flipH="1">
            <a:off x="5426223" y="276647"/>
            <a:ext cx="349455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Profit</a:t>
            </a:r>
          </a:p>
        </p:txBody>
      </p:sp>
      <p:sp>
        <p:nvSpPr>
          <p:cNvPr id="94" name="Rectangle 93"/>
          <p:cNvSpPr/>
          <p:nvPr/>
        </p:nvSpPr>
        <p:spPr>
          <a:xfrm flipH="1">
            <a:off x="5426223" y="485214"/>
            <a:ext cx="761427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$50.000</a:t>
            </a:r>
          </a:p>
        </p:txBody>
      </p:sp>
      <p:sp>
        <p:nvSpPr>
          <p:cNvPr id="96" name="Oval 95"/>
          <p:cNvSpPr/>
          <p:nvPr/>
        </p:nvSpPr>
        <p:spPr>
          <a:xfrm>
            <a:off x="6982560" y="243840"/>
            <a:ext cx="551180" cy="5511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 flipH="1">
            <a:off x="7671385" y="276647"/>
            <a:ext cx="291747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</a:t>
            </a:r>
          </a:p>
        </p:txBody>
      </p:sp>
      <p:sp>
        <p:nvSpPr>
          <p:cNvPr id="99" name="Rectangle 98"/>
          <p:cNvSpPr/>
          <p:nvPr/>
        </p:nvSpPr>
        <p:spPr>
          <a:xfrm flipH="1">
            <a:off x="7671385" y="485214"/>
            <a:ext cx="878446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$100.000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2650578" y="393701"/>
            <a:ext cx="263648" cy="251460"/>
            <a:chOff x="-1073150" y="1720851"/>
            <a:chExt cx="1785938" cy="1703387"/>
          </a:xfrm>
          <a:solidFill>
            <a:schemeClr val="bg1"/>
          </a:solidFill>
        </p:grpSpPr>
        <p:sp>
          <p:nvSpPr>
            <p:cNvPr id="108" name="Freeform 18"/>
            <p:cNvSpPr>
              <a:spLocks noEditPoints="1"/>
            </p:cNvSpPr>
            <p:nvPr/>
          </p:nvSpPr>
          <p:spPr bwMode="auto">
            <a:xfrm>
              <a:off x="-989012" y="1720851"/>
              <a:ext cx="1257300" cy="1204913"/>
            </a:xfrm>
            <a:custGeom>
              <a:avLst/>
              <a:gdLst>
                <a:gd name="T0" fmla="*/ 568 w 1088"/>
                <a:gd name="T1" fmla="*/ 592 h 1041"/>
                <a:gd name="T2" fmla="*/ 520 w 1088"/>
                <a:gd name="T3" fmla="*/ 592 h 1041"/>
                <a:gd name="T4" fmla="*/ 384 w 1088"/>
                <a:gd name="T5" fmla="*/ 457 h 1041"/>
                <a:gd name="T6" fmla="*/ 496 w 1088"/>
                <a:gd name="T7" fmla="*/ 323 h 1041"/>
                <a:gd name="T8" fmla="*/ 496 w 1088"/>
                <a:gd name="T9" fmla="*/ 272 h 1041"/>
                <a:gd name="T10" fmla="*/ 544 w 1088"/>
                <a:gd name="T11" fmla="*/ 224 h 1041"/>
                <a:gd name="T12" fmla="*/ 592 w 1088"/>
                <a:gd name="T13" fmla="*/ 272 h 1041"/>
                <a:gd name="T14" fmla="*/ 592 w 1088"/>
                <a:gd name="T15" fmla="*/ 320 h 1041"/>
                <a:gd name="T16" fmla="*/ 656 w 1088"/>
                <a:gd name="T17" fmla="*/ 320 h 1041"/>
                <a:gd name="T18" fmla="*/ 704 w 1088"/>
                <a:gd name="T19" fmla="*/ 368 h 1041"/>
                <a:gd name="T20" fmla="*/ 656 w 1088"/>
                <a:gd name="T21" fmla="*/ 416 h 1041"/>
                <a:gd name="T22" fmla="*/ 520 w 1088"/>
                <a:gd name="T23" fmla="*/ 416 h 1041"/>
                <a:gd name="T24" fmla="*/ 480 w 1088"/>
                <a:gd name="T25" fmla="*/ 456 h 1041"/>
                <a:gd name="T26" fmla="*/ 520 w 1088"/>
                <a:gd name="T27" fmla="*/ 496 h 1041"/>
                <a:gd name="T28" fmla="*/ 568 w 1088"/>
                <a:gd name="T29" fmla="*/ 496 h 1041"/>
                <a:gd name="T30" fmla="*/ 704 w 1088"/>
                <a:gd name="T31" fmla="*/ 632 h 1041"/>
                <a:gd name="T32" fmla="*/ 592 w 1088"/>
                <a:gd name="T33" fmla="*/ 766 h 1041"/>
                <a:gd name="T34" fmla="*/ 592 w 1088"/>
                <a:gd name="T35" fmla="*/ 816 h 1041"/>
                <a:gd name="T36" fmla="*/ 544 w 1088"/>
                <a:gd name="T37" fmla="*/ 864 h 1041"/>
                <a:gd name="T38" fmla="*/ 496 w 1088"/>
                <a:gd name="T39" fmla="*/ 816 h 1041"/>
                <a:gd name="T40" fmla="*/ 496 w 1088"/>
                <a:gd name="T41" fmla="*/ 768 h 1041"/>
                <a:gd name="T42" fmla="*/ 432 w 1088"/>
                <a:gd name="T43" fmla="*/ 768 h 1041"/>
                <a:gd name="T44" fmla="*/ 384 w 1088"/>
                <a:gd name="T45" fmla="*/ 720 h 1041"/>
                <a:gd name="T46" fmla="*/ 432 w 1088"/>
                <a:gd name="T47" fmla="*/ 672 h 1041"/>
                <a:gd name="T48" fmla="*/ 568 w 1088"/>
                <a:gd name="T49" fmla="*/ 672 h 1041"/>
                <a:gd name="T50" fmla="*/ 608 w 1088"/>
                <a:gd name="T51" fmla="*/ 633 h 1041"/>
                <a:gd name="T52" fmla="*/ 568 w 1088"/>
                <a:gd name="T53" fmla="*/ 592 h 1041"/>
                <a:gd name="T54" fmla="*/ 181 w 1088"/>
                <a:gd name="T55" fmla="*/ 950 h 1041"/>
                <a:gd name="T56" fmla="*/ 324 w 1088"/>
                <a:gd name="T57" fmla="*/ 1041 h 1041"/>
                <a:gd name="T58" fmla="*/ 595 w 1088"/>
                <a:gd name="T59" fmla="*/ 870 h 1041"/>
                <a:gd name="T60" fmla="*/ 774 w 1088"/>
                <a:gd name="T61" fmla="*/ 891 h 1041"/>
                <a:gd name="T62" fmla="*/ 865 w 1088"/>
                <a:gd name="T63" fmla="*/ 982 h 1041"/>
                <a:gd name="T64" fmla="*/ 1088 w 1088"/>
                <a:gd name="T65" fmla="*/ 544 h 1041"/>
                <a:gd name="T66" fmla="*/ 544 w 1088"/>
                <a:gd name="T67" fmla="*/ 0 h 1041"/>
                <a:gd name="T68" fmla="*/ 0 w 1088"/>
                <a:gd name="T69" fmla="*/ 544 h 1041"/>
                <a:gd name="T70" fmla="*/ 181 w 1088"/>
                <a:gd name="T71" fmla="*/ 95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8" h="1041">
                  <a:moveTo>
                    <a:pt x="568" y="592"/>
                  </a:moveTo>
                  <a:cubicBezTo>
                    <a:pt x="520" y="592"/>
                    <a:pt x="520" y="592"/>
                    <a:pt x="520" y="592"/>
                  </a:cubicBezTo>
                  <a:cubicBezTo>
                    <a:pt x="445" y="592"/>
                    <a:pt x="384" y="531"/>
                    <a:pt x="384" y="457"/>
                  </a:cubicBezTo>
                  <a:cubicBezTo>
                    <a:pt x="384" y="389"/>
                    <a:pt x="433" y="334"/>
                    <a:pt x="496" y="323"/>
                  </a:cubicBezTo>
                  <a:cubicBezTo>
                    <a:pt x="496" y="272"/>
                    <a:pt x="496" y="272"/>
                    <a:pt x="496" y="272"/>
                  </a:cubicBezTo>
                  <a:cubicBezTo>
                    <a:pt x="496" y="246"/>
                    <a:pt x="517" y="224"/>
                    <a:pt x="544" y="224"/>
                  </a:cubicBezTo>
                  <a:cubicBezTo>
                    <a:pt x="570" y="224"/>
                    <a:pt x="592" y="246"/>
                    <a:pt x="592" y="272"/>
                  </a:cubicBezTo>
                  <a:cubicBezTo>
                    <a:pt x="592" y="320"/>
                    <a:pt x="592" y="320"/>
                    <a:pt x="592" y="320"/>
                  </a:cubicBezTo>
                  <a:cubicBezTo>
                    <a:pt x="656" y="320"/>
                    <a:pt x="656" y="320"/>
                    <a:pt x="656" y="320"/>
                  </a:cubicBezTo>
                  <a:cubicBezTo>
                    <a:pt x="682" y="320"/>
                    <a:pt x="704" y="342"/>
                    <a:pt x="704" y="368"/>
                  </a:cubicBezTo>
                  <a:cubicBezTo>
                    <a:pt x="704" y="395"/>
                    <a:pt x="682" y="416"/>
                    <a:pt x="656" y="416"/>
                  </a:cubicBezTo>
                  <a:cubicBezTo>
                    <a:pt x="520" y="416"/>
                    <a:pt x="520" y="416"/>
                    <a:pt x="520" y="416"/>
                  </a:cubicBezTo>
                  <a:cubicBezTo>
                    <a:pt x="498" y="416"/>
                    <a:pt x="480" y="434"/>
                    <a:pt x="480" y="456"/>
                  </a:cubicBezTo>
                  <a:cubicBezTo>
                    <a:pt x="480" y="479"/>
                    <a:pt x="498" y="496"/>
                    <a:pt x="520" y="496"/>
                  </a:cubicBezTo>
                  <a:cubicBezTo>
                    <a:pt x="568" y="496"/>
                    <a:pt x="568" y="496"/>
                    <a:pt x="568" y="496"/>
                  </a:cubicBezTo>
                  <a:cubicBezTo>
                    <a:pt x="643" y="496"/>
                    <a:pt x="704" y="557"/>
                    <a:pt x="704" y="632"/>
                  </a:cubicBezTo>
                  <a:cubicBezTo>
                    <a:pt x="704" y="699"/>
                    <a:pt x="655" y="755"/>
                    <a:pt x="592" y="766"/>
                  </a:cubicBezTo>
                  <a:cubicBezTo>
                    <a:pt x="592" y="816"/>
                    <a:pt x="592" y="816"/>
                    <a:pt x="592" y="816"/>
                  </a:cubicBezTo>
                  <a:cubicBezTo>
                    <a:pt x="592" y="843"/>
                    <a:pt x="570" y="864"/>
                    <a:pt x="544" y="864"/>
                  </a:cubicBezTo>
                  <a:cubicBezTo>
                    <a:pt x="517" y="864"/>
                    <a:pt x="496" y="843"/>
                    <a:pt x="496" y="816"/>
                  </a:cubicBezTo>
                  <a:cubicBezTo>
                    <a:pt x="496" y="768"/>
                    <a:pt x="496" y="768"/>
                    <a:pt x="496" y="768"/>
                  </a:cubicBezTo>
                  <a:cubicBezTo>
                    <a:pt x="432" y="768"/>
                    <a:pt x="432" y="768"/>
                    <a:pt x="432" y="768"/>
                  </a:cubicBezTo>
                  <a:cubicBezTo>
                    <a:pt x="405" y="768"/>
                    <a:pt x="384" y="747"/>
                    <a:pt x="384" y="720"/>
                  </a:cubicBezTo>
                  <a:cubicBezTo>
                    <a:pt x="384" y="694"/>
                    <a:pt x="405" y="672"/>
                    <a:pt x="432" y="672"/>
                  </a:cubicBezTo>
                  <a:cubicBezTo>
                    <a:pt x="568" y="672"/>
                    <a:pt x="568" y="672"/>
                    <a:pt x="568" y="672"/>
                  </a:cubicBezTo>
                  <a:cubicBezTo>
                    <a:pt x="590" y="672"/>
                    <a:pt x="608" y="655"/>
                    <a:pt x="608" y="633"/>
                  </a:cubicBezTo>
                  <a:cubicBezTo>
                    <a:pt x="608" y="610"/>
                    <a:pt x="590" y="592"/>
                    <a:pt x="568" y="592"/>
                  </a:cubicBezTo>
                  <a:moveTo>
                    <a:pt x="181" y="950"/>
                  </a:moveTo>
                  <a:cubicBezTo>
                    <a:pt x="224" y="988"/>
                    <a:pt x="272" y="1018"/>
                    <a:pt x="324" y="1041"/>
                  </a:cubicBezTo>
                  <a:cubicBezTo>
                    <a:pt x="595" y="870"/>
                    <a:pt x="595" y="870"/>
                    <a:pt x="595" y="870"/>
                  </a:cubicBezTo>
                  <a:cubicBezTo>
                    <a:pt x="652" y="835"/>
                    <a:pt x="727" y="843"/>
                    <a:pt x="774" y="891"/>
                  </a:cubicBezTo>
                  <a:cubicBezTo>
                    <a:pt x="865" y="982"/>
                    <a:pt x="865" y="982"/>
                    <a:pt x="865" y="982"/>
                  </a:cubicBezTo>
                  <a:cubicBezTo>
                    <a:pt x="1002" y="881"/>
                    <a:pt x="1088" y="720"/>
                    <a:pt x="1088" y="544"/>
                  </a:cubicBezTo>
                  <a:cubicBezTo>
                    <a:pt x="1088" y="244"/>
                    <a:pt x="844" y="0"/>
                    <a:pt x="544" y="0"/>
                  </a:cubicBezTo>
                  <a:cubicBezTo>
                    <a:pt x="244" y="0"/>
                    <a:pt x="0" y="244"/>
                    <a:pt x="0" y="544"/>
                  </a:cubicBezTo>
                  <a:cubicBezTo>
                    <a:pt x="0" y="699"/>
                    <a:pt x="66" y="847"/>
                    <a:pt x="181" y="9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9"/>
            <p:cNvSpPr>
              <a:spLocks/>
            </p:cNvSpPr>
            <p:nvPr/>
          </p:nvSpPr>
          <p:spPr bwMode="auto">
            <a:xfrm>
              <a:off x="-1073150" y="2535238"/>
              <a:ext cx="1785938" cy="889000"/>
            </a:xfrm>
            <a:custGeom>
              <a:avLst/>
              <a:gdLst>
                <a:gd name="T0" fmla="*/ 1481 w 1545"/>
                <a:gd name="T1" fmla="*/ 0 h 768"/>
                <a:gd name="T2" fmla="*/ 1225 w 1545"/>
                <a:gd name="T3" fmla="*/ 0 h 768"/>
                <a:gd name="T4" fmla="*/ 1166 w 1545"/>
                <a:gd name="T5" fmla="*/ 40 h 768"/>
                <a:gd name="T6" fmla="*/ 1180 w 1545"/>
                <a:gd name="T7" fmla="*/ 110 h 768"/>
                <a:gd name="T8" fmla="*/ 1262 w 1545"/>
                <a:gd name="T9" fmla="*/ 192 h 768"/>
                <a:gd name="T10" fmla="*/ 1001 w 1545"/>
                <a:gd name="T11" fmla="*/ 454 h 768"/>
                <a:gd name="T12" fmla="*/ 790 w 1545"/>
                <a:gd name="T13" fmla="*/ 243 h 768"/>
                <a:gd name="T14" fmla="*/ 711 w 1545"/>
                <a:gd name="T15" fmla="*/ 234 h 768"/>
                <a:gd name="T16" fmla="*/ 39 w 1545"/>
                <a:gd name="T17" fmla="*/ 650 h 768"/>
                <a:gd name="T18" fmla="*/ 19 w 1545"/>
                <a:gd name="T19" fmla="*/ 738 h 768"/>
                <a:gd name="T20" fmla="*/ 73 w 1545"/>
                <a:gd name="T21" fmla="*/ 768 h 768"/>
                <a:gd name="T22" fmla="*/ 107 w 1545"/>
                <a:gd name="T23" fmla="*/ 759 h 768"/>
                <a:gd name="T24" fmla="*/ 736 w 1545"/>
                <a:gd name="T25" fmla="*/ 369 h 768"/>
                <a:gd name="T26" fmla="*/ 956 w 1545"/>
                <a:gd name="T27" fmla="*/ 590 h 768"/>
                <a:gd name="T28" fmla="*/ 1046 w 1545"/>
                <a:gd name="T29" fmla="*/ 590 h 768"/>
                <a:gd name="T30" fmla="*/ 1353 w 1545"/>
                <a:gd name="T31" fmla="*/ 283 h 768"/>
                <a:gd name="T32" fmla="*/ 1436 w 1545"/>
                <a:gd name="T33" fmla="*/ 366 h 768"/>
                <a:gd name="T34" fmla="*/ 1481 w 1545"/>
                <a:gd name="T35" fmla="*/ 384 h 768"/>
                <a:gd name="T36" fmla="*/ 1506 w 1545"/>
                <a:gd name="T37" fmla="*/ 379 h 768"/>
                <a:gd name="T38" fmla="*/ 1545 w 1545"/>
                <a:gd name="T39" fmla="*/ 320 h 768"/>
                <a:gd name="T40" fmla="*/ 1545 w 1545"/>
                <a:gd name="T41" fmla="*/ 64 h 768"/>
                <a:gd name="T42" fmla="*/ 1481 w 1545"/>
                <a:gd name="T43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5" h="768">
                  <a:moveTo>
                    <a:pt x="1481" y="0"/>
                  </a:moveTo>
                  <a:cubicBezTo>
                    <a:pt x="1225" y="0"/>
                    <a:pt x="1225" y="0"/>
                    <a:pt x="1225" y="0"/>
                  </a:cubicBezTo>
                  <a:cubicBezTo>
                    <a:pt x="1199" y="0"/>
                    <a:pt x="1176" y="16"/>
                    <a:pt x="1166" y="40"/>
                  </a:cubicBezTo>
                  <a:cubicBezTo>
                    <a:pt x="1156" y="64"/>
                    <a:pt x="1161" y="91"/>
                    <a:pt x="1180" y="110"/>
                  </a:cubicBezTo>
                  <a:cubicBezTo>
                    <a:pt x="1262" y="192"/>
                    <a:pt x="1262" y="192"/>
                    <a:pt x="1262" y="192"/>
                  </a:cubicBezTo>
                  <a:cubicBezTo>
                    <a:pt x="1001" y="454"/>
                    <a:pt x="1001" y="454"/>
                    <a:pt x="1001" y="454"/>
                  </a:cubicBezTo>
                  <a:cubicBezTo>
                    <a:pt x="790" y="243"/>
                    <a:pt x="790" y="243"/>
                    <a:pt x="790" y="243"/>
                  </a:cubicBezTo>
                  <a:cubicBezTo>
                    <a:pt x="769" y="222"/>
                    <a:pt x="736" y="218"/>
                    <a:pt x="711" y="234"/>
                  </a:cubicBezTo>
                  <a:cubicBezTo>
                    <a:pt x="39" y="650"/>
                    <a:pt x="39" y="650"/>
                    <a:pt x="39" y="650"/>
                  </a:cubicBezTo>
                  <a:cubicBezTo>
                    <a:pt x="9" y="669"/>
                    <a:pt x="0" y="708"/>
                    <a:pt x="19" y="738"/>
                  </a:cubicBezTo>
                  <a:cubicBezTo>
                    <a:pt x="31" y="758"/>
                    <a:pt x="52" y="768"/>
                    <a:pt x="73" y="768"/>
                  </a:cubicBezTo>
                  <a:cubicBezTo>
                    <a:pt x="85" y="768"/>
                    <a:pt x="96" y="765"/>
                    <a:pt x="107" y="759"/>
                  </a:cubicBezTo>
                  <a:cubicBezTo>
                    <a:pt x="736" y="369"/>
                    <a:pt x="736" y="369"/>
                    <a:pt x="736" y="369"/>
                  </a:cubicBezTo>
                  <a:cubicBezTo>
                    <a:pt x="956" y="590"/>
                    <a:pt x="956" y="590"/>
                    <a:pt x="956" y="590"/>
                  </a:cubicBezTo>
                  <a:cubicBezTo>
                    <a:pt x="981" y="615"/>
                    <a:pt x="1021" y="615"/>
                    <a:pt x="1046" y="590"/>
                  </a:cubicBezTo>
                  <a:cubicBezTo>
                    <a:pt x="1353" y="283"/>
                    <a:pt x="1353" y="283"/>
                    <a:pt x="1353" y="283"/>
                  </a:cubicBezTo>
                  <a:cubicBezTo>
                    <a:pt x="1436" y="366"/>
                    <a:pt x="1436" y="366"/>
                    <a:pt x="1436" y="366"/>
                  </a:cubicBezTo>
                  <a:cubicBezTo>
                    <a:pt x="1448" y="378"/>
                    <a:pt x="1464" y="384"/>
                    <a:pt x="1481" y="384"/>
                  </a:cubicBezTo>
                  <a:cubicBezTo>
                    <a:pt x="1489" y="384"/>
                    <a:pt x="1498" y="383"/>
                    <a:pt x="1506" y="379"/>
                  </a:cubicBezTo>
                  <a:cubicBezTo>
                    <a:pt x="1529" y="370"/>
                    <a:pt x="1545" y="346"/>
                    <a:pt x="1545" y="320"/>
                  </a:cubicBezTo>
                  <a:cubicBezTo>
                    <a:pt x="1545" y="64"/>
                    <a:pt x="1545" y="64"/>
                    <a:pt x="1545" y="64"/>
                  </a:cubicBezTo>
                  <a:cubicBezTo>
                    <a:pt x="1545" y="29"/>
                    <a:pt x="1516" y="0"/>
                    <a:pt x="14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896413" y="402698"/>
            <a:ext cx="233152" cy="233464"/>
            <a:chOff x="6777038" y="1387476"/>
            <a:chExt cx="2366963" cy="2370138"/>
          </a:xfrm>
          <a:solidFill>
            <a:schemeClr val="bg1"/>
          </a:solidFill>
        </p:grpSpPr>
        <p:sp>
          <p:nvSpPr>
            <p:cNvPr id="111" name="Freeform 20"/>
            <p:cNvSpPr>
              <a:spLocks/>
            </p:cNvSpPr>
            <p:nvPr/>
          </p:nvSpPr>
          <p:spPr bwMode="auto">
            <a:xfrm>
              <a:off x="7473950" y="2508251"/>
              <a:ext cx="415925" cy="971550"/>
            </a:xfrm>
            <a:custGeom>
              <a:avLst/>
              <a:gdLst>
                <a:gd name="T0" fmla="*/ 180 w 360"/>
                <a:gd name="T1" fmla="*/ 618 h 840"/>
                <a:gd name="T2" fmla="*/ 120 w 360"/>
                <a:gd name="T3" fmla="*/ 558 h 840"/>
                <a:gd name="T4" fmla="*/ 60 w 360"/>
                <a:gd name="T5" fmla="*/ 498 h 840"/>
                <a:gd name="T6" fmla="*/ 0 w 360"/>
                <a:gd name="T7" fmla="*/ 558 h 840"/>
                <a:gd name="T8" fmla="*/ 121 w 360"/>
                <a:gd name="T9" fmla="*/ 728 h 840"/>
                <a:gd name="T10" fmla="*/ 121 w 360"/>
                <a:gd name="T11" fmla="*/ 780 h 840"/>
                <a:gd name="T12" fmla="*/ 181 w 360"/>
                <a:gd name="T13" fmla="*/ 840 h 840"/>
                <a:gd name="T14" fmla="*/ 241 w 360"/>
                <a:gd name="T15" fmla="*/ 780 h 840"/>
                <a:gd name="T16" fmla="*/ 241 w 360"/>
                <a:gd name="T17" fmla="*/ 727 h 840"/>
                <a:gd name="T18" fmla="*/ 360 w 360"/>
                <a:gd name="T19" fmla="*/ 558 h 840"/>
                <a:gd name="T20" fmla="*/ 180 w 360"/>
                <a:gd name="T21" fmla="*/ 378 h 840"/>
                <a:gd name="T22" fmla="*/ 120 w 360"/>
                <a:gd name="T23" fmla="*/ 318 h 840"/>
                <a:gd name="T24" fmla="*/ 180 w 360"/>
                <a:gd name="T25" fmla="*/ 258 h 840"/>
                <a:gd name="T26" fmla="*/ 240 w 360"/>
                <a:gd name="T27" fmla="*/ 318 h 840"/>
                <a:gd name="T28" fmla="*/ 300 w 360"/>
                <a:gd name="T29" fmla="*/ 378 h 840"/>
                <a:gd name="T30" fmla="*/ 360 w 360"/>
                <a:gd name="T31" fmla="*/ 318 h 840"/>
                <a:gd name="T32" fmla="*/ 241 w 360"/>
                <a:gd name="T33" fmla="*/ 148 h 840"/>
                <a:gd name="T34" fmla="*/ 241 w 360"/>
                <a:gd name="T35" fmla="*/ 60 h 840"/>
                <a:gd name="T36" fmla="*/ 181 w 360"/>
                <a:gd name="T37" fmla="*/ 0 h 840"/>
                <a:gd name="T38" fmla="*/ 121 w 360"/>
                <a:gd name="T39" fmla="*/ 60 h 840"/>
                <a:gd name="T40" fmla="*/ 121 w 360"/>
                <a:gd name="T41" fmla="*/ 148 h 840"/>
                <a:gd name="T42" fmla="*/ 0 w 360"/>
                <a:gd name="T43" fmla="*/ 318 h 840"/>
                <a:gd name="T44" fmla="*/ 180 w 360"/>
                <a:gd name="T45" fmla="*/ 498 h 840"/>
                <a:gd name="T46" fmla="*/ 240 w 360"/>
                <a:gd name="T47" fmla="*/ 558 h 840"/>
                <a:gd name="T48" fmla="*/ 180 w 360"/>
                <a:gd name="T49" fmla="*/ 6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0" h="840">
                  <a:moveTo>
                    <a:pt x="180" y="618"/>
                  </a:moveTo>
                  <a:cubicBezTo>
                    <a:pt x="147" y="618"/>
                    <a:pt x="120" y="591"/>
                    <a:pt x="120" y="558"/>
                  </a:cubicBezTo>
                  <a:cubicBezTo>
                    <a:pt x="120" y="525"/>
                    <a:pt x="93" y="498"/>
                    <a:pt x="60" y="498"/>
                  </a:cubicBezTo>
                  <a:cubicBezTo>
                    <a:pt x="27" y="498"/>
                    <a:pt x="0" y="525"/>
                    <a:pt x="0" y="558"/>
                  </a:cubicBezTo>
                  <a:cubicBezTo>
                    <a:pt x="0" y="636"/>
                    <a:pt x="51" y="703"/>
                    <a:pt x="121" y="728"/>
                  </a:cubicBezTo>
                  <a:cubicBezTo>
                    <a:pt x="121" y="780"/>
                    <a:pt x="121" y="780"/>
                    <a:pt x="121" y="780"/>
                  </a:cubicBezTo>
                  <a:cubicBezTo>
                    <a:pt x="121" y="813"/>
                    <a:pt x="148" y="840"/>
                    <a:pt x="181" y="840"/>
                  </a:cubicBezTo>
                  <a:cubicBezTo>
                    <a:pt x="214" y="840"/>
                    <a:pt x="241" y="813"/>
                    <a:pt x="241" y="780"/>
                  </a:cubicBezTo>
                  <a:cubicBezTo>
                    <a:pt x="241" y="727"/>
                    <a:pt x="241" y="727"/>
                    <a:pt x="241" y="727"/>
                  </a:cubicBezTo>
                  <a:cubicBezTo>
                    <a:pt x="310" y="702"/>
                    <a:pt x="360" y="636"/>
                    <a:pt x="360" y="558"/>
                  </a:cubicBezTo>
                  <a:cubicBezTo>
                    <a:pt x="360" y="459"/>
                    <a:pt x="279" y="378"/>
                    <a:pt x="180" y="378"/>
                  </a:cubicBezTo>
                  <a:cubicBezTo>
                    <a:pt x="147" y="378"/>
                    <a:pt x="120" y="351"/>
                    <a:pt x="120" y="318"/>
                  </a:cubicBezTo>
                  <a:cubicBezTo>
                    <a:pt x="120" y="285"/>
                    <a:pt x="147" y="258"/>
                    <a:pt x="180" y="258"/>
                  </a:cubicBezTo>
                  <a:cubicBezTo>
                    <a:pt x="213" y="258"/>
                    <a:pt x="240" y="285"/>
                    <a:pt x="240" y="318"/>
                  </a:cubicBezTo>
                  <a:cubicBezTo>
                    <a:pt x="240" y="351"/>
                    <a:pt x="267" y="378"/>
                    <a:pt x="300" y="378"/>
                  </a:cubicBezTo>
                  <a:cubicBezTo>
                    <a:pt x="333" y="378"/>
                    <a:pt x="360" y="351"/>
                    <a:pt x="360" y="318"/>
                  </a:cubicBezTo>
                  <a:cubicBezTo>
                    <a:pt x="360" y="240"/>
                    <a:pt x="310" y="173"/>
                    <a:pt x="241" y="14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41" y="27"/>
                    <a:pt x="214" y="0"/>
                    <a:pt x="181" y="0"/>
                  </a:cubicBezTo>
                  <a:cubicBezTo>
                    <a:pt x="148" y="0"/>
                    <a:pt x="121" y="27"/>
                    <a:pt x="121" y="60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51" y="173"/>
                    <a:pt x="0" y="239"/>
                    <a:pt x="0" y="318"/>
                  </a:cubicBezTo>
                  <a:cubicBezTo>
                    <a:pt x="0" y="417"/>
                    <a:pt x="81" y="498"/>
                    <a:pt x="180" y="498"/>
                  </a:cubicBezTo>
                  <a:cubicBezTo>
                    <a:pt x="213" y="498"/>
                    <a:pt x="240" y="525"/>
                    <a:pt x="240" y="558"/>
                  </a:cubicBezTo>
                  <a:cubicBezTo>
                    <a:pt x="240" y="591"/>
                    <a:pt x="213" y="618"/>
                    <a:pt x="180" y="6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1"/>
            <p:cNvSpPr>
              <a:spLocks noEditPoints="1"/>
            </p:cNvSpPr>
            <p:nvPr/>
          </p:nvSpPr>
          <p:spPr bwMode="auto">
            <a:xfrm>
              <a:off x="6777038" y="1387476"/>
              <a:ext cx="2366963" cy="2370138"/>
            </a:xfrm>
            <a:custGeom>
              <a:avLst/>
              <a:gdLst>
                <a:gd name="T0" fmla="*/ 1012 w 2048"/>
                <a:gd name="T1" fmla="*/ 848 h 2048"/>
                <a:gd name="T2" fmla="*/ 1204 w 2048"/>
                <a:gd name="T3" fmla="*/ 1148 h 2048"/>
                <a:gd name="T4" fmla="*/ 1204 w 2048"/>
                <a:gd name="T5" fmla="*/ 1388 h 2048"/>
                <a:gd name="T6" fmla="*/ 1204 w 2048"/>
                <a:gd name="T7" fmla="*/ 1628 h 2048"/>
                <a:gd name="T8" fmla="*/ 1204 w 2048"/>
                <a:gd name="T9" fmla="*/ 1868 h 2048"/>
                <a:gd name="T10" fmla="*/ 784 w 2048"/>
                <a:gd name="T11" fmla="*/ 1928 h 2048"/>
                <a:gd name="T12" fmla="*/ 120 w 2048"/>
                <a:gd name="T13" fmla="*/ 1508 h 2048"/>
                <a:gd name="T14" fmla="*/ 664 w 2048"/>
                <a:gd name="T15" fmla="*/ 240 h 2048"/>
                <a:gd name="T16" fmla="*/ 784 w 2048"/>
                <a:gd name="T17" fmla="*/ 120 h 2048"/>
                <a:gd name="T18" fmla="*/ 844 w 2048"/>
                <a:gd name="T19" fmla="*/ 300 h 2048"/>
                <a:gd name="T20" fmla="*/ 964 w 2048"/>
                <a:gd name="T21" fmla="*/ 300 h 2048"/>
                <a:gd name="T22" fmla="*/ 1061 w 2048"/>
                <a:gd name="T23" fmla="*/ 240 h 2048"/>
                <a:gd name="T24" fmla="*/ 587 w 2048"/>
                <a:gd name="T25" fmla="*/ 488 h 2048"/>
                <a:gd name="T26" fmla="*/ 664 w 2048"/>
                <a:gd name="T27" fmla="*/ 240 h 2048"/>
                <a:gd name="T28" fmla="*/ 545 w 2048"/>
                <a:gd name="T29" fmla="*/ 728 h 2048"/>
                <a:gd name="T30" fmla="*/ 544 w 2048"/>
                <a:gd name="T31" fmla="*/ 728 h 2048"/>
                <a:gd name="T32" fmla="*/ 543 w 2048"/>
                <a:gd name="T33" fmla="*/ 608 h 2048"/>
                <a:gd name="T34" fmla="*/ 544 w 2048"/>
                <a:gd name="T35" fmla="*/ 608 h 2048"/>
                <a:gd name="T36" fmla="*/ 1024 w 2048"/>
                <a:gd name="T37" fmla="*/ 608 h 2048"/>
                <a:gd name="T38" fmla="*/ 1084 w 2048"/>
                <a:gd name="T39" fmla="*/ 668 h 2048"/>
                <a:gd name="T40" fmla="*/ 1023 w 2048"/>
                <a:gd name="T41" fmla="*/ 728 h 2048"/>
                <a:gd name="T42" fmla="*/ 1928 w 2048"/>
                <a:gd name="T43" fmla="*/ 1148 h 2048"/>
                <a:gd name="T44" fmla="*/ 1384 w 2048"/>
                <a:gd name="T45" fmla="*/ 1208 h 2048"/>
                <a:gd name="T46" fmla="*/ 1384 w 2048"/>
                <a:gd name="T47" fmla="*/ 1088 h 2048"/>
                <a:gd name="T48" fmla="*/ 1928 w 2048"/>
                <a:gd name="T49" fmla="*/ 1148 h 2048"/>
                <a:gd name="T50" fmla="*/ 1384 w 2048"/>
                <a:gd name="T51" fmla="*/ 1928 h 2048"/>
                <a:gd name="T52" fmla="*/ 1384 w 2048"/>
                <a:gd name="T53" fmla="*/ 1808 h 2048"/>
                <a:gd name="T54" fmla="*/ 1928 w 2048"/>
                <a:gd name="T55" fmla="*/ 1868 h 2048"/>
                <a:gd name="T56" fmla="*/ 1928 w 2048"/>
                <a:gd name="T57" fmla="*/ 1628 h 2048"/>
                <a:gd name="T58" fmla="*/ 1384 w 2048"/>
                <a:gd name="T59" fmla="*/ 1688 h 2048"/>
                <a:gd name="T60" fmla="*/ 1384 w 2048"/>
                <a:gd name="T61" fmla="*/ 1568 h 2048"/>
                <a:gd name="T62" fmla="*/ 1928 w 2048"/>
                <a:gd name="T63" fmla="*/ 1628 h 2048"/>
                <a:gd name="T64" fmla="*/ 1868 w 2048"/>
                <a:gd name="T65" fmla="*/ 1448 h 2048"/>
                <a:gd name="T66" fmla="*/ 1324 w 2048"/>
                <a:gd name="T67" fmla="*/ 1388 h 2048"/>
                <a:gd name="T68" fmla="*/ 1868 w 2048"/>
                <a:gd name="T69" fmla="*/ 1328 h 2048"/>
                <a:gd name="T70" fmla="*/ 244 w 2048"/>
                <a:gd name="T71" fmla="*/ 1950 h 2048"/>
                <a:gd name="T72" fmla="*/ 1246 w 2048"/>
                <a:gd name="T73" fmla="*/ 1984 h 2048"/>
                <a:gd name="T74" fmla="*/ 1868 w 2048"/>
                <a:gd name="T75" fmla="*/ 2048 h 2048"/>
                <a:gd name="T76" fmla="*/ 2002 w 2048"/>
                <a:gd name="T77" fmla="*/ 1748 h 2048"/>
                <a:gd name="T78" fmla="*/ 2002 w 2048"/>
                <a:gd name="T79" fmla="*/ 1508 h 2048"/>
                <a:gd name="T80" fmla="*/ 2002 w 2048"/>
                <a:gd name="T81" fmla="*/ 1268 h 2048"/>
                <a:gd name="T82" fmla="*/ 1868 w 2048"/>
                <a:gd name="T83" fmla="*/ 968 h 2048"/>
                <a:gd name="T84" fmla="*/ 1366 w 2048"/>
                <a:gd name="T85" fmla="*/ 969 h 2048"/>
                <a:gd name="T86" fmla="*/ 1204 w 2048"/>
                <a:gd name="T87" fmla="*/ 668 h 2048"/>
                <a:gd name="T88" fmla="*/ 1201 w 2048"/>
                <a:gd name="T89" fmla="*/ 199 h 2048"/>
                <a:gd name="T90" fmla="*/ 1144 w 2048"/>
                <a:gd name="T91" fmla="*/ 120 h 2048"/>
                <a:gd name="T92" fmla="*/ 784 w 2048"/>
                <a:gd name="T93" fmla="*/ 0 h 2048"/>
                <a:gd name="T94" fmla="*/ 424 w 2048"/>
                <a:gd name="T95" fmla="*/ 120 h 2048"/>
                <a:gd name="T96" fmla="*/ 367 w 2048"/>
                <a:gd name="T97" fmla="*/ 199 h 2048"/>
                <a:gd name="T98" fmla="*/ 364 w 2048"/>
                <a:gd name="T99" fmla="*/ 668 h 2048"/>
                <a:gd name="T100" fmla="*/ 0 w 2048"/>
                <a:gd name="T101" fmla="*/ 150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8" h="2048">
                  <a:moveTo>
                    <a:pt x="555" y="848"/>
                  </a:moveTo>
                  <a:cubicBezTo>
                    <a:pt x="1012" y="848"/>
                    <a:pt x="1012" y="848"/>
                    <a:pt x="1012" y="848"/>
                  </a:cubicBezTo>
                  <a:cubicBezTo>
                    <a:pt x="1103" y="886"/>
                    <a:pt x="1185" y="946"/>
                    <a:pt x="1254" y="1023"/>
                  </a:cubicBezTo>
                  <a:cubicBezTo>
                    <a:pt x="1223" y="1056"/>
                    <a:pt x="1204" y="1100"/>
                    <a:pt x="1204" y="1148"/>
                  </a:cubicBezTo>
                  <a:cubicBezTo>
                    <a:pt x="1204" y="1194"/>
                    <a:pt x="1221" y="1236"/>
                    <a:pt x="1250" y="1268"/>
                  </a:cubicBezTo>
                  <a:cubicBezTo>
                    <a:pt x="1221" y="1300"/>
                    <a:pt x="1204" y="1342"/>
                    <a:pt x="1204" y="1388"/>
                  </a:cubicBezTo>
                  <a:cubicBezTo>
                    <a:pt x="1204" y="1434"/>
                    <a:pt x="1221" y="1476"/>
                    <a:pt x="1250" y="1508"/>
                  </a:cubicBezTo>
                  <a:cubicBezTo>
                    <a:pt x="1221" y="1540"/>
                    <a:pt x="1204" y="1582"/>
                    <a:pt x="1204" y="1628"/>
                  </a:cubicBezTo>
                  <a:cubicBezTo>
                    <a:pt x="1204" y="1674"/>
                    <a:pt x="1221" y="1716"/>
                    <a:pt x="1250" y="1748"/>
                  </a:cubicBezTo>
                  <a:cubicBezTo>
                    <a:pt x="1221" y="1780"/>
                    <a:pt x="1204" y="1822"/>
                    <a:pt x="1204" y="1868"/>
                  </a:cubicBezTo>
                  <a:cubicBezTo>
                    <a:pt x="1204" y="1870"/>
                    <a:pt x="1204" y="1871"/>
                    <a:pt x="1204" y="1872"/>
                  </a:cubicBezTo>
                  <a:cubicBezTo>
                    <a:pt x="1102" y="1910"/>
                    <a:pt x="967" y="1928"/>
                    <a:pt x="784" y="1928"/>
                  </a:cubicBezTo>
                  <a:cubicBezTo>
                    <a:pt x="561" y="1928"/>
                    <a:pt x="408" y="1902"/>
                    <a:pt x="301" y="1845"/>
                  </a:cubicBezTo>
                  <a:cubicBezTo>
                    <a:pt x="177" y="1778"/>
                    <a:pt x="120" y="1672"/>
                    <a:pt x="120" y="1508"/>
                  </a:cubicBezTo>
                  <a:cubicBezTo>
                    <a:pt x="120" y="1225"/>
                    <a:pt x="298" y="956"/>
                    <a:pt x="555" y="848"/>
                  </a:cubicBezTo>
                  <a:moveTo>
                    <a:pt x="664" y="240"/>
                  </a:moveTo>
                  <a:cubicBezTo>
                    <a:pt x="697" y="240"/>
                    <a:pt x="724" y="213"/>
                    <a:pt x="724" y="180"/>
                  </a:cubicBezTo>
                  <a:cubicBezTo>
                    <a:pt x="724" y="147"/>
                    <a:pt x="751" y="120"/>
                    <a:pt x="784" y="120"/>
                  </a:cubicBezTo>
                  <a:cubicBezTo>
                    <a:pt x="817" y="120"/>
                    <a:pt x="844" y="147"/>
                    <a:pt x="844" y="180"/>
                  </a:cubicBezTo>
                  <a:cubicBezTo>
                    <a:pt x="844" y="300"/>
                    <a:pt x="844" y="300"/>
                    <a:pt x="844" y="300"/>
                  </a:cubicBezTo>
                  <a:cubicBezTo>
                    <a:pt x="844" y="333"/>
                    <a:pt x="871" y="360"/>
                    <a:pt x="904" y="360"/>
                  </a:cubicBezTo>
                  <a:cubicBezTo>
                    <a:pt x="937" y="360"/>
                    <a:pt x="964" y="333"/>
                    <a:pt x="964" y="300"/>
                  </a:cubicBezTo>
                  <a:cubicBezTo>
                    <a:pt x="964" y="240"/>
                    <a:pt x="964" y="240"/>
                    <a:pt x="964" y="240"/>
                  </a:cubicBezTo>
                  <a:cubicBezTo>
                    <a:pt x="1061" y="240"/>
                    <a:pt x="1061" y="240"/>
                    <a:pt x="1061" y="240"/>
                  </a:cubicBezTo>
                  <a:cubicBezTo>
                    <a:pt x="980" y="488"/>
                    <a:pt x="980" y="488"/>
                    <a:pt x="980" y="488"/>
                  </a:cubicBezTo>
                  <a:cubicBezTo>
                    <a:pt x="587" y="488"/>
                    <a:pt x="587" y="488"/>
                    <a:pt x="587" y="488"/>
                  </a:cubicBezTo>
                  <a:cubicBezTo>
                    <a:pt x="506" y="240"/>
                    <a:pt x="506" y="240"/>
                    <a:pt x="506" y="240"/>
                  </a:cubicBezTo>
                  <a:lnTo>
                    <a:pt x="664" y="240"/>
                  </a:lnTo>
                  <a:close/>
                  <a:moveTo>
                    <a:pt x="1022" y="728"/>
                  </a:moveTo>
                  <a:cubicBezTo>
                    <a:pt x="545" y="728"/>
                    <a:pt x="545" y="728"/>
                    <a:pt x="545" y="728"/>
                  </a:cubicBezTo>
                  <a:cubicBezTo>
                    <a:pt x="545" y="728"/>
                    <a:pt x="544" y="728"/>
                    <a:pt x="544" y="728"/>
                  </a:cubicBezTo>
                  <a:cubicBezTo>
                    <a:pt x="544" y="728"/>
                    <a:pt x="544" y="728"/>
                    <a:pt x="544" y="728"/>
                  </a:cubicBezTo>
                  <a:cubicBezTo>
                    <a:pt x="511" y="728"/>
                    <a:pt x="484" y="701"/>
                    <a:pt x="484" y="668"/>
                  </a:cubicBezTo>
                  <a:cubicBezTo>
                    <a:pt x="484" y="635"/>
                    <a:pt x="510" y="608"/>
                    <a:pt x="543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1023" y="608"/>
                    <a:pt x="1023" y="608"/>
                    <a:pt x="1023" y="608"/>
                  </a:cubicBezTo>
                  <a:cubicBezTo>
                    <a:pt x="1023" y="608"/>
                    <a:pt x="1024" y="608"/>
                    <a:pt x="1024" y="608"/>
                  </a:cubicBezTo>
                  <a:cubicBezTo>
                    <a:pt x="1024" y="608"/>
                    <a:pt x="1024" y="608"/>
                    <a:pt x="1024" y="608"/>
                  </a:cubicBezTo>
                  <a:cubicBezTo>
                    <a:pt x="1057" y="608"/>
                    <a:pt x="1084" y="635"/>
                    <a:pt x="1084" y="668"/>
                  </a:cubicBezTo>
                  <a:cubicBezTo>
                    <a:pt x="1084" y="701"/>
                    <a:pt x="1057" y="728"/>
                    <a:pt x="1024" y="728"/>
                  </a:cubicBezTo>
                  <a:cubicBezTo>
                    <a:pt x="1023" y="728"/>
                    <a:pt x="1023" y="728"/>
                    <a:pt x="1023" y="728"/>
                  </a:cubicBezTo>
                  <a:cubicBezTo>
                    <a:pt x="1023" y="728"/>
                    <a:pt x="1022" y="728"/>
                    <a:pt x="1022" y="728"/>
                  </a:cubicBezTo>
                  <a:moveTo>
                    <a:pt x="1928" y="1148"/>
                  </a:moveTo>
                  <a:cubicBezTo>
                    <a:pt x="1928" y="1181"/>
                    <a:pt x="1901" y="1208"/>
                    <a:pt x="1868" y="1208"/>
                  </a:cubicBezTo>
                  <a:cubicBezTo>
                    <a:pt x="1384" y="1208"/>
                    <a:pt x="1384" y="1208"/>
                    <a:pt x="1384" y="1208"/>
                  </a:cubicBezTo>
                  <a:cubicBezTo>
                    <a:pt x="1351" y="1208"/>
                    <a:pt x="1324" y="1181"/>
                    <a:pt x="1324" y="1148"/>
                  </a:cubicBezTo>
                  <a:cubicBezTo>
                    <a:pt x="1324" y="1115"/>
                    <a:pt x="1351" y="1088"/>
                    <a:pt x="1384" y="1088"/>
                  </a:cubicBezTo>
                  <a:cubicBezTo>
                    <a:pt x="1868" y="1088"/>
                    <a:pt x="1868" y="1088"/>
                    <a:pt x="1868" y="1088"/>
                  </a:cubicBezTo>
                  <a:cubicBezTo>
                    <a:pt x="1901" y="1088"/>
                    <a:pt x="1928" y="1115"/>
                    <a:pt x="1928" y="1148"/>
                  </a:cubicBezTo>
                  <a:moveTo>
                    <a:pt x="1868" y="1928"/>
                  </a:moveTo>
                  <a:cubicBezTo>
                    <a:pt x="1384" y="1928"/>
                    <a:pt x="1384" y="1928"/>
                    <a:pt x="1384" y="1928"/>
                  </a:cubicBezTo>
                  <a:cubicBezTo>
                    <a:pt x="1351" y="1928"/>
                    <a:pt x="1324" y="1901"/>
                    <a:pt x="1324" y="1868"/>
                  </a:cubicBezTo>
                  <a:cubicBezTo>
                    <a:pt x="1324" y="1835"/>
                    <a:pt x="1351" y="1808"/>
                    <a:pt x="1384" y="1808"/>
                  </a:cubicBezTo>
                  <a:cubicBezTo>
                    <a:pt x="1868" y="1808"/>
                    <a:pt x="1868" y="1808"/>
                    <a:pt x="1868" y="1808"/>
                  </a:cubicBezTo>
                  <a:cubicBezTo>
                    <a:pt x="1901" y="1808"/>
                    <a:pt x="1928" y="1835"/>
                    <a:pt x="1928" y="1868"/>
                  </a:cubicBezTo>
                  <a:cubicBezTo>
                    <a:pt x="1928" y="1901"/>
                    <a:pt x="1901" y="1928"/>
                    <a:pt x="1868" y="1928"/>
                  </a:cubicBezTo>
                  <a:moveTo>
                    <a:pt x="1928" y="1628"/>
                  </a:moveTo>
                  <a:cubicBezTo>
                    <a:pt x="1928" y="1661"/>
                    <a:pt x="1901" y="1688"/>
                    <a:pt x="1868" y="1688"/>
                  </a:cubicBezTo>
                  <a:cubicBezTo>
                    <a:pt x="1384" y="1688"/>
                    <a:pt x="1384" y="1688"/>
                    <a:pt x="1384" y="1688"/>
                  </a:cubicBezTo>
                  <a:cubicBezTo>
                    <a:pt x="1351" y="1688"/>
                    <a:pt x="1324" y="1661"/>
                    <a:pt x="1324" y="1628"/>
                  </a:cubicBezTo>
                  <a:cubicBezTo>
                    <a:pt x="1324" y="1595"/>
                    <a:pt x="1351" y="1568"/>
                    <a:pt x="1384" y="1568"/>
                  </a:cubicBezTo>
                  <a:cubicBezTo>
                    <a:pt x="1868" y="1568"/>
                    <a:pt x="1868" y="1568"/>
                    <a:pt x="1868" y="1568"/>
                  </a:cubicBezTo>
                  <a:cubicBezTo>
                    <a:pt x="1901" y="1568"/>
                    <a:pt x="1928" y="1595"/>
                    <a:pt x="1928" y="1628"/>
                  </a:cubicBezTo>
                  <a:moveTo>
                    <a:pt x="1928" y="1388"/>
                  </a:moveTo>
                  <a:cubicBezTo>
                    <a:pt x="1928" y="1421"/>
                    <a:pt x="1901" y="1448"/>
                    <a:pt x="1868" y="1448"/>
                  </a:cubicBezTo>
                  <a:cubicBezTo>
                    <a:pt x="1384" y="1448"/>
                    <a:pt x="1384" y="1448"/>
                    <a:pt x="1384" y="1448"/>
                  </a:cubicBezTo>
                  <a:cubicBezTo>
                    <a:pt x="1351" y="1448"/>
                    <a:pt x="1324" y="1421"/>
                    <a:pt x="1324" y="1388"/>
                  </a:cubicBezTo>
                  <a:cubicBezTo>
                    <a:pt x="1324" y="1355"/>
                    <a:pt x="1351" y="1328"/>
                    <a:pt x="1384" y="1328"/>
                  </a:cubicBezTo>
                  <a:cubicBezTo>
                    <a:pt x="1868" y="1328"/>
                    <a:pt x="1868" y="1328"/>
                    <a:pt x="1868" y="1328"/>
                  </a:cubicBezTo>
                  <a:cubicBezTo>
                    <a:pt x="1901" y="1328"/>
                    <a:pt x="1928" y="1355"/>
                    <a:pt x="1928" y="1388"/>
                  </a:cubicBezTo>
                  <a:moveTo>
                    <a:pt x="244" y="1950"/>
                  </a:moveTo>
                  <a:cubicBezTo>
                    <a:pt x="369" y="2017"/>
                    <a:pt x="541" y="2048"/>
                    <a:pt x="784" y="2048"/>
                  </a:cubicBezTo>
                  <a:cubicBezTo>
                    <a:pt x="982" y="2048"/>
                    <a:pt x="1130" y="2028"/>
                    <a:pt x="1246" y="1984"/>
                  </a:cubicBezTo>
                  <a:cubicBezTo>
                    <a:pt x="1279" y="2023"/>
                    <a:pt x="1329" y="2048"/>
                    <a:pt x="1384" y="2048"/>
                  </a:cubicBezTo>
                  <a:cubicBezTo>
                    <a:pt x="1868" y="2048"/>
                    <a:pt x="1868" y="2048"/>
                    <a:pt x="1868" y="2048"/>
                  </a:cubicBezTo>
                  <a:cubicBezTo>
                    <a:pt x="1967" y="2048"/>
                    <a:pt x="2048" y="1968"/>
                    <a:pt x="2048" y="1868"/>
                  </a:cubicBezTo>
                  <a:cubicBezTo>
                    <a:pt x="2048" y="1822"/>
                    <a:pt x="2030" y="1780"/>
                    <a:pt x="2002" y="1748"/>
                  </a:cubicBezTo>
                  <a:cubicBezTo>
                    <a:pt x="2030" y="1716"/>
                    <a:pt x="2048" y="1674"/>
                    <a:pt x="2048" y="1628"/>
                  </a:cubicBezTo>
                  <a:cubicBezTo>
                    <a:pt x="2048" y="1582"/>
                    <a:pt x="2030" y="1540"/>
                    <a:pt x="2002" y="1508"/>
                  </a:cubicBezTo>
                  <a:cubicBezTo>
                    <a:pt x="2030" y="1476"/>
                    <a:pt x="2048" y="1434"/>
                    <a:pt x="2048" y="1388"/>
                  </a:cubicBezTo>
                  <a:cubicBezTo>
                    <a:pt x="2048" y="1342"/>
                    <a:pt x="2030" y="1300"/>
                    <a:pt x="2002" y="1268"/>
                  </a:cubicBezTo>
                  <a:cubicBezTo>
                    <a:pt x="2030" y="1236"/>
                    <a:pt x="2048" y="1194"/>
                    <a:pt x="2048" y="1148"/>
                  </a:cubicBezTo>
                  <a:cubicBezTo>
                    <a:pt x="2048" y="1049"/>
                    <a:pt x="1967" y="968"/>
                    <a:pt x="1868" y="968"/>
                  </a:cubicBezTo>
                  <a:cubicBezTo>
                    <a:pt x="1384" y="968"/>
                    <a:pt x="1384" y="968"/>
                    <a:pt x="1384" y="968"/>
                  </a:cubicBezTo>
                  <a:cubicBezTo>
                    <a:pt x="1378" y="968"/>
                    <a:pt x="1372" y="969"/>
                    <a:pt x="1366" y="969"/>
                  </a:cubicBezTo>
                  <a:cubicBezTo>
                    <a:pt x="1306" y="896"/>
                    <a:pt x="1236" y="835"/>
                    <a:pt x="1158" y="788"/>
                  </a:cubicBezTo>
                  <a:cubicBezTo>
                    <a:pt x="1186" y="756"/>
                    <a:pt x="1204" y="714"/>
                    <a:pt x="1204" y="668"/>
                  </a:cubicBezTo>
                  <a:cubicBezTo>
                    <a:pt x="1204" y="597"/>
                    <a:pt x="1162" y="535"/>
                    <a:pt x="1101" y="506"/>
                  </a:cubicBezTo>
                  <a:cubicBezTo>
                    <a:pt x="1201" y="199"/>
                    <a:pt x="1201" y="199"/>
                    <a:pt x="1201" y="199"/>
                  </a:cubicBezTo>
                  <a:cubicBezTo>
                    <a:pt x="1207" y="181"/>
                    <a:pt x="1204" y="161"/>
                    <a:pt x="1192" y="145"/>
                  </a:cubicBezTo>
                  <a:cubicBezTo>
                    <a:pt x="1181" y="130"/>
                    <a:pt x="1163" y="120"/>
                    <a:pt x="1144" y="120"/>
                  </a:cubicBezTo>
                  <a:cubicBezTo>
                    <a:pt x="953" y="120"/>
                    <a:pt x="953" y="120"/>
                    <a:pt x="953" y="120"/>
                  </a:cubicBezTo>
                  <a:cubicBezTo>
                    <a:pt x="929" y="50"/>
                    <a:pt x="862" y="0"/>
                    <a:pt x="784" y="0"/>
                  </a:cubicBezTo>
                  <a:cubicBezTo>
                    <a:pt x="705" y="0"/>
                    <a:pt x="639" y="50"/>
                    <a:pt x="614" y="120"/>
                  </a:cubicBezTo>
                  <a:cubicBezTo>
                    <a:pt x="424" y="120"/>
                    <a:pt x="424" y="120"/>
                    <a:pt x="424" y="120"/>
                  </a:cubicBezTo>
                  <a:cubicBezTo>
                    <a:pt x="404" y="120"/>
                    <a:pt x="386" y="130"/>
                    <a:pt x="375" y="145"/>
                  </a:cubicBezTo>
                  <a:cubicBezTo>
                    <a:pt x="364" y="161"/>
                    <a:pt x="361" y="181"/>
                    <a:pt x="367" y="199"/>
                  </a:cubicBezTo>
                  <a:cubicBezTo>
                    <a:pt x="467" y="506"/>
                    <a:pt x="467" y="506"/>
                    <a:pt x="467" y="506"/>
                  </a:cubicBezTo>
                  <a:cubicBezTo>
                    <a:pt x="406" y="535"/>
                    <a:pt x="364" y="597"/>
                    <a:pt x="364" y="668"/>
                  </a:cubicBezTo>
                  <a:cubicBezTo>
                    <a:pt x="364" y="714"/>
                    <a:pt x="381" y="756"/>
                    <a:pt x="410" y="788"/>
                  </a:cubicBezTo>
                  <a:cubicBezTo>
                    <a:pt x="169" y="934"/>
                    <a:pt x="0" y="1210"/>
                    <a:pt x="0" y="1508"/>
                  </a:cubicBezTo>
                  <a:cubicBezTo>
                    <a:pt x="0" y="1715"/>
                    <a:pt x="82" y="1863"/>
                    <a:pt x="244" y="19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7147514" y="393037"/>
            <a:ext cx="221272" cy="252786"/>
            <a:chOff x="1577975" y="1677988"/>
            <a:chExt cx="1560513" cy="1782763"/>
          </a:xfrm>
          <a:solidFill>
            <a:schemeClr val="bg1"/>
          </a:solidFill>
        </p:grpSpPr>
        <p:sp>
          <p:nvSpPr>
            <p:cNvPr id="114" name="Freeform 22"/>
            <p:cNvSpPr>
              <a:spLocks/>
            </p:cNvSpPr>
            <p:nvPr/>
          </p:nvSpPr>
          <p:spPr bwMode="auto">
            <a:xfrm>
              <a:off x="1989138" y="1677988"/>
              <a:ext cx="530225" cy="481013"/>
            </a:xfrm>
            <a:custGeom>
              <a:avLst/>
              <a:gdLst>
                <a:gd name="T0" fmla="*/ 49 w 458"/>
                <a:gd name="T1" fmla="*/ 277 h 415"/>
                <a:gd name="T2" fmla="*/ 94 w 458"/>
                <a:gd name="T3" fmla="*/ 277 h 415"/>
                <a:gd name="T4" fmla="*/ 94 w 458"/>
                <a:gd name="T5" fmla="*/ 370 h 415"/>
                <a:gd name="T6" fmla="*/ 139 w 458"/>
                <a:gd name="T7" fmla="*/ 415 h 415"/>
                <a:gd name="T8" fmla="*/ 319 w 458"/>
                <a:gd name="T9" fmla="*/ 415 h 415"/>
                <a:gd name="T10" fmla="*/ 364 w 458"/>
                <a:gd name="T11" fmla="*/ 370 h 415"/>
                <a:gd name="T12" fmla="*/ 364 w 458"/>
                <a:gd name="T13" fmla="*/ 277 h 415"/>
                <a:gd name="T14" fmla="*/ 409 w 458"/>
                <a:gd name="T15" fmla="*/ 277 h 415"/>
                <a:gd name="T16" fmla="*/ 451 w 458"/>
                <a:gd name="T17" fmla="*/ 250 h 415"/>
                <a:gd name="T18" fmla="*/ 441 w 458"/>
                <a:gd name="T19" fmla="*/ 201 h 415"/>
                <a:gd name="T20" fmla="*/ 261 w 458"/>
                <a:gd name="T21" fmla="*/ 18 h 415"/>
                <a:gd name="T22" fmla="*/ 197 w 458"/>
                <a:gd name="T23" fmla="*/ 18 h 415"/>
                <a:gd name="T24" fmla="*/ 17 w 458"/>
                <a:gd name="T25" fmla="*/ 201 h 415"/>
                <a:gd name="T26" fmla="*/ 7 w 458"/>
                <a:gd name="T27" fmla="*/ 250 h 415"/>
                <a:gd name="T28" fmla="*/ 49 w 458"/>
                <a:gd name="T29" fmla="*/ 27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8" h="415">
                  <a:moveTo>
                    <a:pt x="49" y="277"/>
                  </a:moveTo>
                  <a:cubicBezTo>
                    <a:pt x="94" y="277"/>
                    <a:pt x="94" y="277"/>
                    <a:pt x="94" y="277"/>
                  </a:cubicBezTo>
                  <a:cubicBezTo>
                    <a:pt x="94" y="370"/>
                    <a:pt x="94" y="370"/>
                    <a:pt x="94" y="370"/>
                  </a:cubicBezTo>
                  <a:cubicBezTo>
                    <a:pt x="94" y="395"/>
                    <a:pt x="114" y="415"/>
                    <a:pt x="139" y="415"/>
                  </a:cubicBezTo>
                  <a:cubicBezTo>
                    <a:pt x="319" y="415"/>
                    <a:pt x="319" y="415"/>
                    <a:pt x="319" y="415"/>
                  </a:cubicBezTo>
                  <a:cubicBezTo>
                    <a:pt x="344" y="415"/>
                    <a:pt x="364" y="395"/>
                    <a:pt x="364" y="370"/>
                  </a:cubicBezTo>
                  <a:cubicBezTo>
                    <a:pt x="364" y="277"/>
                    <a:pt x="364" y="277"/>
                    <a:pt x="364" y="277"/>
                  </a:cubicBezTo>
                  <a:cubicBezTo>
                    <a:pt x="409" y="277"/>
                    <a:pt x="409" y="277"/>
                    <a:pt x="409" y="277"/>
                  </a:cubicBezTo>
                  <a:cubicBezTo>
                    <a:pt x="427" y="277"/>
                    <a:pt x="444" y="266"/>
                    <a:pt x="451" y="250"/>
                  </a:cubicBezTo>
                  <a:cubicBezTo>
                    <a:pt x="458" y="233"/>
                    <a:pt x="454" y="213"/>
                    <a:pt x="441" y="201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43" y="0"/>
                    <a:pt x="215" y="0"/>
                    <a:pt x="197" y="18"/>
                  </a:cubicBezTo>
                  <a:cubicBezTo>
                    <a:pt x="17" y="201"/>
                    <a:pt x="17" y="201"/>
                    <a:pt x="17" y="201"/>
                  </a:cubicBezTo>
                  <a:cubicBezTo>
                    <a:pt x="4" y="213"/>
                    <a:pt x="0" y="233"/>
                    <a:pt x="7" y="250"/>
                  </a:cubicBezTo>
                  <a:cubicBezTo>
                    <a:pt x="14" y="266"/>
                    <a:pt x="31" y="277"/>
                    <a:pt x="49" y="2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3"/>
            <p:cNvSpPr>
              <a:spLocks noEditPoints="1"/>
            </p:cNvSpPr>
            <p:nvPr/>
          </p:nvSpPr>
          <p:spPr bwMode="auto">
            <a:xfrm>
              <a:off x="2306638" y="2627313"/>
              <a:ext cx="831850" cy="833438"/>
            </a:xfrm>
            <a:custGeom>
              <a:avLst/>
              <a:gdLst>
                <a:gd name="T0" fmla="*/ 435 w 720"/>
                <a:gd name="T1" fmla="*/ 522 h 720"/>
                <a:gd name="T2" fmla="*/ 405 w 720"/>
                <a:gd name="T3" fmla="*/ 534 h 720"/>
                <a:gd name="T4" fmla="*/ 405 w 720"/>
                <a:gd name="T5" fmla="*/ 546 h 720"/>
                <a:gd name="T6" fmla="*/ 360 w 720"/>
                <a:gd name="T7" fmla="*/ 591 h 720"/>
                <a:gd name="T8" fmla="*/ 315 w 720"/>
                <a:gd name="T9" fmla="*/ 546 h 720"/>
                <a:gd name="T10" fmla="*/ 315 w 720"/>
                <a:gd name="T11" fmla="*/ 535 h 720"/>
                <a:gd name="T12" fmla="*/ 264 w 720"/>
                <a:gd name="T13" fmla="*/ 512 h 720"/>
                <a:gd name="T14" fmla="*/ 255 w 720"/>
                <a:gd name="T15" fmla="*/ 449 h 720"/>
                <a:gd name="T16" fmla="*/ 318 w 720"/>
                <a:gd name="T17" fmla="*/ 440 h 720"/>
                <a:gd name="T18" fmla="*/ 395 w 720"/>
                <a:gd name="T19" fmla="*/ 442 h 720"/>
                <a:gd name="T20" fmla="*/ 410 w 720"/>
                <a:gd name="T21" fmla="*/ 428 h 720"/>
                <a:gd name="T22" fmla="*/ 404 w 720"/>
                <a:gd name="T23" fmla="*/ 418 h 720"/>
                <a:gd name="T24" fmla="*/ 352 w 720"/>
                <a:gd name="T25" fmla="*/ 405 h 720"/>
                <a:gd name="T26" fmla="*/ 273 w 720"/>
                <a:gd name="T27" fmla="*/ 382 h 720"/>
                <a:gd name="T28" fmla="*/ 220 w 720"/>
                <a:gd name="T29" fmla="*/ 293 h 720"/>
                <a:gd name="T30" fmla="*/ 284 w 720"/>
                <a:gd name="T31" fmla="*/ 198 h 720"/>
                <a:gd name="T32" fmla="*/ 315 w 720"/>
                <a:gd name="T33" fmla="*/ 187 h 720"/>
                <a:gd name="T34" fmla="*/ 315 w 720"/>
                <a:gd name="T35" fmla="*/ 174 h 720"/>
                <a:gd name="T36" fmla="*/ 360 w 720"/>
                <a:gd name="T37" fmla="*/ 129 h 720"/>
                <a:gd name="T38" fmla="*/ 405 w 720"/>
                <a:gd name="T39" fmla="*/ 174 h 720"/>
                <a:gd name="T40" fmla="*/ 405 w 720"/>
                <a:gd name="T41" fmla="*/ 185 h 720"/>
                <a:gd name="T42" fmla="*/ 456 w 720"/>
                <a:gd name="T43" fmla="*/ 209 h 720"/>
                <a:gd name="T44" fmla="*/ 465 w 720"/>
                <a:gd name="T45" fmla="*/ 272 h 720"/>
                <a:gd name="T46" fmla="*/ 402 w 720"/>
                <a:gd name="T47" fmla="*/ 281 h 720"/>
                <a:gd name="T48" fmla="*/ 325 w 720"/>
                <a:gd name="T49" fmla="*/ 279 h 720"/>
                <a:gd name="T50" fmla="*/ 310 w 720"/>
                <a:gd name="T51" fmla="*/ 293 h 720"/>
                <a:gd name="T52" fmla="*/ 316 w 720"/>
                <a:gd name="T53" fmla="*/ 302 h 720"/>
                <a:gd name="T54" fmla="*/ 368 w 720"/>
                <a:gd name="T55" fmla="*/ 316 h 720"/>
                <a:gd name="T56" fmla="*/ 447 w 720"/>
                <a:gd name="T57" fmla="*/ 339 h 720"/>
                <a:gd name="T58" fmla="*/ 500 w 720"/>
                <a:gd name="T59" fmla="*/ 428 h 720"/>
                <a:gd name="T60" fmla="*/ 435 w 720"/>
                <a:gd name="T61" fmla="*/ 522 h 720"/>
                <a:gd name="T62" fmla="*/ 360 w 720"/>
                <a:gd name="T63" fmla="*/ 0 h 720"/>
                <a:gd name="T64" fmla="*/ 0 w 720"/>
                <a:gd name="T65" fmla="*/ 360 h 720"/>
                <a:gd name="T66" fmla="*/ 360 w 720"/>
                <a:gd name="T67" fmla="*/ 720 h 720"/>
                <a:gd name="T68" fmla="*/ 720 w 720"/>
                <a:gd name="T69" fmla="*/ 360 h 720"/>
                <a:gd name="T70" fmla="*/ 360 w 720"/>
                <a:gd name="T71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0" h="720">
                  <a:moveTo>
                    <a:pt x="435" y="522"/>
                  </a:moveTo>
                  <a:cubicBezTo>
                    <a:pt x="426" y="527"/>
                    <a:pt x="415" y="531"/>
                    <a:pt x="405" y="534"/>
                  </a:cubicBezTo>
                  <a:cubicBezTo>
                    <a:pt x="405" y="546"/>
                    <a:pt x="405" y="546"/>
                    <a:pt x="405" y="546"/>
                  </a:cubicBezTo>
                  <a:cubicBezTo>
                    <a:pt x="405" y="571"/>
                    <a:pt x="385" y="591"/>
                    <a:pt x="360" y="591"/>
                  </a:cubicBezTo>
                  <a:cubicBezTo>
                    <a:pt x="335" y="591"/>
                    <a:pt x="315" y="571"/>
                    <a:pt x="315" y="546"/>
                  </a:cubicBezTo>
                  <a:cubicBezTo>
                    <a:pt x="315" y="535"/>
                    <a:pt x="315" y="535"/>
                    <a:pt x="315" y="535"/>
                  </a:cubicBezTo>
                  <a:cubicBezTo>
                    <a:pt x="296" y="531"/>
                    <a:pt x="279" y="523"/>
                    <a:pt x="264" y="512"/>
                  </a:cubicBezTo>
                  <a:cubicBezTo>
                    <a:pt x="244" y="497"/>
                    <a:pt x="240" y="468"/>
                    <a:pt x="255" y="449"/>
                  </a:cubicBezTo>
                  <a:cubicBezTo>
                    <a:pt x="270" y="429"/>
                    <a:pt x="298" y="425"/>
                    <a:pt x="318" y="440"/>
                  </a:cubicBezTo>
                  <a:cubicBezTo>
                    <a:pt x="336" y="453"/>
                    <a:pt x="371" y="454"/>
                    <a:pt x="395" y="442"/>
                  </a:cubicBezTo>
                  <a:cubicBezTo>
                    <a:pt x="405" y="437"/>
                    <a:pt x="410" y="431"/>
                    <a:pt x="410" y="428"/>
                  </a:cubicBezTo>
                  <a:cubicBezTo>
                    <a:pt x="410" y="422"/>
                    <a:pt x="410" y="422"/>
                    <a:pt x="404" y="418"/>
                  </a:cubicBezTo>
                  <a:cubicBezTo>
                    <a:pt x="393" y="412"/>
                    <a:pt x="372" y="408"/>
                    <a:pt x="352" y="405"/>
                  </a:cubicBezTo>
                  <a:cubicBezTo>
                    <a:pt x="325" y="400"/>
                    <a:pt x="297" y="394"/>
                    <a:pt x="273" y="382"/>
                  </a:cubicBezTo>
                  <a:cubicBezTo>
                    <a:pt x="238" y="363"/>
                    <a:pt x="220" y="332"/>
                    <a:pt x="220" y="293"/>
                  </a:cubicBezTo>
                  <a:cubicBezTo>
                    <a:pt x="220" y="253"/>
                    <a:pt x="243" y="219"/>
                    <a:pt x="284" y="198"/>
                  </a:cubicBezTo>
                  <a:cubicBezTo>
                    <a:pt x="294" y="193"/>
                    <a:pt x="304" y="190"/>
                    <a:pt x="315" y="187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5" y="149"/>
                    <a:pt x="335" y="129"/>
                    <a:pt x="360" y="129"/>
                  </a:cubicBezTo>
                  <a:cubicBezTo>
                    <a:pt x="385" y="129"/>
                    <a:pt x="405" y="149"/>
                    <a:pt x="405" y="174"/>
                  </a:cubicBezTo>
                  <a:cubicBezTo>
                    <a:pt x="405" y="185"/>
                    <a:pt x="405" y="185"/>
                    <a:pt x="405" y="185"/>
                  </a:cubicBezTo>
                  <a:cubicBezTo>
                    <a:pt x="424" y="190"/>
                    <a:pt x="441" y="198"/>
                    <a:pt x="456" y="209"/>
                  </a:cubicBezTo>
                  <a:cubicBezTo>
                    <a:pt x="476" y="224"/>
                    <a:pt x="480" y="252"/>
                    <a:pt x="465" y="272"/>
                  </a:cubicBezTo>
                  <a:cubicBezTo>
                    <a:pt x="450" y="292"/>
                    <a:pt x="422" y="296"/>
                    <a:pt x="402" y="281"/>
                  </a:cubicBezTo>
                  <a:cubicBezTo>
                    <a:pt x="384" y="268"/>
                    <a:pt x="349" y="267"/>
                    <a:pt x="325" y="279"/>
                  </a:cubicBezTo>
                  <a:cubicBezTo>
                    <a:pt x="315" y="284"/>
                    <a:pt x="310" y="290"/>
                    <a:pt x="310" y="293"/>
                  </a:cubicBezTo>
                  <a:cubicBezTo>
                    <a:pt x="310" y="298"/>
                    <a:pt x="310" y="299"/>
                    <a:pt x="316" y="302"/>
                  </a:cubicBezTo>
                  <a:cubicBezTo>
                    <a:pt x="327" y="308"/>
                    <a:pt x="348" y="312"/>
                    <a:pt x="368" y="316"/>
                  </a:cubicBezTo>
                  <a:cubicBezTo>
                    <a:pt x="395" y="321"/>
                    <a:pt x="423" y="326"/>
                    <a:pt x="447" y="339"/>
                  </a:cubicBezTo>
                  <a:cubicBezTo>
                    <a:pt x="482" y="358"/>
                    <a:pt x="500" y="388"/>
                    <a:pt x="500" y="428"/>
                  </a:cubicBezTo>
                  <a:cubicBezTo>
                    <a:pt x="500" y="467"/>
                    <a:pt x="477" y="502"/>
                    <a:pt x="435" y="522"/>
                  </a:cubicBezTo>
                  <a:moveTo>
                    <a:pt x="360" y="0"/>
                  </a:moveTo>
                  <a:cubicBezTo>
                    <a:pt x="161" y="0"/>
                    <a:pt x="0" y="161"/>
                    <a:pt x="0" y="360"/>
                  </a:cubicBezTo>
                  <a:cubicBezTo>
                    <a:pt x="0" y="559"/>
                    <a:pt x="161" y="720"/>
                    <a:pt x="360" y="720"/>
                  </a:cubicBezTo>
                  <a:cubicBezTo>
                    <a:pt x="559" y="720"/>
                    <a:pt x="720" y="559"/>
                    <a:pt x="720" y="360"/>
                  </a:cubicBezTo>
                  <a:cubicBezTo>
                    <a:pt x="720" y="161"/>
                    <a:pt x="559" y="0"/>
                    <a:pt x="36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4"/>
            <p:cNvSpPr>
              <a:spLocks/>
            </p:cNvSpPr>
            <p:nvPr/>
          </p:nvSpPr>
          <p:spPr bwMode="auto">
            <a:xfrm>
              <a:off x="1785938" y="2263776"/>
              <a:ext cx="1039813" cy="155575"/>
            </a:xfrm>
            <a:custGeom>
              <a:avLst/>
              <a:gdLst>
                <a:gd name="T0" fmla="*/ 45 w 900"/>
                <a:gd name="T1" fmla="*/ 135 h 135"/>
                <a:gd name="T2" fmla="*/ 855 w 900"/>
                <a:gd name="T3" fmla="*/ 135 h 135"/>
                <a:gd name="T4" fmla="*/ 900 w 900"/>
                <a:gd name="T5" fmla="*/ 90 h 135"/>
                <a:gd name="T6" fmla="*/ 900 w 900"/>
                <a:gd name="T7" fmla="*/ 45 h 135"/>
                <a:gd name="T8" fmla="*/ 855 w 900"/>
                <a:gd name="T9" fmla="*/ 0 h 135"/>
                <a:gd name="T10" fmla="*/ 45 w 900"/>
                <a:gd name="T11" fmla="*/ 0 h 135"/>
                <a:gd name="T12" fmla="*/ 0 w 900"/>
                <a:gd name="T13" fmla="*/ 45 h 135"/>
                <a:gd name="T14" fmla="*/ 0 w 900"/>
                <a:gd name="T15" fmla="*/ 90 h 135"/>
                <a:gd name="T16" fmla="*/ 45 w 900"/>
                <a:gd name="T1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0" h="135">
                  <a:moveTo>
                    <a:pt x="45" y="135"/>
                  </a:moveTo>
                  <a:cubicBezTo>
                    <a:pt x="855" y="135"/>
                    <a:pt x="855" y="135"/>
                    <a:pt x="855" y="135"/>
                  </a:cubicBezTo>
                  <a:cubicBezTo>
                    <a:pt x="880" y="135"/>
                    <a:pt x="900" y="115"/>
                    <a:pt x="900" y="90"/>
                  </a:cubicBezTo>
                  <a:cubicBezTo>
                    <a:pt x="900" y="45"/>
                    <a:pt x="900" y="45"/>
                    <a:pt x="900" y="45"/>
                  </a:cubicBezTo>
                  <a:cubicBezTo>
                    <a:pt x="900" y="20"/>
                    <a:pt x="880" y="0"/>
                    <a:pt x="85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5"/>
            <p:cNvSpPr>
              <a:spLocks/>
            </p:cNvSpPr>
            <p:nvPr/>
          </p:nvSpPr>
          <p:spPr bwMode="auto">
            <a:xfrm>
              <a:off x="1681163" y="3305176"/>
              <a:ext cx="731838" cy="155575"/>
            </a:xfrm>
            <a:custGeom>
              <a:avLst/>
              <a:gdLst>
                <a:gd name="T0" fmla="*/ 0 w 633"/>
                <a:gd name="T1" fmla="*/ 45 h 135"/>
                <a:gd name="T2" fmla="*/ 0 w 633"/>
                <a:gd name="T3" fmla="*/ 90 h 135"/>
                <a:gd name="T4" fmla="*/ 45 w 633"/>
                <a:gd name="T5" fmla="*/ 135 h 135"/>
                <a:gd name="T6" fmla="*/ 633 w 633"/>
                <a:gd name="T7" fmla="*/ 135 h 135"/>
                <a:gd name="T8" fmla="*/ 513 w 633"/>
                <a:gd name="T9" fmla="*/ 0 h 135"/>
                <a:gd name="T10" fmla="*/ 45 w 633"/>
                <a:gd name="T11" fmla="*/ 0 h 135"/>
                <a:gd name="T12" fmla="*/ 0 w 633"/>
                <a:gd name="T13" fmla="*/ 4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3" h="135">
                  <a:moveTo>
                    <a:pt x="0" y="45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  <a:cubicBezTo>
                    <a:pt x="633" y="135"/>
                    <a:pt x="633" y="135"/>
                    <a:pt x="633" y="135"/>
                  </a:cubicBezTo>
                  <a:cubicBezTo>
                    <a:pt x="584" y="99"/>
                    <a:pt x="543" y="53"/>
                    <a:pt x="5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6"/>
            <p:cNvSpPr>
              <a:spLocks/>
            </p:cNvSpPr>
            <p:nvPr/>
          </p:nvSpPr>
          <p:spPr bwMode="auto">
            <a:xfrm>
              <a:off x="1681163" y="2784476"/>
              <a:ext cx="593725" cy="155575"/>
            </a:xfrm>
            <a:custGeom>
              <a:avLst/>
              <a:gdLst>
                <a:gd name="T0" fmla="*/ 0 w 513"/>
                <a:gd name="T1" fmla="*/ 45 h 135"/>
                <a:gd name="T2" fmla="*/ 0 w 513"/>
                <a:gd name="T3" fmla="*/ 90 h 135"/>
                <a:gd name="T4" fmla="*/ 45 w 513"/>
                <a:gd name="T5" fmla="*/ 135 h 135"/>
                <a:gd name="T6" fmla="*/ 459 w 513"/>
                <a:gd name="T7" fmla="*/ 135 h 135"/>
                <a:gd name="T8" fmla="*/ 513 w 513"/>
                <a:gd name="T9" fmla="*/ 0 h 135"/>
                <a:gd name="T10" fmla="*/ 45 w 513"/>
                <a:gd name="T11" fmla="*/ 0 h 135"/>
                <a:gd name="T12" fmla="*/ 0 w 513"/>
                <a:gd name="T13" fmla="*/ 4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3" h="135">
                  <a:moveTo>
                    <a:pt x="0" y="45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  <a:cubicBezTo>
                    <a:pt x="459" y="135"/>
                    <a:pt x="459" y="135"/>
                    <a:pt x="459" y="135"/>
                  </a:cubicBezTo>
                  <a:cubicBezTo>
                    <a:pt x="469" y="87"/>
                    <a:pt x="488" y="42"/>
                    <a:pt x="5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7"/>
            <p:cNvSpPr>
              <a:spLocks/>
            </p:cNvSpPr>
            <p:nvPr/>
          </p:nvSpPr>
          <p:spPr bwMode="auto">
            <a:xfrm>
              <a:off x="1577975" y="3044826"/>
              <a:ext cx="650875" cy="155575"/>
            </a:xfrm>
            <a:custGeom>
              <a:avLst/>
              <a:gdLst>
                <a:gd name="T0" fmla="*/ 45 w 563"/>
                <a:gd name="T1" fmla="*/ 135 h 135"/>
                <a:gd name="T2" fmla="*/ 563 w 563"/>
                <a:gd name="T3" fmla="*/ 135 h 135"/>
                <a:gd name="T4" fmla="*/ 540 w 563"/>
                <a:gd name="T5" fmla="*/ 0 h 135"/>
                <a:gd name="T6" fmla="*/ 45 w 563"/>
                <a:gd name="T7" fmla="*/ 0 h 135"/>
                <a:gd name="T8" fmla="*/ 0 w 563"/>
                <a:gd name="T9" fmla="*/ 45 h 135"/>
                <a:gd name="T10" fmla="*/ 0 w 563"/>
                <a:gd name="T11" fmla="*/ 90 h 135"/>
                <a:gd name="T12" fmla="*/ 45 w 563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3" h="135">
                  <a:moveTo>
                    <a:pt x="45" y="135"/>
                  </a:moveTo>
                  <a:cubicBezTo>
                    <a:pt x="563" y="135"/>
                    <a:pt x="563" y="135"/>
                    <a:pt x="563" y="135"/>
                  </a:cubicBezTo>
                  <a:cubicBezTo>
                    <a:pt x="549" y="92"/>
                    <a:pt x="540" y="48"/>
                    <a:pt x="54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8"/>
            <p:cNvSpPr>
              <a:spLocks/>
            </p:cNvSpPr>
            <p:nvPr/>
          </p:nvSpPr>
          <p:spPr bwMode="auto">
            <a:xfrm>
              <a:off x="1577975" y="2524126"/>
              <a:ext cx="1144588" cy="155575"/>
            </a:xfrm>
            <a:custGeom>
              <a:avLst/>
              <a:gdLst>
                <a:gd name="T0" fmla="*/ 45 w 990"/>
                <a:gd name="T1" fmla="*/ 135 h 135"/>
                <a:gd name="T2" fmla="*/ 669 w 990"/>
                <a:gd name="T3" fmla="*/ 135 h 135"/>
                <a:gd name="T4" fmla="*/ 990 w 990"/>
                <a:gd name="T5" fmla="*/ 0 h 135"/>
                <a:gd name="T6" fmla="*/ 45 w 990"/>
                <a:gd name="T7" fmla="*/ 0 h 135"/>
                <a:gd name="T8" fmla="*/ 0 w 990"/>
                <a:gd name="T9" fmla="*/ 45 h 135"/>
                <a:gd name="T10" fmla="*/ 0 w 990"/>
                <a:gd name="T11" fmla="*/ 90 h 135"/>
                <a:gd name="T12" fmla="*/ 45 w 990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0" h="135">
                  <a:moveTo>
                    <a:pt x="45" y="135"/>
                  </a:moveTo>
                  <a:cubicBezTo>
                    <a:pt x="669" y="135"/>
                    <a:pt x="669" y="135"/>
                    <a:pt x="669" y="135"/>
                  </a:cubicBezTo>
                  <a:cubicBezTo>
                    <a:pt x="751" y="52"/>
                    <a:pt x="864" y="0"/>
                    <a:pt x="99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1" name="Freeform 6"/>
          <p:cNvSpPr>
            <a:spLocks noEditPoints="1"/>
          </p:cNvSpPr>
          <p:nvPr/>
        </p:nvSpPr>
        <p:spPr bwMode="auto">
          <a:xfrm>
            <a:off x="422019" y="397926"/>
            <a:ext cx="259592" cy="243008"/>
          </a:xfrm>
          <a:custGeom>
            <a:avLst/>
            <a:gdLst>
              <a:gd name="T0" fmla="*/ 2068 w 3602"/>
              <a:gd name="T1" fmla="*/ 3104 h 3376"/>
              <a:gd name="T2" fmla="*/ 2175 w 3602"/>
              <a:gd name="T3" fmla="*/ 3191 h 3376"/>
              <a:gd name="T4" fmla="*/ 2225 w 3602"/>
              <a:gd name="T5" fmla="*/ 3058 h 3376"/>
              <a:gd name="T6" fmla="*/ 719 w 3602"/>
              <a:gd name="T7" fmla="*/ 3026 h 3376"/>
              <a:gd name="T8" fmla="*/ 701 w 3602"/>
              <a:gd name="T9" fmla="*/ 3168 h 3376"/>
              <a:gd name="T10" fmla="*/ 835 w 3602"/>
              <a:gd name="T11" fmla="*/ 3149 h 3376"/>
              <a:gd name="T12" fmla="*/ 783 w 3602"/>
              <a:gd name="T13" fmla="*/ 3018 h 3376"/>
              <a:gd name="T14" fmla="*/ 2566 w 3602"/>
              <a:gd name="T15" fmla="*/ 2322 h 3376"/>
              <a:gd name="T16" fmla="*/ 1922 w 3602"/>
              <a:gd name="T17" fmla="*/ 2035 h 3376"/>
              <a:gd name="T18" fmla="*/ 1142 w 3602"/>
              <a:gd name="T19" fmla="*/ 1957 h 3376"/>
              <a:gd name="T20" fmla="*/ 1142 w 3602"/>
              <a:gd name="T21" fmla="*/ 1957 h 3376"/>
              <a:gd name="T22" fmla="*/ 2517 w 3602"/>
              <a:gd name="T23" fmla="*/ 1712 h 3376"/>
              <a:gd name="T24" fmla="*/ 2709 w 3602"/>
              <a:gd name="T25" fmla="*/ 1388 h 3376"/>
              <a:gd name="T26" fmla="*/ 504 w 3602"/>
              <a:gd name="T27" fmla="*/ 1388 h 3376"/>
              <a:gd name="T28" fmla="*/ 851 w 3602"/>
              <a:gd name="T29" fmla="*/ 1388 h 3376"/>
              <a:gd name="T30" fmla="*/ 2753 w 3602"/>
              <a:gd name="T31" fmla="*/ 1206 h 3376"/>
              <a:gd name="T32" fmla="*/ 3402 w 3602"/>
              <a:gd name="T33" fmla="*/ 855 h 3376"/>
              <a:gd name="T34" fmla="*/ 504 w 3602"/>
              <a:gd name="T35" fmla="*/ 821 h 3376"/>
              <a:gd name="T36" fmla="*/ 823 w 3602"/>
              <a:gd name="T37" fmla="*/ 821 h 3376"/>
              <a:gd name="T38" fmla="*/ 1435 w 3602"/>
              <a:gd name="T39" fmla="*/ 332 h 3376"/>
              <a:gd name="T40" fmla="*/ 1085 w 3602"/>
              <a:gd name="T41" fmla="*/ 653 h 3376"/>
              <a:gd name="T42" fmla="*/ 979 w 3602"/>
              <a:gd name="T43" fmla="*/ 1132 h 3376"/>
              <a:gd name="T44" fmla="*/ 1165 w 3602"/>
              <a:gd name="T45" fmla="*/ 1577 h 3376"/>
              <a:gd name="T46" fmla="*/ 1565 w 3602"/>
              <a:gd name="T47" fmla="*/ 1834 h 3376"/>
              <a:gd name="T48" fmla="*/ 2054 w 3602"/>
              <a:gd name="T49" fmla="*/ 1814 h 3376"/>
              <a:gd name="T50" fmla="*/ 2430 w 3602"/>
              <a:gd name="T51" fmla="*/ 1531 h 3376"/>
              <a:gd name="T52" fmla="*/ 2581 w 3602"/>
              <a:gd name="T53" fmla="*/ 1123 h 3376"/>
              <a:gd name="T54" fmla="*/ 2473 w 3602"/>
              <a:gd name="T55" fmla="*/ 653 h 3376"/>
              <a:gd name="T56" fmla="*/ 2123 w 3602"/>
              <a:gd name="T57" fmla="*/ 332 h 3376"/>
              <a:gd name="T58" fmla="*/ 414 w 3602"/>
              <a:gd name="T59" fmla="*/ 0 h 3376"/>
              <a:gd name="T60" fmla="*/ 504 w 3602"/>
              <a:gd name="T61" fmla="*/ 639 h 3376"/>
              <a:gd name="T62" fmla="*/ 1181 w 3602"/>
              <a:gd name="T63" fmla="*/ 276 h 3376"/>
              <a:gd name="T64" fmla="*/ 1696 w 3602"/>
              <a:gd name="T65" fmla="*/ 75 h 3376"/>
              <a:gd name="T66" fmla="*/ 2246 w 3602"/>
              <a:gd name="T67" fmla="*/ 190 h 3376"/>
              <a:gd name="T68" fmla="*/ 2634 w 3602"/>
              <a:gd name="T69" fmla="*/ 569 h 3376"/>
              <a:gd name="T70" fmla="*/ 3487 w 3602"/>
              <a:gd name="T71" fmla="*/ 687 h 3376"/>
              <a:gd name="T72" fmla="*/ 3590 w 3602"/>
              <a:gd name="T73" fmla="*/ 908 h 3376"/>
              <a:gd name="T74" fmla="*/ 3598 w 3602"/>
              <a:gd name="T75" fmla="*/ 2466 h 3376"/>
              <a:gd name="T76" fmla="*/ 3265 w 3602"/>
              <a:gd name="T77" fmla="*/ 2869 h 3376"/>
              <a:gd name="T78" fmla="*/ 3151 w 3602"/>
              <a:gd name="T79" fmla="*/ 2858 h 3376"/>
              <a:gd name="T80" fmla="*/ 504 w 3602"/>
              <a:gd name="T81" fmla="*/ 2524 h 3376"/>
              <a:gd name="T82" fmla="*/ 2628 w 3602"/>
              <a:gd name="T83" fmla="*/ 2853 h 3376"/>
              <a:gd name="T84" fmla="*/ 2540 w 3602"/>
              <a:gd name="T85" fmla="*/ 2969 h 3376"/>
              <a:gd name="T86" fmla="*/ 2407 w 3602"/>
              <a:gd name="T87" fmla="*/ 3182 h 3376"/>
              <a:gd name="T88" fmla="*/ 2228 w 3602"/>
              <a:gd name="T89" fmla="*/ 3365 h 3376"/>
              <a:gd name="T90" fmla="*/ 1977 w 3602"/>
              <a:gd name="T91" fmla="*/ 3309 h 3376"/>
              <a:gd name="T92" fmla="*/ 1888 w 3602"/>
              <a:gd name="T93" fmla="*/ 3068 h 3376"/>
              <a:gd name="T94" fmla="*/ 1025 w 3602"/>
              <a:gd name="T95" fmla="*/ 3068 h 3376"/>
              <a:gd name="T96" fmla="*/ 936 w 3602"/>
              <a:gd name="T97" fmla="*/ 3309 h 3376"/>
              <a:gd name="T98" fmla="*/ 685 w 3602"/>
              <a:gd name="T99" fmla="*/ 3365 h 3376"/>
              <a:gd name="T100" fmla="*/ 506 w 3602"/>
              <a:gd name="T101" fmla="*/ 3182 h 3376"/>
              <a:gd name="T102" fmla="*/ 414 w 3602"/>
              <a:gd name="T103" fmla="*/ 2969 h 3376"/>
              <a:gd name="T104" fmla="*/ 323 w 3602"/>
              <a:gd name="T105" fmla="*/ 183 h 3376"/>
              <a:gd name="T106" fmla="*/ 0 w 3602"/>
              <a:gd name="T107" fmla="*/ 92 h 3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02" h="3376">
                <a:moveTo>
                  <a:pt x="2152" y="3014"/>
                </a:moveTo>
                <a:lnTo>
                  <a:pt x="2130" y="3018"/>
                </a:lnTo>
                <a:lnTo>
                  <a:pt x="2109" y="3026"/>
                </a:lnTo>
                <a:lnTo>
                  <a:pt x="2093" y="3041"/>
                </a:lnTo>
                <a:lnTo>
                  <a:pt x="2078" y="3058"/>
                </a:lnTo>
                <a:lnTo>
                  <a:pt x="2071" y="3080"/>
                </a:lnTo>
                <a:lnTo>
                  <a:pt x="2068" y="3104"/>
                </a:lnTo>
                <a:lnTo>
                  <a:pt x="2071" y="3127"/>
                </a:lnTo>
                <a:lnTo>
                  <a:pt x="2078" y="3149"/>
                </a:lnTo>
                <a:lnTo>
                  <a:pt x="2093" y="3168"/>
                </a:lnTo>
                <a:lnTo>
                  <a:pt x="2109" y="3181"/>
                </a:lnTo>
                <a:lnTo>
                  <a:pt x="2130" y="3191"/>
                </a:lnTo>
                <a:lnTo>
                  <a:pt x="2152" y="3194"/>
                </a:lnTo>
                <a:lnTo>
                  <a:pt x="2175" y="3191"/>
                </a:lnTo>
                <a:lnTo>
                  <a:pt x="2194" y="3181"/>
                </a:lnTo>
                <a:lnTo>
                  <a:pt x="2212" y="3168"/>
                </a:lnTo>
                <a:lnTo>
                  <a:pt x="2225" y="3149"/>
                </a:lnTo>
                <a:lnTo>
                  <a:pt x="2234" y="3127"/>
                </a:lnTo>
                <a:lnTo>
                  <a:pt x="2236" y="3104"/>
                </a:lnTo>
                <a:lnTo>
                  <a:pt x="2234" y="3080"/>
                </a:lnTo>
                <a:lnTo>
                  <a:pt x="2225" y="3058"/>
                </a:lnTo>
                <a:lnTo>
                  <a:pt x="2212" y="3041"/>
                </a:lnTo>
                <a:lnTo>
                  <a:pt x="2194" y="3026"/>
                </a:lnTo>
                <a:lnTo>
                  <a:pt x="2175" y="3018"/>
                </a:lnTo>
                <a:lnTo>
                  <a:pt x="2152" y="3014"/>
                </a:lnTo>
                <a:close/>
                <a:moveTo>
                  <a:pt x="761" y="3014"/>
                </a:moveTo>
                <a:lnTo>
                  <a:pt x="738" y="3018"/>
                </a:lnTo>
                <a:lnTo>
                  <a:pt x="719" y="3026"/>
                </a:lnTo>
                <a:lnTo>
                  <a:pt x="701" y="3041"/>
                </a:lnTo>
                <a:lnTo>
                  <a:pt x="688" y="3058"/>
                </a:lnTo>
                <a:lnTo>
                  <a:pt x="679" y="3080"/>
                </a:lnTo>
                <a:lnTo>
                  <a:pt x="677" y="3104"/>
                </a:lnTo>
                <a:lnTo>
                  <a:pt x="679" y="3127"/>
                </a:lnTo>
                <a:lnTo>
                  <a:pt x="688" y="3149"/>
                </a:lnTo>
                <a:lnTo>
                  <a:pt x="701" y="3168"/>
                </a:lnTo>
                <a:lnTo>
                  <a:pt x="719" y="3181"/>
                </a:lnTo>
                <a:lnTo>
                  <a:pt x="738" y="3191"/>
                </a:lnTo>
                <a:lnTo>
                  <a:pt x="761" y="3194"/>
                </a:lnTo>
                <a:lnTo>
                  <a:pt x="783" y="3191"/>
                </a:lnTo>
                <a:lnTo>
                  <a:pt x="804" y="3181"/>
                </a:lnTo>
                <a:lnTo>
                  <a:pt x="820" y="3168"/>
                </a:lnTo>
                <a:lnTo>
                  <a:pt x="835" y="3149"/>
                </a:lnTo>
                <a:lnTo>
                  <a:pt x="842" y="3127"/>
                </a:lnTo>
                <a:lnTo>
                  <a:pt x="846" y="3104"/>
                </a:lnTo>
                <a:lnTo>
                  <a:pt x="842" y="3080"/>
                </a:lnTo>
                <a:lnTo>
                  <a:pt x="835" y="3058"/>
                </a:lnTo>
                <a:lnTo>
                  <a:pt x="820" y="3041"/>
                </a:lnTo>
                <a:lnTo>
                  <a:pt x="804" y="3026"/>
                </a:lnTo>
                <a:lnTo>
                  <a:pt x="783" y="3018"/>
                </a:lnTo>
                <a:lnTo>
                  <a:pt x="761" y="3014"/>
                </a:lnTo>
                <a:close/>
                <a:moveTo>
                  <a:pt x="2419" y="2125"/>
                </a:moveTo>
                <a:lnTo>
                  <a:pt x="2419" y="2342"/>
                </a:lnTo>
                <a:lnTo>
                  <a:pt x="2461" y="2342"/>
                </a:lnTo>
                <a:lnTo>
                  <a:pt x="2495" y="2340"/>
                </a:lnTo>
                <a:lnTo>
                  <a:pt x="2530" y="2333"/>
                </a:lnTo>
                <a:lnTo>
                  <a:pt x="2566" y="2322"/>
                </a:lnTo>
                <a:lnTo>
                  <a:pt x="2601" y="2308"/>
                </a:lnTo>
                <a:lnTo>
                  <a:pt x="2419" y="2125"/>
                </a:lnTo>
                <a:close/>
                <a:moveTo>
                  <a:pt x="2188" y="1957"/>
                </a:moveTo>
                <a:lnTo>
                  <a:pt x="2124" y="1983"/>
                </a:lnTo>
                <a:lnTo>
                  <a:pt x="2058" y="2005"/>
                </a:lnTo>
                <a:lnTo>
                  <a:pt x="1991" y="2022"/>
                </a:lnTo>
                <a:lnTo>
                  <a:pt x="1922" y="2035"/>
                </a:lnTo>
                <a:lnTo>
                  <a:pt x="1851" y="2043"/>
                </a:lnTo>
                <a:lnTo>
                  <a:pt x="1780" y="2045"/>
                </a:lnTo>
                <a:lnTo>
                  <a:pt x="1780" y="2342"/>
                </a:lnTo>
                <a:lnTo>
                  <a:pt x="2236" y="2342"/>
                </a:lnTo>
                <a:lnTo>
                  <a:pt x="2236" y="1957"/>
                </a:lnTo>
                <a:lnTo>
                  <a:pt x="2188" y="1957"/>
                </a:lnTo>
                <a:close/>
                <a:moveTo>
                  <a:pt x="1142" y="1957"/>
                </a:moveTo>
                <a:lnTo>
                  <a:pt x="1142" y="2342"/>
                </a:lnTo>
                <a:lnTo>
                  <a:pt x="1598" y="2342"/>
                </a:lnTo>
                <a:lnTo>
                  <a:pt x="1598" y="2028"/>
                </a:lnTo>
                <a:lnTo>
                  <a:pt x="1521" y="2010"/>
                </a:lnTo>
                <a:lnTo>
                  <a:pt x="1445" y="1986"/>
                </a:lnTo>
                <a:lnTo>
                  <a:pt x="1372" y="1957"/>
                </a:lnTo>
                <a:lnTo>
                  <a:pt x="1142" y="1957"/>
                </a:lnTo>
                <a:close/>
                <a:moveTo>
                  <a:pt x="504" y="1957"/>
                </a:moveTo>
                <a:lnTo>
                  <a:pt x="504" y="2342"/>
                </a:lnTo>
                <a:lnTo>
                  <a:pt x="960" y="2342"/>
                </a:lnTo>
                <a:lnTo>
                  <a:pt x="960" y="1957"/>
                </a:lnTo>
                <a:lnTo>
                  <a:pt x="504" y="1957"/>
                </a:lnTo>
                <a:close/>
                <a:moveTo>
                  <a:pt x="2555" y="1666"/>
                </a:moveTo>
                <a:lnTo>
                  <a:pt x="2517" y="1712"/>
                </a:lnTo>
                <a:lnTo>
                  <a:pt x="2476" y="1756"/>
                </a:lnTo>
                <a:lnTo>
                  <a:pt x="2432" y="1798"/>
                </a:lnTo>
                <a:lnTo>
                  <a:pt x="2387" y="1835"/>
                </a:lnTo>
                <a:lnTo>
                  <a:pt x="3215" y="2664"/>
                </a:lnTo>
                <a:lnTo>
                  <a:pt x="3384" y="2495"/>
                </a:lnTo>
                <a:lnTo>
                  <a:pt x="2555" y="1666"/>
                </a:lnTo>
                <a:close/>
                <a:moveTo>
                  <a:pt x="2709" y="1388"/>
                </a:moveTo>
                <a:lnTo>
                  <a:pt x="2685" y="1451"/>
                </a:lnTo>
                <a:lnTo>
                  <a:pt x="2656" y="1510"/>
                </a:lnTo>
                <a:lnTo>
                  <a:pt x="2921" y="1775"/>
                </a:lnTo>
                <a:lnTo>
                  <a:pt x="2980" y="1775"/>
                </a:lnTo>
                <a:lnTo>
                  <a:pt x="3172" y="1388"/>
                </a:lnTo>
                <a:lnTo>
                  <a:pt x="2709" y="1388"/>
                </a:lnTo>
                <a:close/>
                <a:moveTo>
                  <a:pt x="504" y="1388"/>
                </a:moveTo>
                <a:lnTo>
                  <a:pt x="504" y="1775"/>
                </a:lnTo>
                <a:lnTo>
                  <a:pt x="960" y="1775"/>
                </a:lnTo>
                <a:lnTo>
                  <a:pt x="960" y="1606"/>
                </a:lnTo>
                <a:lnTo>
                  <a:pt x="928" y="1555"/>
                </a:lnTo>
                <a:lnTo>
                  <a:pt x="899" y="1501"/>
                </a:lnTo>
                <a:lnTo>
                  <a:pt x="873" y="1446"/>
                </a:lnTo>
                <a:lnTo>
                  <a:pt x="851" y="1388"/>
                </a:lnTo>
                <a:lnTo>
                  <a:pt x="504" y="1388"/>
                </a:lnTo>
                <a:close/>
                <a:moveTo>
                  <a:pt x="2736" y="821"/>
                </a:moveTo>
                <a:lnTo>
                  <a:pt x="2751" y="899"/>
                </a:lnTo>
                <a:lnTo>
                  <a:pt x="2761" y="978"/>
                </a:lnTo>
                <a:lnTo>
                  <a:pt x="2764" y="1059"/>
                </a:lnTo>
                <a:lnTo>
                  <a:pt x="2762" y="1133"/>
                </a:lnTo>
                <a:lnTo>
                  <a:pt x="2753" y="1206"/>
                </a:lnTo>
                <a:lnTo>
                  <a:pt x="3263" y="1206"/>
                </a:lnTo>
                <a:lnTo>
                  <a:pt x="3392" y="950"/>
                </a:lnTo>
                <a:lnTo>
                  <a:pt x="3402" y="927"/>
                </a:lnTo>
                <a:lnTo>
                  <a:pt x="3408" y="905"/>
                </a:lnTo>
                <a:lnTo>
                  <a:pt x="3410" y="886"/>
                </a:lnTo>
                <a:lnTo>
                  <a:pt x="3408" y="869"/>
                </a:lnTo>
                <a:lnTo>
                  <a:pt x="3402" y="855"/>
                </a:lnTo>
                <a:lnTo>
                  <a:pt x="3392" y="843"/>
                </a:lnTo>
                <a:lnTo>
                  <a:pt x="3378" y="833"/>
                </a:lnTo>
                <a:lnTo>
                  <a:pt x="3359" y="826"/>
                </a:lnTo>
                <a:lnTo>
                  <a:pt x="3338" y="822"/>
                </a:lnTo>
                <a:lnTo>
                  <a:pt x="3312" y="821"/>
                </a:lnTo>
                <a:lnTo>
                  <a:pt x="2736" y="821"/>
                </a:lnTo>
                <a:close/>
                <a:moveTo>
                  <a:pt x="504" y="821"/>
                </a:moveTo>
                <a:lnTo>
                  <a:pt x="504" y="1206"/>
                </a:lnTo>
                <a:lnTo>
                  <a:pt x="805" y="1206"/>
                </a:lnTo>
                <a:lnTo>
                  <a:pt x="796" y="1133"/>
                </a:lnTo>
                <a:lnTo>
                  <a:pt x="794" y="1059"/>
                </a:lnTo>
                <a:lnTo>
                  <a:pt x="797" y="978"/>
                </a:lnTo>
                <a:lnTo>
                  <a:pt x="807" y="899"/>
                </a:lnTo>
                <a:lnTo>
                  <a:pt x="823" y="821"/>
                </a:lnTo>
                <a:lnTo>
                  <a:pt x="504" y="821"/>
                </a:lnTo>
                <a:close/>
                <a:moveTo>
                  <a:pt x="1779" y="255"/>
                </a:moveTo>
                <a:lnTo>
                  <a:pt x="1707" y="258"/>
                </a:lnTo>
                <a:lnTo>
                  <a:pt x="1635" y="267"/>
                </a:lnTo>
                <a:lnTo>
                  <a:pt x="1565" y="283"/>
                </a:lnTo>
                <a:lnTo>
                  <a:pt x="1499" y="305"/>
                </a:lnTo>
                <a:lnTo>
                  <a:pt x="1435" y="332"/>
                </a:lnTo>
                <a:lnTo>
                  <a:pt x="1374" y="364"/>
                </a:lnTo>
                <a:lnTo>
                  <a:pt x="1316" y="402"/>
                </a:lnTo>
                <a:lnTo>
                  <a:pt x="1262" y="444"/>
                </a:lnTo>
                <a:lnTo>
                  <a:pt x="1211" y="490"/>
                </a:lnTo>
                <a:lnTo>
                  <a:pt x="1165" y="541"/>
                </a:lnTo>
                <a:lnTo>
                  <a:pt x="1123" y="595"/>
                </a:lnTo>
                <a:lnTo>
                  <a:pt x="1085" y="653"/>
                </a:lnTo>
                <a:lnTo>
                  <a:pt x="1053" y="715"/>
                </a:lnTo>
                <a:lnTo>
                  <a:pt x="1026" y="778"/>
                </a:lnTo>
                <a:lnTo>
                  <a:pt x="1004" y="845"/>
                </a:lnTo>
                <a:lnTo>
                  <a:pt x="989" y="914"/>
                </a:lnTo>
                <a:lnTo>
                  <a:pt x="979" y="985"/>
                </a:lnTo>
                <a:lnTo>
                  <a:pt x="976" y="1059"/>
                </a:lnTo>
                <a:lnTo>
                  <a:pt x="979" y="1132"/>
                </a:lnTo>
                <a:lnTo>
                  <a:pt x="989" y="1203"/>
                </a:lnTo>
                <a:lnTo>
                  <a:pt x="1004" y="1272"/>
                </a:lnTo>
                <a:lnTo>
                  <a:pt x="1026" y="1339"/>
                </a:lnTo>
                <a:lnTo>
                  <a:pt x="1053" y="1404"/>
                </a:lnTo>
                <a:lnTo>
                  <a:pt x="1085" y="1464"/>
                </a:lnTo>
                <a:lnTo>
                  <a:pt x="1123" y="1522"/>
                </a:lnTo>
                <a:lnTo>
                  <a:pt x="1165" y="1577"/>
                </a:lnTo>
                <a:lnTo>
                  <a:pt x="1211" y="1627"/>
                </a:lnTo>
                <a:lnTo>
                  <a:pt x="1262" y="1674"/>
                </a:lnTo>
                <a:lnTo>
                  <a:pt x="1316" y="1716"/>
                </a:lnTo>
                <a:lnTo>
                  <a:pt x="1374" y="1753"/>
                </a:lnTo>
                <a:lnTo>
                  <a:pt x="1435" y="1786"/>
                </a:lnTo>
                <a:lnTo>
                  <a:pt x="1499" y="1812"/>
                </a:lnTo>
                <a:lnTo>
                  <a:pt x="1565" y="1834"/>
                </a:lnTo>
                <a:lnTo>
                  <a:pt x="1635" y="1850"/>
                </a:lnTo>
                <a:lnTo>
                  <a:pt x="1707" y="1860"/>
                </a:lnTo>
                <a:lnTo>
                  <a:pt x="1779" y="1863"/>
                </a:lnTo>
                <a:lnTo>
                  <a:pt x="1850" y="1860"/>
                </a:lnTo>
                <a:lnTo>
                  <a:pt x="1920" y="1850"/>
                </a:lnTo>
                <a:lnTo>
                  <a:pt x="1988" y="1836"/>
                </a:lnTo>
                <a:lnTo>
                  <a:pt x="2054" y="1814"/>
                </a:lnTo>
                <a:lnTo>
                  <a:pt x="2119" y="1788"/>
                </a:lnTo>
                <a:lnTo>
                  <a:pt x="2180" y="1756"/>
                </a:lnTo>
                <a:lnTo>
                  <a:pt x="2239" y="1718"/>
                </a:lnTo>
                <a:lnTo>
                  <a:pt x="2295" y="1675"/>
                </a:lnTo>
                <a:lnTo>
                  <a:pt x="2348" y="1627"/>
                </a:lnTo>
                <a:lnTo>
                  <a:pt x="2391" y="1580"/>
                </a:lnTo>
                <a:lnTo>
                  <a:pt x="2430" y="1531"/>
                </a:lnTo>
                <a:lnTo>
                  <a:pt x="2465" y="1478"/>
                </a:lnTo>
                <a:lnTo>
                  <a:pt x="2496" y="1423"/>
                </a:lnTo>
                <a:lnTo>
                  <a:pt x="2522" y="1366"/>
                </a:lnTo>
                <a:lnTo>
                  <a:pt x="2543" y="1308"/>
                </a:lnTo>
                <a:lnTo>
                  <a:pt x="2561" y="1248"/>
                </a:lnTo>
                <a:lnTo>
                  <a:pt x="2573" y="1186"/>
                </a:lnTo>
                <a:lnTo>
                  <a:pt x="2581" y="1123"/>
                </a:lnTo>
                <a:lnTo>
                  <a:pt x="2583" y="1059"/>
                </a:lnTo>
                <a:lnTo>
                  <a:pt x="2580" y="985"/>
                </a:lnTo>
                <a:lnTo>
                  <a:pt x="2570" y="914"/>
                </a:lnTo>
                <a:lnTo>
                  <a:pt x="2554" y="845"/>
                </a:lnTo>
                <a:lnTo>
                  <a:pt x="2532" y="778"/>
                </a:lnTo>
                <a:lnTo>
                  <a:pt x="2505" y="715"/>
                </a:lnTo>
                <a:lnTo>
                  <a:pt x="2473" y="653"/>
                </a:lnTo>
                <a:lnTo>
                  <a:pt x="2435" y="595"/>
                </a:lnTo>
                <a:lnTo>
                  <a:pt x="2394" y="541"/>
                </a:lnTo>
                <a:lnTo>
                  <a:pt x="2348" y="490"/>
                </a:lnTo>
                <a:lnTo>
                  <a:pt x="2296" y="444"/>
                </a:lnTo>
                <a:lnTo>
                  <a:pt x="2243" y="402"/>
                </a:lnTo>
                <a:lnTo>
                  <a:pt x="2185" y="364"/>
                </a:lnTo>
                <a:lnTo>
                  <a:pt x="2123" y="332"/>
                </a:lnTo>
                <a:lnTo>
                  <a:pt x="2060" y="305"/>
                </a:lnTo>
                <a:lnTo>
                  <a:pt x="1993" y="283"/>
                </a:lnTo>
                <a:lnTo>
                  <a:pt x="1923" y="267"/>
                </a:lnTo>
                <a:lnTo>
                  <a:pt x="1852" y="258"/>
                </a:lnTo>
                <a:lnTo>
                  <a:pt x="1779" y="255"/>
                </a:lnTo>
                <a:close/>
                <a:moveTo>
                  <a:pt x="91" y="0"/>
                </a:moveTo>
                <a:lnTo>
                  <a:pt x="414" y="0"/>
                </a:lnTo>
                <a:lnTo>
                  <a:pt x="438" y="3"/>
                </a:lnTo>
                <a:lnTo>
                  <a:pt x="459" y="13"/>
                </a:lnTo>
                <a:lnTo>
                  <a:pt x="478" y="27"/>
                </a:lnTo>
                <a:lnTo>
                  <a:pt x="492" y="46"/>
                </a:lnTo>
                <a:lnTo>
                  <a:pt x="501" y="67"/>
                </a:lnTo>
                <a:lnTo>
                  <a:pt x="504" y="92"/>
                </a:lnTo>
                <a:lnTo>
                  <a:pt x="504" y="639"/>
                </a:lnTo>
                <a:lnTo>
                  <a:pt x="888" y="639"/>
                </a:lnTo>
                <a:lnTo>
                  <a:pt x="924" y="569"/>
                </a:lnTo>
                <a:lnTo>
                  <a:pt x="966" y="502"/>
                </a:lnTo>
                <a:lnTo>
                  <a:pt x="1013" y="439"/>
                </a:lnTo>
                <a:lnTo>
                  <a:pt x="1064" y="380"/>
                </a:lnTo>
                <a:lnTo>
                  <a:pt x="1121" y="326"/>
                </a:lnTo>
                <a:lnTo>
                  <a:pt x="1181" y="276"/>
                </a:lnTo>
                <a:lnTo>
                  <a:pt x="1245" y="230"/>
                </a:lnTo>
                <a:lnTo>
                  <a:pt x="1313" y="190"/>
                </a:lnTo>
                <a:lnTo>
                  <a:pt x="1384" y="155"/>
                </a:lnTo>
                <a:lnTo>
                  <a:pt x="1458" y="126"/>
                </a:lnTo>
                <a:lnTo>
                  <a:pt x="1535" y="103"/>
                </a:lnTo>
                <a:lnTo>
                  <a:pt x="1615" y="86"/>
                </a:lnTo>
                <a:lnTo>
                  <a:pt x="1696" y="75"/>
                </a:lnTo>
                <a:lnTo>
                  <a:pt x="1779" y="72"/>
                </a:lnTo>
                <a:lnTo>
                  <a:pt x="1863" y="75"/>
                </a:lnTo>
                <a:lnTo>
                  <a:pt x="1944" y="86"/>
                </a:lnTo>
                <a:lnTo>
                  <a:pt x="2024" y="103"/>
                </a:lnTo>
                <a:lnTo>
                  <a:pt x="2100" y="126"/>
                </a:lnTo>
                <a:lnTo>
                  <a:pt x="2175" y="155"/>
                </a:lnTo>
                <a:lnTo>
                  <a:pt x="2246" y="190"/>
                </a:lnTo>
                <a:lnTo>
                  <a:pt x="2314" y="230"/>
                </a:lnTo>
                <a:lnTo>
                  <a:pt x="2377" y="276"/>
                </a:lnTo>
                <a:lnTo>
                  <a:pt x="2437" y="326"/>
                </a:lnTo>
                <a:lnTo>
                  <a:pt x="2494" y="380"/>
                </a:lnTo>
                <a:lnTo>
                  <a:pt x="2546" y="439"/>
                </a:lnTo>
                <a:lnTo>
                  <a:pt x="2593" y="502"/>
                </a:lnTo>
                <a:lnTo>
                  <a:pt x="2634" y="569"/>
                </a:lnTo>
                <a:lnTo>
                  <a:pt x="2670" y="639"/>
                </a:lnTo>
                <a:lnTo>
                  <a:pt x="3312" y="639"/>
                </a:lnTo>
                <a:lnTo>
                  <a:pt x="3352" y="641"/>
                </a:lnTo>
                <a:lnTo>
                  <a:pt x="3390" y="647"/>
                </a:lnTo>
                <a:lnTo>
                  <a:pt x="3425" y="657"/>
                </a:lnTo>
                <a:lnTo>
                  <a:pt x="3458" y="670"/>
                </a:lnTo>
                <a:lnTo>
                  <a:pt x="3487" y="687"/>
                </a:lnTo>
                <a:lnTo>
                  <a:pt x="3515" y="708"/>
                </a:lnTo>
                <a:lnTo>
                  <a:pt x="3538" y="731"/>
                </a:lnTo>
                <a:lnTo>
                  <a:pt x="3557" y="759"/>
                </a:lnTo>
                <a:lnTo>
                  <a:pt x="3574" y="793"/>
                </a:lnTo>
                <a:lnTo>
                  <a:pt x="3586" y="829"/>
                </a:lnTo>
                <a:lnTo>
                  <a:pt x="3591" y="867"/>
                </a:lnTo>
                <a:lnTo>
                  <a:pt x="3590" y="908"/>
                </a:lnTo>
                <a:lnTo>
                  <a:pt x="3585" y="948"/>
                </a:lnTo>
                <a:lnTo>
                  <a:pt x="3573" y="990"/>
                </a:lnTo>
                <a:lnTo>
                  <a:pt x="3554" y="1031"/>
                </a:lnTo>
                <a:lnTo>
                  <a:pt x="3096" y="1950"/>
                </a:lnTo>
                <a:lnTo>
                  <a:pt x="3576" y="2431"/>
                </a:lnTo>
                <a:lnTo>
                  <a:pt x="3589" y="2447"/>
                </a:lnTo>
                <a:lnTo>
                  <a:pt x="3598" y="2466"/>
                </a:lnTo>
                <a:lnTo>
                  <a:pt x="3602" y="2485"/>
                </a:lnTo>
                <a:lnTo>
                  <a:pt x="3602" y="2505"/>
                </a:lnTo>
                <a:lnTo>
                  <a:pt x="3598" y="2525"/>
                </a:lnTo>
                <a:lnTo>
                  <a:pt x="3589" y="2543"/>
                </a:lnTo>
                <a:lnTo>
                  <a:pt x="3576" y="2560"/>
                </a:lnTo>
                <a:lnTo>
                  <a:pt x="3280" y="2858"/>
                </a:lnTo>
                <a:lnTo>
                  <a:pt x="3265" y="2869"/>
                </a:lnTo>
                <a:lnTo>
                  <a:pt x="3250" y="2877"/>
                </a:lnTo>
                <a:lnTo>
                  <a:pt x="3233" y="2883"/>
                </a:lnTo>
                <a:lnTo>
                  <a:pt x="3215" y="2884"/>
                </a:lnTo>
                <a:lnTo>
                  <a:pt x="3196" y="2883"/>
                </a:lnTo>
                <a:lnTo>
                  <a:pt x="3180" y="2877"/>
                </a:lnTo>
                <a:lnTo>
                  <a:pt x="3165" y="2869"/>
                </a:lnTo>
                <a:lnTo>
                  <a:pt x="3151" y="2858"/>
                </a:lnTo>
                <a:lnTo>
                  <a:pt x="2737" y="2444"/>
                </a:lnTo>
                <a:lnTo>
                  <a:pt x="2683" y="2471"/>
                </a:lnTo>
                <a:lnTo>
                  <a:pt x="2629" y="2494"/>
                </a:lnTo>
                <a:lnTo>
                  <a:pt x="2573" y="2511"/>
                </a:lnTo>
                <a:lnTo>
                  <a:pt x="2517" y="2520"/>
                </a:lnTo>
                <a:lnTo>
                  <a:pt x="2461" y="2524"/>
                </a:lnTo>
                <a:lnTo>
                  <a:pt x="504" y="2524"/>
                </a:lnTo>
                <a:lnTo>
                  <a:pt x="504" y="2787"/>
                </a:lnTo>
                <a:lnTo>
                  <a:pt x="2540" y="2787"/>
                </a:lnTo>
                <a:lnTo>
                  <a:pt x="2564" y="2790"/>
                </a:lnTo>
                <a:lnTo>
                  <a:pt x="2586" y="2800"/>
                </a:lnTo>
                <a:lnTo>
                  <a:pt x="2605" y="2814"/>
                </a:lnTo>
                <a:lnTo>
                  <a:pt x="2619" y="2831"/>
                </a:lnTo>
                <a:lnTo>
                  <a:pt x="2628" y="2853"/>
                </a:lnTo>
                <a:lnTo>
                  <a:pt x="2631" y="2877"/>
                </a:lnTo>
                <a:lnTo>
                  <a:pt x="2628" y="2903"/>
                </a:lnTo>
                <a:lnTo>
                  <a:pt x="2619" y="2923"/>
                </a:lnTo>
                <a:lnTo>
                  <a:pt x="2605" y="2942"/>
                </a:lnTo>
                <a:lnTo>
                  <a:pt x="2586" y="2956"/>
                </a:lnTo>
                <a:lnTo>
                  <a:pt x="2564" y="2966"/>
                </a:lnTo>
                <a:lnTo>
                  <a:pt x="2540" y="2969"/>
                </a:lnTo>
                <a:lnTo>
                  <a:pt x="2384" y="2969"/>
                </a:lnTo>
                <a:lnTo>
                  <a:pt x="2398" y="3000"/>
                </a:lnTo>
                <a:lnTo>
                  <a:pt x="2409" y="3033"/>
                </a:lnTo>
                <a:lnTo>
                  <a:pt x="2417" y="3068"/>
                </a:lnTo>
                <a:lnTo>
                  <a:pt x="2419" y="3104"/>
                </a:lnTo>
                <a:lnTo>
                  <a:pt x="2415" y="3144"/>
                </a:lnTo>
                <a:lnTo>
                  <a:pt x="2407" y="3182"/>
                </a:lnTo>
                <a:lnTo>
                  <a:pt x="2394" y="3218"/>
                </a:lnTo>
                <a:lnTo>
                  <a:pt x="2375" y="3252"/>
                </a:lnTo>
                <a:lnTo>
                  <a:pt x="2353" y="3283"/>
                </a:lnTo>
                <a:lnTo>
                  <a:pt x="2327" y="3309"/>
                </a:lnTo>
                <a:lnTo>
                  <a:pt x="2297" y="3332"/>
                </a:lnTo>
                <a:lnTo>
                  <a:pt x="2264" y="3350"/>
                </a:lnTo>
                <a:lnTo>
                  <a:pt x="2228" y="3365"/>
                </a:lnTo>
                <a:lnTo>
                  <a:pt x="2191" y="3372"/>
                </a:lnTo>
                <a:lnTo>
                  <a:pt x="2152" y="3376"/>
                </a:lnTo>
                <a:lnTo>
                  <a:pt x="2112" y="3372"/>
                </a:lnTo>
                <a:lnTo>
                  <a:pt x="2075" y="3365"/>
                </a:lnTo>
                <a:lnTo>
                  <a:pt x="2039" y="3350"/>
                </a:lnTo>
                <a:lnTo>
                  <a:pt x="2007" y="3332"/>
                </a:lnTo>
                <a:lnTo>
                  <a:pt x="1977" y="3309"/>
                </a:lnTo>
                <a:lnTo>
                  <a:pt x="1950" y="3283"/>
                </a:lnTo>
                <a:lnTo>
                  <a:pt x="1929" y="3252"/>
                </a:lnTo>
                <a:lnTo>
                  <a:pt x="1910" y="3218"/>
                </a:lnTo>
                <a:lnTo>
                  <a:pt x="1897" y="3182"/>
                </a:lnTo>
                <a:lnTo>
                  <a:pt x="1888" y="3144"/>
                </a:lnTo>
                <a:lnTo>
                  <a:pt x="1886" y="3104"/>
                </a:lnTo>
                <a:lnTo>
                  <a:pt x="1888" y="3068"/>
                </a:lnTo>
                <a:lnTo>
                  <a:pt x="1895" y="3033"/>
                </a:lnTo>
                <a:lnTo>
                  <a:pt x="1906" y="3000"/>
                </a:lnTo>
                <a:lnTo>
                  <a:pt x="1921" y="2969"/>
                </a:lnTo>
                <a:lnTo>
                  <a:pt x="992" y="2969"/>
                </a:lnTo>
                <a:lnTo>
                  <a:pt x="1008" y="3000"/>
                </a:lnTo>
                <a:lnTo>
                  <a:pt x="1018" y="3033"/>
                </a:lnTo>
                <a:lnTo>
                  <a:pt x="1025" y="3068"/>
                </a:lnTo>
                <a:lnTo>
                  <a:pt x="1028" y="3104"/>
                </a:lnTo>
                <a:lnTo>
                  <a:pt x="1025" y="3144"/>
                </a:lnTo>
                <a:lnTo>
                  <a:pt x="1016" y="3182"/>
                </a:lnTo>
                <a:lnTo>
                  <a:pt x="1003" y="3218"/>
                </a:lnTo>
                <a:lnTo>
                  <a:pt x="985" y="3252"/>
                </a:lnTo>
                <a:lnTo>
                  <a:pt x="963" y="3283"/>
                </a:lnTo>
                <a:lnTo>
                  <a:pt x="936" y="3309"/>
                </a:lnTo>
                <a:lnTo>
                  <a:pt x="906" y="3332"/>
                </a:lnTo>
                <a:lnTo>
                  <a:pt x="873" y="3350"/>
                </a:lnTo>
                <a:lnTo>
                  <a:pt x="838" y="3365"/>
                </a:lnTo>
                <a:lnTo>
                  <a:pt x="801" y="3372"/>
                </a:lnTo>
                <a:lnTo>
                  <a:pt x="761" y="3376"/>
                </a:lnTo>
                <a:lnTo>
                  <a:pt x="722" y="3372"/>
                </a:lnTo>
                <a:lnTo>
                  <a:pt x="685" y="3365"/>
                </a:lnTo>
                <a:lnTo>
                  <a:pt x="649" y="3350"/>
                </a:lnTo>
                <a:lnTo>
                  <a:pt x="616" y="3332"/>
                </a:lnTo>
                <a:lnTo>
                  <a:pt x="586" y="3309"/>
                </a:lnTo>
                <a:lnTo>
                  <a:pt x="560" y="3283"/>
                </a:lnTo>
                <a:lnTo>
                  <a:pt x="538" y="3252"/>
                </a:lnTo>
                <a:lnTo>
                  <a:pt x="520" y="3218"/>
                </a:lnTo>
                <a:lnTo>
                  <a:pt x="506" y="3182"/>
                </a:lnTo>
                <a:lnTo>
                  <a:pt x="498" y="3144"/>
                </a:lnTo>
                <a:lnTo>
                  <a:pt x="494" y="3104"/>
                </a:lnTo>
                <a:lnTo>
                  <a:pt x="497" y="3068"/>
                </a:lnTo>
                <a:lnTo>
                  <a:pt x="504" y="3033"/>
                </a:lnTo>
                <a:lnTo>
                  <a:pt x="515" y="3000"/>
                </a:lnTo>
                <a:lnTo>
                  <a:pt x="529" y="2969"/>
                </a:lnTo>
                <a:lnTo>
                  <a:pt x="414" y="2969"/>
                </a:lnTo>
                <a:lnTo>
                  <a:pt x="389" y="2966"/>
                </a:lnTo>
                <a:lnTo>
                  <a:pt x="368" y="2956"/>
                </a:lnTo>
                <a:lnTo>
                  <a:pt x="349" y="2942"/>
                </a:lnTo>
                <a:lnTo>
                  <a:pt x="335" y="2923"/>
                </a:lnTo>
                <a:lnTo>
                  <a:pt x="326" y="2903"/>
                </a:lnTo>
                <a:lnTo>
                  <a:pt x="323" y="2877"/>
                </a:lnTo>
                <a:lnTo>
                  <a:pt x="323" y="183"/>
                </a:lnTo>
                <a:lnTo>
                  <a:pt x="91" y="183"/>
                </a:lnTo>
                <a:lnTo>
                  <a:pt x="67" y="179"/>
                </a:lnTo>
                <a:lnTo>
                  <a:pt x="45" y="169"/>
                </a:lnTo>
                <a:lnTo>
                  <a:pt x="26" y="155"/>
                </a:lnTo>
                <a:lnTo>
                  <a:pt x="12" y="138"/>
                </a:lnTo>
                <a:lnTo>
                  <a:pt x="3" y="116"/>
                </a:lnTo>
                <a:lnTo>
                  <a:pt x="0" y="92"/>
                </a:lnTo>
                <a:lnTo>
                  <a:pt x="3" y="67"/>
                </a:lnTo>
                <a:lnTo>
                  <a:pt x="12" y="46"/>
                </a:lnTo>
                <a:lnTo>
                  <a:pt x="26" y="27"/>
                </a:lnTo>
                <a:lnTo>
                  <a:pt x="45" y="13"/>
                </a:lnTo>
                <a:lnTo>
                  <a:pt x="67" y="3"/>
                </a:lnTo>
                <a:lnTo>
                  <a:pt x="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3450075" y="1021080"/>
            <a:ext cx="5556764" cy="19304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142340" y="1021080"/>
            <a:ext cx="3200936" cy="19304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4" name="Chart 123"/>
          <p:cNvGraphicFramePr/>
          <p:nvPr>
            <p:extLst>
              <p:ext uri="{D42A27DB-BD31-4B8C-83A1-F6EECF244321}">
                <p14:modId xmlns:p14="http://schemas.microsoft.com/office/powerpoint/2010/main" val="4120273584"/>
              </p:ext>
            </p:extLst>
          </p:nvPr>
        </p:nvGraphicFramePr>
        <p:xfrm>
          <a:off x="188179" y="1243553"/>
          <a:ext cx="2052102" cy="1655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5" name="Rectangle 124"/>
          <p:cNvSpPr/>
          <p:nvPr/>
        </p:nvSpPr>
        <p:spPr>
          <a:xfrm flipH="1">
            <a:off x="238913" y="1121645"/>
            <a:ext cx="865622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 Analysis</a:t>
            </a:r>
          </a:p>
        </p:txBody>
      </p:sp>
      <p:sp>
        <p:nvSpPr>
          <p:cNvPr id="126" name="Rectangle 125"/>
          <p:cNvSpPr/>
          <p:nvPr/>
        </p:nvSpPr>
        <p:spPr>
          <a:xfrm flipH="1">
            <a:off x="2258643" y="1530056"/>
            <a:ext cx="490519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</a:t>
            </a:r>
          </a:p>
        </p:txBody>
      </p:sp>
      <p:sp>
        <p:nvSpPr>
          <p:cNvPr id="127" name="Rectangle 126"/>
          <p:cNvSpPr/>
          <p:nvPr/>
        </p:nvSpPr>
        <p:spPr>
          <a:xfrm flipH="1">
            <a:off x="2258643" y="1729221"/>
            <a:ext cx="654025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$40.000</a:t>
            </a:r>
          </a:p>
        </p:txBody>
      </p:sp>
      <p:sp>
        <p:nvSpPr>
          <p:cNvPr id="128" name="Rectangle 127"/>
          <p:cNvSpPr/>
          <p:nvPr/>
        </p:nvSpPr>
        <p:spPr>
          <a:xfrm flipH="1">
            <a:off x="2258643" y="2027896"/>
            <a:ext cx="815929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Marketing</a:t>
            </a:r>
          </a:p>
        </p:txBody>
      </p:sp>
      <p:sp>
        <p:nvSpPr>
          <p:cNvPr id="129" name="Rectangle 128"/>
          <p:cNvSpPr/>
          <p:nvPr/>
        </p:nvSpPr>
        <p:spPr>
          <a:xfrm flipH="1">
            <a:off x="2258643" y="2227061"/>
            <a:ext cx="654025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$93.000</a:t>
            </a:r>
          </a:p>
        </p:txBody>
      </p:sp>
      <p:sp>
        <p:nvSpPr>
          <p:cNvPr id="131" name="Rectangle 130"/>
          <p:cNvSpPr/>
          <p:nvPr/>
        </p:nvSpPr>
        <p:spPr>
          <a:xfrm flipH="1">
            <a:off x="3549735" y="1121645"/>
            <a:ext cx="937757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Revenue</a:t>
            </a:r>
          </a:p>
        </p:txBody>
      </p:sp>
      <p:graphicFrame>
        <p:nvGraphicFramePr>
          <p:cNvPr id="132" name="Chart 131"/>
          <p:cNvGraphicFramePr/>
          <p:nvPr>
            <p:extLst>
              <p:ext uri="{D42A27DB-BD31-4B8C-83A1-F6EECF244321}">
                <p14:modId xmlns:p14="http://schemas.microsoft.com/office/powerpoint/2010/main" val="2385725393"/>
              </p:ext>
            </p:extLst>
          </p:nvPr>
        </p:nvGraphicFramePr>
        <p:xfrm>
          <a:off x="3573168" y="1290922"/>
          <a:ext cx="5275557" cy="1699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4199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560" y="721360"/>
            <a:ext cx="8818880" cy="22352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Monthly MRR Retention And Sales Value Productivity Dashboard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4122671" y="1477645"/>
            <a:ext cx="1819672" cy="1633220"/>
            <a:chOff x="3978672" y="1981200"/>
            <a:chExt cx="1819672" cy="1633220"/>
          </a:xfrm>
        </p:grpSpPr>
        <p:sp>
          <p:nvSpPr>
            <p:cNvPr id="35" name="Freeform 34"/>
            <p:cNvSpPr/>
            <p:nvPr/>
          </p:nvSpPr>
          <p:spPr>
            <a:xfrm>
              <a:off x="4018914" y="1981200"/>
              <a:ext cx="1721233" cy="864930"/>
            </a:xfrm>
            <a:custGeom>
              <a:avLst/>
              <a:gdLst>
                <a:gd name="connsiteX0" fmla="*/ 774095 w 1544320"/>
                <a:gd name="connsiteY0" fmla="*/ 2 h 776030"/>
                <a:gd name="connsiteX1" fmla="*/ 1160473 w 1544320"/>
                <a:gd name="connsiteY1" fmla="*/ 104743 h 776030"/>
                <a:gd name="connsiteX2" fmla="*/ 1544311 w 1544320"/>
                <a:gd name="connsiteY2" fmla="*/ 776030 h 776030"/>
                <a:gd name="connsiteX3" fmla="*/ 772160 w 1544320"/>
                <a:gd name="connsiteY3" fmla="*/ 772159 h 776030"/>
                <a:gd name="connsiteX4" fmla="*/ 0 w 1544320"/>
                <a:gd name="connsiteY4" fmla="*/ 772159 h 776030"/>
                <a:gd name="connsiteX5" fmla="*/ 387198 w 1544320"/>
                <a:gd name="connsiteY5" fmla="*/ 102805 h 776030"/>
                <a:gd name="connsiteX6" fmla="*/ 774095 w 1544320"/>
                <a:gd name="connsiteY6" fmla="*/ 2 h 7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4320" h="776030">
                  <a:moveTo>
                    <a:pt x="774095" y="2"/>
                  </a:moveTo>
                  <a:cubicBezTo>
                    <a:pt x="907616" y="336"/>
                    <a:pt x="1041051" y="35262"/>
                    <a:pt x="1160473" y="104743"/>
                  </a:cubicBezTo>
                  <a:cubicBezTo>
                    <a:pt x="1399316" y="243706"/>
                    <a:pt x="1545696" y="499706"/>
                    <a:pt x="1544311" y="776030"/>
                  </a:cubicBezTo>
                  <a:lnTo>
                    <a:pt x="772160" y="772159"/>
                  </a:lnTo>
                  <a:lnTo>
                    <a:pt x="0" y="772159"/>
                  </a:lnTo>
                  <a:cubicBezTo>
                    <a:pt x="0" y="495832"/>
                    <a:pt x="147661" y="240568"/>
                    <a:pt x="387198" y="102805"/>
                  </a:cubicBezTo>
                  <a:cubicBezTo>
                    <a:pt x="506966" y="33923"/>
                    <a:pt x="640574" y="-333"/>
                    <a:pt x="774095" y="2"/>
                  </a:cubicBez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4107370" y="2070100"/>
              <a:ext cx="1544320" cy="776030"/>
            </a:xfrm>
            <a:custGeom>
              <a:avLst/>
              <a:gdLst>
                <a:gd name="connsiteX0" fmla="*/ 774095 w 1544320"/>
                <a:gd name="connsiteY0" fmla="*/ 2 h 776030"/>
                <a:gd name="connsiteX1" fmla="*/ 1160473 w 1544320"/>
                <a:gd name="connsiteY1" fmla="*/ 104743 h 776030"/>
                <a:gd name="connsiteX2" fmla="*/ 1544311 w 1544320"/>
                <a:gd name="connsiteY2" fmla="*/ 776030 h 776030"/>
                <a:gd name="connsiteX3" fmla="*/ 772160 w 1544320"/>
                <a:gd name="connsiteY3" fmla="*/ 772159 h 776030"/>
                <a:gd name="connsiteX4" fmla="*/ 0 w 1544320"/>
                <a:gd name="connsiteY4" fmla="*/ 772159 h 776030"/>
                <a:gd name="connsiteX5" fmla="*/ 387198 w 1544320"/>
                <a:gd name="connsiteY5" fmla="*/ 102805 h 776030"/>
                <a:gd name="connsiteX6" fmla="*/ 774095 w 1544320"/>
                <a:gd name="connsiteY6" fmla="*/ 2 h 7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4320" h="776030">
                  <a:moveTo>
                    <a:pt x="774095" y="2"/>
                  </a:moveTo>
                  <a:cubicBezTo>
                    <a:pt x="907616" y="336"/>
                    <a:pt x="1041051" y="35262"/>
                    <a:pt x="1160473" y="104743"/>
                  </a:cubicBezTo>
                  <a:cubicBezTo>
                    <a:pt x="1399316" y="243706"/>
                    <a:pt x="1545696" y="499706"/>
                    <a:pt x="1544311" y="776030"/>
                  </a:cubicBezTo>
                  <a:lnTo>
                    <a:pt x="772160" y="772159"/>
                  </a:lnTo>
                  <a:lnTo>
                    <a:pt x="0" y="772159"/>
                  </a:lnTo>
                  <a:cubicBezTo>
                    <a:pt x="0" y="495832"/>
                    <a:pt x="147661" y="240568"/>
                    <a:pt x="387198" y="102805"/>
                  </a:cubicBezTo>
                  <a:cubicBezTo>
                    <a:pt x="506966" y="33923"/>
                    <a:pt x="640574" y="-333"/>
                    <a:pt x="774095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Pie 4"/>
            <p:cNvSpPr/>
            <p:nvPr/>
          </p:nvSpPr>
          <p:spPr>
            <a:xfrm>
              <a:off x="4107370" y="2070100"/>
              <a:ext cx="1544320" cy="1544320"/>
            </a:xfrm>
            <a:prstGeom prst="pie">
              <a:avLst>
                <a:gd name="adj1" fmla="val 10800000"/>
                <a:gd name="adj2" fmla="val 1884749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517" y="2400301"/>
              <a:ext cx="880027" cy="442912"/>
            </a:xfrm>
            <a:custGeom>
              <a:avLst/>
              <a:gdLst/>
              <a:ahLst/>
              <a:cxnLst>
                <a:cxn ang="0">
                  <a:pos x="475" y="238"/>
                </a:cxn>
                <a:cxn ang="0">
                  <a:pos x="237" y="0"/>
                </a:cxn>
                <a:cxn ang="0">
                  <a:pos x="0" y="238"/>
                </a:cxn>
                <a:cxn ang="0">
                  <a:pos x="475" y="238"/>
                </a:cxn>
              </a:cxnLst>
              <a:rect l="0" t="0" r="r" b="b"/>
              <a:pathLst>
                <a:path w="475" h="238">
                  <a:moveTo>
                    <a:pt x="475" y="238"/>
                  </a:moveTo>
                  <a:cubicBezTo>
                    <a:pt x="475" y="106"/>
                    <a:pt x="368" y="0"/>
                    <a:pt x="237" y="0"/>
                  </a:cubicBezTo>
                  <a:cubicBezTo>
                    <a:pt x="106" y="0"/>
                    <a:pt x="0" y="106"/>
                    <a:pt x="0" y="238"/>
                  </a:cubicBezTo>
                  <a:lnTo>
                    <a:pt x="475" y="23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  <a:tint val="66000"/>
                    <a:satMod val="160000"/>
                  </a:schemeClr>
                </a:gs>
                <a:gs pos="50000">
                  <a:schemeClr val="tx1">
                    <a:lumMod val="50000"/>
                    <a:lumOff val="50000"/>
                    <a:tint val="44500"/>
                    <a:satMod val="160000"/>
                  </a:schemeClr>
                </a:gs>
                <a:gs pos="100000">
                  <a:schemeClr val="tx1">
                    <a:lumMod val="50000"/>
                    <a:lumOff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 dirty="0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3978672" y="2833688"/>
              <a:ext cx="1819672" cy="889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 rot="2700000">
            <a:off x="4247333" y="1603851"/>
            <a:ext cx="1369512" cy="1375750"/>
            <a:chOff x="1975943" y="1986258"/>
            <a:chExt cx="1620780" cy="1628162"/>
          </a:xfrm>
        </p:grpSpPr>
        <p:sp>
          <p:nvSpPr>
            <p:cNvPr id="50" name="Freeform 75"/>
            <p:cNvSpPr>
              <a:spLocks/>
            </p:cNvSpPr>
            <p:nvPr/>
          </p:nvSpPr>
          <p:spPr bwMode="auto">
            <a:xfrm>
              <a:off x="2739513" y="1986258"/>
              <a:ext cx="93640" cy="852611"/>
            </a:xfrm>
            <a:custGeom>
              <a:avLst/>
              <a:gdLst>
                <a:gd name="T0" fmla="*/ 0 w 40"/>
                <a:gd name="T1" fmla="*/ 343 h 364"/>
                <a:gd name="T2" fmla="*/ 20 w 40"/>
                <a:gd name="T3" fmla="*/ 0 h 364"/>
                <a:gd name="T4" fmla="*/ 39 w 40"/>
                <a:gd name="T5" fmla="*/ 343 h 364"/>
                <a:gd name="T6" fmla="*/ 20 w 40"/>
                <a:gd name="T7" fmla="*/ 364 h 364"/>
                <a:gd name="T8" fmla="*/ 0 w 40"/>
                <a:gd name="T9" fmla="*/ 3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4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4"/>
                    <a:pt x="20" y="364"/>
                  </a:cubicBezTo>
                  <a:cubicBezTo>
                    <a:pt x="9" y="364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975943" y="1993640"/>
              <a:ext cx="1620780" cy="16207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2756651" y="2757653"/>
              <a:ext cx="59365" cy="59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Rectangle 53"/>
          <p:cNvSpPr/>
          <p:nvPr/>
        </p:nvSpPr>
        <p:spPr>
          <a:xfrm flipH="1">
            <a:off x="5972344" y="2249755"/>
            <a:ext cx="310983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100%</a:t>
            </a:r>
          </a:p>
        </p:txBody>
      </p:sp>
      <p:sp>
        <p:nvSpPr>
          <p:cNvPr id="55" name="Rectangle 54"/>
          <p:cNvSpPr/>
          <p:nvPr/>
        </p:nvSpPr>
        <p:spPr>
          <a:xfrm flipH="1">
            <a:off x="3850160" y="2249755"/>
            <a:ext cx="166712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0%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6602981" y="1477645"/>
            <a:ext cx="1819672" cy="1633220"/>
            <a:chOff x="3978672" y="1981200"/>
            <a:chExt cx="1819672" cy="1633220"/>
          </a:xfrm>
        </p:grpSpPr>
        <p:sp>
          <p:nvSpPr>
            <p:cNvPr id="57" name="Freeform 56"/>
            <p:cNvSpPr/>
            <p:nvPr/>
          </p:nvSpPr>
          <p:spPr>
            <a:xfrm>
              <a:off x="4018914" y="1981200"/>
              <a:ext cx="1721233" cy="864930"/>
            </a:xfrm>
            <a:custGeom>
              <a:avLst/>
              <a:gdLst>
                <a:gd name="connsiteX0" fmla="*/ 774095 w 1544320"/>
                <a:gd name="connsiteY0" fmla="*/ 2 h 776030"/>
                <a:gd name="connsiteX1" fmla="*/ 1160473 w 1544320"/>
                <a:gd name="connsiteY1" fmla="*/ 104743 h 776030"/>
                <a:gd name="connsiteX2" fmla="*/ 1544311 w 1544320"/>
                <a:gd name="connsiteY2" fmla="*/ 776030 h 776030"/>
                <a:gd name="connsiteX3" fmla="*/ 772160 w 1544320"/>
                <a:gd name="connsiteY3" fmla="*/ 772159 h 776030"/>
                <a:gd name="connsiteX4" fmla="*/ 0 w 1544320"/>
                <a:gd name="connsiteY4" fmla="*/ 772159 h 776030"/>
                <a:gd name="connsiteX5" fmla="*/ 387198 w 1544320"/>
                <a:gd name="connsiteY5" fmla="*/ 102805 h 776030"/>
                <a:gd name="connsiteX6" fmla="*/ 774095 w 1544320"/>
                <a:gd name="connsiteY6" fmla="*/ 2 h 7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4320" h="776030">
                  <a:moveTo>
                    <a:pt x="774095" y="2"/>
                  </a:moveTo>
                  <a:cubicBezTo>
                    <a:pt x="907616" y="336"/>
                    <a:pt x="1041051" y="35262"/>
                    <a:pt x="1160473" y="104743"/>
                  </a:cubicBezTo>
                  <a:cubicBezTo>
                    <a:pt x="1399316" y="243706"/>
                    <a:pt x="1545696" y="499706"/>
                    <a:pt x="1544311" y="776030"/>
                  </a:cubicBezTo>
                  <a:lnTo>
                    <a:pt x="772160" y="772159"/>
                  </a:lnTo>
                  <a:lnTo>
                    <a:pt x="0" y="772159"/>
                  </a:lnTo>
                  <a:cubicBezTo>
                    <a:pt x="0" y="495832"/>
                    <a:pt x="147661" y="240568"/>
                    <a:pt x="387198" y="102805"/>
                  </a:cubicBezTo>
                  <a:cubicBezTo>
                    <a:pt x="506966" y="33923"/>
                    <a:pt x="640574" y="-333"/>
                    <a:pt x="774095" y="2"/>
                  </a:cubicBez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4107370" y="2070100"/>
              <a:ext cx="1544320" cy="776030"/>
            </a:xfrm>
            <a:custGeom>
              <a:avLst/>
              <a:gdLst>
                <a:gd name="connsiteX0" fmla="*/ 774095 w 1544320"/>
                <a:gd name="connsiteY0" fmla="*/ 2 h 776030"/>
                <a:gd name="connsiteX1" fmla="*/ 1160473 w 1544320"/>
                <a:gd name="connsiteY1" fmla="*/ 104743 h 776030"/>
                <a:gd name="connsiteX2" fmla="*/ 1544311 w 1544320"/>
                <a:gd name="connsiteY2" fmla="*/ 776030 h 776030"/>
                <a:gd name="connsiteX3" fmla="*/ 772160 w 1544320"/>
                <a:gd name="connsiteY3" fmla="*/ 772159 h 776030"/>
                <a:gd name="connsiteX4" fmla="*/ 0 w 1544320"/>
                <a:gd name="connsiteY4" fmla="*/ 772159 h 776030"/>
                <a:gd name="connsiteX5" fmla="*/ 387198 w 1544320"/>
                <a:gd name="connsiteY5" fmla="*/ 102805 h 776030"/>
                <a:gd name="connsiteX6" fmla="*/ 774095 w 1544320"/>
                <a:gd name="connsiteY6" fmla="*/ 2 h 7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4320" h="776030">
                  <a:moveTo>
                    <a:pt x="774095" y="2"/>
                  </a:moveTo>
                  <a:cubicBezTo>
                    <a:pt x="907616" y="336"/>
                    <a:pt x="1041051" y="35262"/>
                    <a:pt x="1160473" y="104743"/>
                  </a:cubicBezTo>
                  <a:cubicBezTo>
                    <a:pt x="1399316" y="243706"/>
                    <a:pt x="1545696" y="499706"/>
                    <a:pt x="1544311" y="776030"/>
                  </a:cubicBezTo>
                  <a:lnTo>
                    <a:pt x="772160" y="772159"/>
                  </a:lnTo>
                  <a:lnTo>
                    <a:pt x="0" y="772159"/>
                  </a:lnTo>
                  <a:cubicBezTo>
                    <a:pt x="0" y="495832"/>
                    <a:pt x="147661" y="240568"/>
                    <a:pt x="387198" y="102805"/>
                  </a:cubicBezTo>
                  <a:cubicBezTo>
                    <a:pt x="506966" y="33923"/>
                    <a:pt x="640574" y="-333"/>
                    <a:pt x="774095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Pie 58"/>
            <p:cNvSpPr/>
            <p:nvPr/>
          </p:nvSpPr>
          <p:spPr>
            <a:xfrm>
              <a:off x="4107370" y="2070100"/>
              <a:ext cx="1544320" cy="1544320"/>
            </a:xfrm>
            <a:prstGeom prst="pie">
              <a:avLst>
                <a:gd name="adj1" fmla="val 10800000"/>
                <a:gd name="adj2" fmla="val 1398165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517" y="2400301"/>
              <a:ext cx="880027" cy="442912"/>
            </a:xfrm>
            <a:custGeom>
              <a:avLst/>
              <a:gdLst/>
              <a:ahLst/>
              <a:cxnLst>
                <a:cxn ang="0">
                  <a:pos x="475" y="238"/>
                </a:cxn>
                <a:cxn ang="0">
                  <a:pos x="237" y="0"/>
                </a:cxn>
                <a:cxn ang="0">
                  <a:pos x="0" y="238"/>
                </a:cxn>
                <a:cxn ang="0">
                  <a:pos x="475" y="238"/>
                </a:cxn>
              </a:cxnLst>
              <a:rect l="0" t="0" r="r" b="b"/>
              <a:pathLst>
                <a:path w="475" h="238">
                  <a:moveTo>
                    <a:pt x="475" y="238"/>
                  </a:moveTo>
                  <a:cubicBezTo>
                    <a:pt x="475" y="106"/>
                    <a:pt x="368" y="0"/>
                    <a:pt x="237" y="0"/>
                  </a:cubicBezTo>
                  <a:cubicBezTo>
                    <a:pt x="106" y="0"/>
                    <a:pt x="0" y="106"/>
                    <a:pt x="0" y="238"/>
                  </a:cubicBezTo>
                  <a:lnTo>
                    <a:pt x="475" y="23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  <a:tint val="66000"/>
                    <a:satMod val="160000"/>
                  </a:schemeClr>
                </a:gs>
                <a:gs pos="50000">
                  <a:schemeClr val="tx1">
                    <a:lumMod val="50000"/>
                    <a:lumOff val="50000"/>
                    <a:tint val="44500"/>
                    <a:satMod val="160000"/>
                  </a:schemeClr>
                </a:gs>
                <a:gs pos="100000">
                  <a:schemeClr val="tx1">
                    <a:lumMod val="50000"/>
                    <a:lumOff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 dirty="0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3978672" y="2833688"/>
              <a:ext cx="1819672" cy="889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 rot="19078192">
            <a:off x="6819083" y="1603851"/>
            <a:ext cx="1369512" cy="1375750"/>
            <a:chOff x="1975943" y="1986258"/>
            <a:chExt cx="1620780" cy="1628162"/>
          </a:xfrm>
        </p:grpSpPr>
        <p:sp>
          <p:nvSpPr>
            <p:cNvPr id="63" name="Freeform 75"/>
            <p:cNvSpPr>
              <a:spLocks/>
            </p:cNvSpPr>
            <p:nvPr/>
          </p:nvSpPr>
          <p:spPr bwMode="auto">
            <a:xfrm>
              <a:off x="2739513" y="1986258"/>
              <a:ext cx="93640" cy="852611"/>
            </a:xfrm>
            <a:custGeom>
              <a:avLst/>
              <a:gdLst>
                <a:gd name="T0" fmla="*/ 0 w 40"/>
                <a:gd name="T1" fmla="*/ 343 h 364"/>
                <a:gd name="T2" fmla="*/ 20 w 40"/>
                <a:gd name="T3" fmla="*/ 0 h 364"/>
                <a:gd name="T4" fmla="*/ 39 w 40"/>
                <a:gd name="T5" fmla="*/ 343 h 364"/>
                <a:gd name="T6" fmla="*/ 20 w 40"/>
                <a:gd name="T7" fmla="*/ 364 h 364"/>
                <a:gd name="T8" fmla="*/ 0 w 40"/>
                <a:gd name="T9" fmla="*/ 3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4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4"/>
                    <a:pt x="20" y="364"/>
                  </a:cubicBezTo>
                  <a:cubicBezTo>
                    <a:pt x="9" y="364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1975943" y="1993640"/>
              <a:ext cx="1620780" cy="16207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2756651" y="2757653"/>
              <a:ext cx="59365" cy="59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 flipH="1">
            <a:off x="8488722" y="2249755"/>
            <a:ext cx="238847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10%</a:t>
            </a:r>
          </a:p>
        </p:txBody>
      </p:sp>
      <p:sp>
        <p:nvSpPr>
          <p:cNvPr id="67" name="Rectangle 66"/>
          <p:cNvSpPr/>
          <p:nvPr/>
        </p:nvSpPr>
        <p:spPr>
          <a:xfrm flipH="1">
            <a:off x="6330470" y="2249755"/>
            <a:ext cx="166712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0%</a:t>
            </a:r>
          </a:p>
        </p:txBody>
      </p:sp>
      <p:sp>
        <p:nvSpPr>
          <p:cNvPr id="68" name="Rectangle 67"/>
          <p:cNvSpPr/>
          <p:nvPr/>
        </p:nvSpPr>
        <p:spPr>
          <a:xfrm flipH="1">
            <a:off x="4644583" y="2618169"/>
            <a:ext cx="775853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Actual : 75%</a:t>
            </a:r>
          </a:p>
        </p:txBody>
      </p:sp>
      <p:sp>
        <p:nvSpPr>
          <p:cNvPr id="69" name="Rectangle 68"/>
          <p:cNvSpPr/>
          <p:nvPr/>
        </p:nvSpPr>
        <p:spPr>
          <a:xfrm flipH="1">
            <a:off x="7105655" y="2618169"/>
            <a:ext cx="814326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Actual : 5.5%</a:t>
            </a:r>
          </a:p>
        </p:txBody>
      </p:sp>
      <p:sp>
        <p:nvSpPr>
          <p:cNvPr id="70" name="Rectangle 69"/>
          <p:cNvSpPr/>
          <p:nvPr/>
        </p:nvSpPr>
        <p:spPr>
          <a:xfrm flipH="1">
            <a:off x="5508151" y="1489475"/>
            <a:ext cx="780663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 : 95%</a:t>
            </a:r>
          </a:p>
        </p:txBody>
      </p:sp>
      <p:sp>
        <p:nvSpPr>
          <p:cNvPr id="71" name="Rectangle 70"/>
          <p:cNvSpPr/>
          <p:nvPr/>
        </p:nvSpPr>
        <p:spPr>
          <a:xfrm flipH="1">
            <a:off x="4537185" y="1186244"/>
            <a:ext cx="990656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MRR Retention</a:t>
            </a:r>
          </a:p>
        </p:txBody>
      </p:sp>
      <p:sp>
        <p:nvSpPr>
          <p:cNvPr id="72" name="Rectangle 71"/>
          <p:cNvSpPr/>
          <p:nvPr/>
        </p:nvSpPr>
        <p:spPr>
          <a:xfrm flipH="1">
            <a:off x="7011081" y="1186244"/>
            <a:ext cx="1003480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MRR Expansion</a:t>
            </a:r>
          </a:p>
        </p:txBody>
      </p:sp>
      <p:sp>
        <p:nvSpPr>
          <p:cNvPr id="73" name="Rectangle 72"/>
          <p:cNvSpPr/>
          <p:nvPr/>
        </p:nvSpPr>
        <p:spPr>
          <a:xfrm flipH="1">
            <a:off x="8040365" y="1489475"/>
            <a:ext cx="700512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 : 6%</a:t>
            </a: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val="1895163463"/>
              </p:ext>
            </p:extLst>
          </p:nvPr>
        </p:nvGraphicFramePr>
        <p:xfrm>
          <a:off x="325120" y="1041898"/>
          <a:ext cx="3306780" cy="1825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Rectangle 36"/>
          <p:cNvSpPr/>
          <p:nvPr/>
        </p:nvSpPr>
        <p:spPr>
          <a:xfrm flipH="1">
            <a:off x="3146936" y="839569"/>
            <a:ext cx="2850139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Monthly MRR Retention | Expansion Rate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62560" y="3017520"/>
            <a:ext cx="4378960" cy="20015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 flipH="1">
            <a:off x="991892" y="3162101"/>
            <a:ext cx="2720296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Value Productivity (Last xx Days)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891505"/>
              </p:ext>
            </p:extLst>
          </p:nvPr>
        </p:nvGraphicFramePr>
        <p:xfrm>
          <a:off x="396240" y="3457574"/>
          <a:ext cx="3911600" cy="1431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1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02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865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Agent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Sales Value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65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Option #01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$123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65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Option #02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$123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65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Option #03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$123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65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Option #04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$123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65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Total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$492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4602480" y="3017520"/>
            <a:ext cx="4378960" cy="20015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 flipH="1">
            <a:off x="6398425" y="3162101"/>
            <a:ext cx="787075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MRR Churn</a:t>
            </a:r>
          </a:p>
        </p:txBody>
      </p:sp>
      <p:graphicFrame>
        <p:nvGraphicFramePr>
          <p:cNvPr id="42" name="Chart 41"/>
          <p:cNvGraphicFramePr/>
          <p:nvPr>
            <p:extLst>
              <p:ext uri="{D42A27DB-BD31-4B8C-83A1-F6EECF244321}">
                <p14:modId xmlns:p14="http://schemas.microsoft.com/office/powerpoint/2010/main" val="3867466763"/>
              </p:ext>
            </p:extLst>
          </p:nvPr>
        </p:nvGraphicFramePr>
        <p:xfrm>
          <a:off x="4808197" y="3423921"/>
          <a:ext cx="3967526" cy="1463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902063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42900" y="685800"/>
            <a:ext cx="2286000" cy="125730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85702" y="703575"/>
          <a:ext cx="1522692" cy="1015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6343650" y="685801"/>
            <a:ext cx="2407919" cy="409274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342901" y="133353"/>
            <a:ext cx="4724399" cy="296574"/>
          </a:xfrm>
          <a:prstGeom prst="rect">
            <a:avLst/>
          </a:prstGeom>
        </p:spPr>
        <p:txBody>
          <a:bodyPr lIns="0" tIns="0" rIns="0" bIns="0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100" dirty="0"/>
              <a:t>CEO Report Template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800350" y="685800"/>
            <a:ext cx="3371850" cy="125730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5" name="Rounded Rectangle 44"/>
          <p:cNvSpPr/>
          <p:nvPr/>
        </p:nvSpPr>
        <p:spPr>
          <a:xfrm>
            <a:off x="2800350" y="2103520"/>
            <a:ext cx="3371850" cy="125730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6" name="Rounded Rectangle 45"/>
          <p:cNvSpPr/>
          <p:nvPr/>
        </p:nvSpPr>
        <p:spPr>
          <a:xfrm>
            <a:off x="342900" y="2086546"/>
            <a:ext cx="2286000" cy="125730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7" name="Rounded Rectangle 46"/>
          <p:cNvSpPr/>
          <p:nvPr/>
        </p:nvSpPr>
        <p:spPr>
          <a:xfrm>
            <a:off x="2800350" y="3521240"/>
            <a:ext cx="3371850" cy="125730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8" name="Rounded Rectangle 47"/>
          <p:cNvSpPr/>
          <p:nvPr/>
        </p:nvSpPr>
        <p:spPr>
          <a:xfrm>
            <a:off x="342900" y="3521240"/>
            <a:ext cx="2286000" cy="125730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51" name="Group 50"/>
          <p:cNvGrpSpPr/>
          <p:nvPr/>
        </p:nvGrpSpPr>
        <p:grpSpPr>
          <a:xfrm>
            <a:off x="504936" y="891741"/>
            <a:ext cx="876078" cy="700914"/>
            <a:chOff x="1018706" y="1643966"/>
            <a:chExt cx="1048062" cy="838512"/>
          </a:xfrm>
        </p:grpSpPr>
        <p:sp>
          <p:nvSpPr>
            <p:cNvPr id="52" name="Oval 51"/>
            <p:cNvSpPr/>
            <p:nvPr/>
          </p:nvSpPr>
          <p:spPr>
            <a:xfrm>
              <a:off x="1161426" y="1643966"/>
              <a:ext cx="762624" cy="762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r="5400000" algn="ctr" rotWithShape="0">
                <a:schemeClr val="tx1"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018706" y="2025278"/>
              <a:ext cx="1048062" cy="457200"/>
              <a:chOff x="1018707" y="2025278"/>
              <a:chExt cx="1048062" cy="457200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1085538" y="2025278"/>
                <a:ext cx="914400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1018707" y="2030525"/>
                <a:ext cx="1048062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Group 55"/>
          <p:cNvGrpSpPr/>
          <p:nvPr/>
        </p:nvGrpSpPr>
        <p:grpSpPr>
          <a:xfrm rot="1498846">
            <a:off x="677181" y="939151"/>
            <a:ext cx="531590" cy="531590"/>
            <a:chOff x="3021786" y="2815278"/>
            <a:chExt cx="701040" cy="701040"/>
          </a:xfrm>
        </p:grpSpPr>
        <p:sp>
          <p:nvSpPr>
            <p:cNvPr id="57" name="Oval 56"/>
            <p:cNvSpPr/>
            <p:nvPr/>
          </p:nvSpPr>
          <p:spPr>
            <a:xfrm>
              <a:off x="3021786" y="2815278"/>
              <a:ext cx="701040" cy="7010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3298466" y="2847340"/>
              <a:ext cx="147678" cy="392297"/>
            </a:xfrm>
            <a:custGeom>
              <a:avLst/>
              <a:gdLst>
                <a:gd name="connsiteX0" fmla="*/ 73840 w 147678"/>
                <a:gd name="connsiteY0" fmla="*/ 0 h 392297"/>
                <a:gd name="connsiteX1" fmla="*/ 124593 w 147678"/>
                <a:gd name="connsiteY1" fmla="*/ 265263 h 392297"/>
                <a:gd name="connsiteX2" fmla="*/ 126051 w 147678"/>
                <a:gd name="connsiteY2" fmla="*/ 266246 h 392297"/>
                <a:gd name="connsiteX3" fmla="*/ 147678 w 147678"/>
                <a:gd name="connsiteY3" fmla="*/ 318458 h 392297"/>
                <a:gd name="connsiteX4" fmla="*/ 73839 w 147678"/>
                <a:gd name="connsiteY4" fmla="*/ 392297 h 392297"/>
                <a:gd name="connsiteX5" fmla="*/ 0 w 147678"/>
                <a:gd name="connsiteY5" fmla="*/ 318458 h 392297"/>
                <a:gd name="connsiteX6" fmla="*/ 21627 w 147678"/>
                <a:gd name="connsiteY6" fmla="*/ 266246 h 392297"/>
                <a:gd name="connsiteX7" fmla="*/ 23087 w 147678"/>
                <a:gd name="connsiteY7" fmla="*/ 265262 h 39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678" h="392297">
                  <a:moveTo>
                    <a:pt x="73840" y="0"/>
                  </a:moveTo>
                  <a:lnTo>
                    <a:pt x="124593" y="265263"/>
                  </a:lnTo>
                  <a:lnTo>
                    <a:pt x="126051" y="266246"/>
                  </a:lnTo>
                  <a:cubicBezTo>
                    <a:pt x="139413" y="279608"/>
                    <a:pt x="147678" y="298068"/>
                    <a:pt x="147678" y="318458"/>
                  </a:cubicBezTo>
                  <a:cubicBezTo>
                    <a:pt x="147678" y="359238"/>
                    <a:pt x="114619" y="392297"/>
                    <a:pt x="73839" y="392297"/>
                  </a:cubicBezTo>
                  <a:cubicBezTo>
                    <a:pt x="33059" y="392297"/>
                    <a:pt x="0" y="359238"/>
                    <a:pt x="0" y="318458"/>
                  </a:cubicBezTo>
                  <a:cubicBezTo>
                    <a:pt x="0" y="298068"/>
                    <a:pt x="8265" y="279608"/>
                    <a:pt x="21627" y="266246"/>
                  </a:cubicBezTo>
                  <a:lnTo>
                    <a:pt x="23087" y="2652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42909" y="1247397"/>
            <a:ext cx="256226" cy="69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136455" y="1247397"/>
            <a:ext cx="282992" cy="69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04972" y="1492302"/>
            <a:ext cx="1076007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Process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91774" y="1679317"/>
            <a:ext cx="235962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+44</a:t>
            </a:r>
          </a:p>
        </p:txBody>
      </p:sp>
      <p:sp>
        <p:nvSpPr>
          <p:cNvPr id="64" name="Isosceles Triangle 63"/>
          <p:cNvSpPr/>
          <p:nvPr/>
        </p:nvSpPr>
        <p:spPr>
          <a:xfrm rot="10800000">
            <a:off x="1014895" y="1698811"/>
            <a:ext cx="67083" cy="5397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Isosceles Triangle 64"/>
          <p:cNvSpPr/>
          <p:nvPr/>
        </p:nvSpPr>
        <p:spPr>
          <a:xfrm>
            <a:off x="636544" y="1698812"/>
            <a:ext cx="67085" cy="5397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72931" y="1679317"/>
            <a:ext cx="219344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-34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1600200" y="892185"/>
            <a:ext cx="633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600200" y="1214450"/>
            <a:ext cx="914400" cy="3116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</p:txBody>
      </p:sp>
      <p:sp>
        <p:nvSpPr>
          <p:cNvPr id="69" name="Oval 68"/>
          <p:cNvSpPr/>
          <p:nvPr/>
        </p:nvSpPr>
        <p:spPr>
          <a:xfrm>
            <a:off x="1618793" y="1661975"/>
            <a:ext cx="57150" cy="57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/>
          <p:cNvSpPr txBox="1"/>
          <p:nvPr/>
        </p:nvSpPr>
        <p:spPr>
          <a:xfrm>
            <a:off x="1722827" y="1644384"/>
            <a:ext cx="571500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chemeClr val="accent1"/>
                </a:solidFill>
              </a:rPr>
              <a:t>Active State</a:t>
            </a:r>
          </a:p>
        </p:txBody>
      </p:sp>
      <p:graphicFrame>
        <p:nvGraphicFramePr>
          <p:cNvPr id="74" name="Chart 73"/>
          <p:cNvGraphicFramePr/>
          <p:nvPr/>
        </p:nvGraphicFramePr>
        <p:xfrm>
          <a:off x="2997532" y="1148176"/>
          <a:ext cx="2950472" cy="755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5" name="TextBox 74"/>
          <p:cNvSpPr txBox="1"/>
          <p:nvPr/>
        </p:nvSpPr>
        <p:spPr>
          <a:xfrm>
            <a:off x="3027038" y="838827"/>
            <a:ext cx="222906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Time Delivery Over The Quarters</a:t>
            </a:r>
          </a:p>
        </p:txBody>
      </p:sp>
      <p:graphicFrame>
        <p:nvGraphicFramePr>
          <p:cNvPr id="76" name="Chart 75"/>
          <p:cNvGraphicFramePr/>
          <p:nvPr/>
        </p:nvGraphicFramePr>
        <p:xfrm>
          <a:off x="409465" y="2524726"/>
          <a:ext cx="2007490" cy="675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7" name="TextBox 76"/>
          <p:cNvSpPr txBox="1"/>
          <p:nvPr/>
        </p:nvSpPr>
        <p:spPr>
          <a:xfrm>
            <a:off x="462268" y="2210630"/>
            <a:ext cx="148083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Production Downtime</a:t>
            </a:r>
          </a:p>
        </p:txBody>
      </p:sp>
      <p:graphicFrame>
        <p:nvGraphicFramePr>
          <p:cNvPr id="79" name="Chart 78"/>
          <p:cNvGraphicFramePr/>
          <p:nvPr/>
        </p:nvGraphicFramePr>
        <p:xfrm>
          <a:off x="3027037" y="2486264"/>
          <a:ext cx="2940017" cy="857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3081019" y="2285554"/>
            <a:ext cx="103378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Right first time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6615907" y="1081516"/>
            <a:ext cx="846524" cy="846524"/>
            <a:chOff x="8895280" y="1444776"/>
            <a:chExt cx="1155500" cy="1155500"/>
          </a:xfrm>
        </p:grpSpPr>
        <p:sp>
          <p:nvSpPr>
            <p:cNvPr id="81" name="Oval 80"/>
            <p:cNvSpPr/>
            <p:nvPr/>
          </p:nvSpPr>
          <p:spPr>
            <a:xfrm>
              <a:off x="8895280" y="1444776"/>
              <a:ext cx="1155500" cy="1155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" dir="5400000" algn="ctr" rotWithShape="0">
                <a:srgbClr val="000000">
                  <a:alpha val="2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84" name="Oval 83"/>
            <p:cNvSpPr/>
            <p:nvPr/>
          </p:nvSpPr>
          <p:spPr>
            <a:xfrm>
              <a:off x="8971480" y="1520976"/>
              <a:ext cx="1003100" cy="10031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6671731" y="1398539"/>
            <a:ext cx="73487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662556" y="1271933"/>
            <a:ext cx="967094" cy="3116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</p:txBody>
      </p:sp>
      <p:sp>
        <p:nvSpPr>
          <p:cNvPr id="88" name="Oval 87"/>
          <p:cNvSpPr/>
          <p:nvPr/>
        </p:nvSpPr>
        <p:spPr>
          <a:xfrm>
            <a:off x="7681150" y="1662881"/>
            <a:ext cx="57150" cy="57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9" name="TextBox 88"/>
          <p:cNvSpPr txBox="1"/>
          <p:nvPr/>
        </p:nvSpPr>
        <p:spPr>
          <a:xfrm>
            <a:off x="7785184" y="1645290"/>
            <a:ext cx="67669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chemeClr val="accent1"/>
                </a:solidFill>
              </a:rPr>
              <a:t>Running</a:t>
            </a:r>
          </a:p>
        </p:txBody>
      </p:sp>
      <p:grpSp>
        <p:nvGrpSpPr>
          <p:cNvPr id="100" name="Group 99"/>
          <p:cNvGrpSpPr/>
          <p:nvPr/>
        </p:nvGrpSpPr>
        <p:grpSpPr>
          <a:xfrm>
            <a:off x="6615907" y="2308909"/>
            <a:ext cx="846524" cy="846524"/>
            <a:chOff x="8895280" y="1444776"/>
            <a:chExt cx="1155500" cy="1155500"/>
          </a:xfrm>
        </p:grpSpPr>
        <p:sp>
          <p:nvSpPr>
            <p:cNvPr id="102" name="Oval 101"/>
            <p:cNvSpPr/>
            <p:nvPr/>
          </p:nvSpPr>
          <p:spPr>
            <a:xfrm>
              <a:off x="8895280" y="1444776"/>
              <a:ext cx="1155500" cy="1155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" dir="5400000" algn="ctr" rotWithShape="0">
                <a:srgbClr val="000000">
                  <a:alpha val="2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03" name="Oval 102"/>
            <p:cNvSpPr/>
            <p:nvPr/>
          </p:nvSpPr>
          <p:spPr>
            <a:xfrm>
              <a:off x="8971480" y="1520976"/>
              <a:ext cx="1003100" cy="1003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6763137" y="2625932"/>
            <a:ext cx="55206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40%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662556" y="2499326"/>
            <a:ext cx="967094" cy="3116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</p:txBody>
      </p:sp>
      <p:sp>
        <p:nvSpPr>
          <p:cNvPr id="98" name="Oval 97"/>
          <p:cNvSpPr/>
          <p:nvPr/>
        </p:nvSpPr>
        <p:spPr>
          <a:xfrm>
            <a:off x="7681150" y="2890274"/>
            <a:ext cx="57150" cy="571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9" name="TextBox 98"/>
          <p:cNvSpPr txBox="1"/>
          <p:nvPr/>
        </p:nvSpPr>
        <p:spPr>
          <a:xfrm>
            <a:off x="7785184" y="2872683"/>
            <a:ext cx="571500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chemeClr val="accent1"/>
                </a:solidFill>
              </a:rPr>
              <a:t>Running</a:t>
            </a:r>
          </a:p>
        </p:txBody>
      </p:sp>
      <p:grpSp>
        <p:nvGrpSpPr>
          <p:cNvPr id="110" name="Group 109"/>
          <p:cNvGrpSpPr/>
          <p:nvPr/>
        </p:nvGrpSpPr>
        <p:grpSpPr>
          <a:xfrm>
            <a:off x="6615907" y="3536301"/>
            <a:ext cx="846524" cy="846524"/>
            <a:chOff x="8895280" y="1444776"/>
            <a:chExt cx="1155500" cy="1155500"/>
          </a:xfrm>
        </p:grpSpPr>
        <p:sp>
          <p:nvSpPr>
            <p:cNvPr id="112" name="Oval 111"/>
            <p:cNvSpPr/>
            <p:nvPr/>
          </p:nvSpPr>
          <p:spPr>
            <a:xfrm>
              <a:off x="8895280" y="1444776"/>
              <a:ext cx="1155500" cy="1155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" dir="5400000" algn="ctr" rotWithShape="0">
                <a:srgbClr val="000000">
                  <a:alpha val="2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3" name="Oval 112"/>
            <p:cNvSpPr/>
            <p:nvPr/>
          </p:nvSpPr>
          <p:spPr>
            <a:xfrm>
              <a:off x="8971480" y="1520976"/>
              <a:ext cx="1003100" cy="1003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6763137" y="3853324"/>
            <a:ext cx="55206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20%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662556" y="3726718"/>
            <a:ext cx="967094" cy="3116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</p:txBody>
      </p:sp>
      <p:sp>
        <p:nvSpPr>
          <p:cNvPr id="108" name="Oval 107"/>
          <p:cNvSpPr/>
          <p:nvPr/>
        </p:nvSpPr>
        <p:spPr>
          <a:xfrm>
            <a:off x="7681150" y="4117667"/>
            <a:ext cx="57150" cy="571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/>
          <p:cNvSpPr txBox="1"/>
          <p:nvPr/>
        </p:nvSpPr>
        <p:spPr>
          <a:xfrm>
            <a:off x="7785184" y="4100076"/>
            <a:ext cx="571500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chemeClr val="accent1"/>
                </a:solidFill>
              </a:rPr>
              <a:t>Running</a:t>
            </a:r>
          </a:p>
        </p:txBody>
      </p:sp>
      <p:cxnSp>
        <p:nvCxnSpPr>
          <p:cNvPr id="117" name="Straight Connector 116"/>
          <p:cNvCxnSpPr/>
          <p:nvPr/>
        </p:nvCxnSpPr>
        <p:spPr>
          <a:xfrm>
            <a:off x="6826608" y="3345867"/>
            <a:ext cx="153007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826608" y="2118474"/>
            <a:ext cx="153007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Oval 124"/>
          <p:cNvSpPr/>
          <p:nvPr/>
        </p:nvSpPr>
        <p:spPr>
          <a:xfrm>
            <a:off x="3085608" y="3886200"/>
            <a:ext cx="768767" cy="76876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889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6" name="Oval 125"/>
          <p:cNvSpPr/>
          <p:nvPr/>
        </p:nvSpPr>
        <p:spPr>
          <a:xfrm>
            <a:off x="3136306" y="3936898"/>
            <a:ext cx="667373" cy="66737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7" name="TextBox 126"/>
          <p:cNvSpPr txBox="1"/>
          <p:nvPr/>
        </p:nvSpPr>
        <p:spPr>
          <a:xfrm>
            <a:off x="3208263" y="4140424"/>
            <a:ext cx="523457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88" b="1" dirty="0">
                <a:solidFill>
                  <a:schemeClr val="bg1"/>
                </a:solidFill>
              </a:rPr>
              <a:t>Garment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3276955" y="4285446"/>
            <a:ext cx="386072" cy="1269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38" name="Oval 137"/>
          <p:cNvSpPr/>
          <p:nvPr/>
        </p:nvSpPr>
        <p:spPr>
          <a:xfrm>
            <a:off x="4946233" y="3886200"/>
            <a:ext cx="768767" cy="76876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889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9" name="Oval 138"/>
          <p:cNvSpPr/>
          <p:nvPr/>
        </p:nvSpPr>
        <p:spPr>
          <a:xfrm>
            <a:off x="4996931" y="3936898"/>
            <a:ext cx="667373" cy="6673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1" name="TextBox 140"/>
          <p:cNvSpPr txBox="1"/>
          <p:nvPr/>
        </p:nvSpPr>
        <p:spPr>
          <a:xfrm>
            <a:off x="5068888" y="4140424"/>
            <a:ext cx="523457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88" b="1" dirty="0">
                <a:solidFill>
                  <a:schemeClr val="bg1"/>
                </a:solidFill>
              </a:rPr>
              <a:t>Garment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5137581" y="4285446"/>
            <a:ext cx="386072" cy="1269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4044286" y="4191146"/>
            <a:ext cx="62591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10 Days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81019" y="3637191"/>
            <a:ext cx="214867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Average Style Changeover time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1665757" y="3742067"/>
            <a:ext cx="7292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90%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665757" y="4064332"/>
            <a:ext cx="940883" cy="3116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</p:txBody>
      </p:sp>
      <p:sp>
        <p:nvSpPr>
          <p:cNvPr id="122" name="Oval 121"/>
          <p:cNvSpPr/>
          <p:nvPr/>
        </p:nvSpPr>
        <p:spPr>
          <a:xfrm>
            <a:off x="1684350" y="4511857"/>
            <a:ext cx="57150" cy="571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/>
          <p:cNvSpPr txBox="1"/>
          <p:nvPr/>
        </p:nvSpPr>
        <p:spPr>
          <a:xfrm>
            <a:off x="1788384" y="4494266"/>
            <a:ext cx="571500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>
                <a:solidFill>
                  <a:schemeClr val="accent4"/>
                </a:solidFill>
              </a:rPr>
              <a:t>Active State</a:t>
            </a:r>
          </a:p>
        </p:txBody>
      </p:sp>
      <p:graphicFrame>
        <p:nvGraphicFramePr>
          <p:cNvPr id="150" name="Chart 149"/>
          <p:cNvGraphicFramePr/>
          <p:nvPr/>
        </p:nvGraphicFramePr>
        <p:xfrm>
          <a:off x="175727" y="3578882"/>
          <a:ext cx="1556832" cy="1037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151" name="Group 150"/>
          <p:cNvGrpSpPr/>
          <p:nvPr/>
        </p:nvGrpSpPr>
        <p:grpSpPr>
          <a:xfrm>
            <a:off x="512031" y="3778428"/>
            <a:ext cx="876078" cy="700914"/>
            <a:chOff x="1018706" y="1643966"/>
            <a:chExt cx="1048062" cy="838512"/>
          </a:xfrm>
        </p:grpSpPr>
        <p:sp>
          <p:nvSpPr>
            <p:cNvPr id="152" name="Oval 151"/>
            <p:cNvSpPr/>
            <p:nvPr/>
          </p:nvSpPr>
          <p:spPr>
            <a:xfrm>
              <a:off x="1161426" y="1643966"/>
              <a:ext cx="762624" cy="762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r="5400000" algn="ctr" rotWithShape="0">
                <a:schemeClr val="tx1"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153" name="Group 152"/>
            <p:cNvGrpSpPr/>
            <p:nvPr/>
          </p:nvGrpSpPr>
          <p:grpSpPr>
            <a:xfrm>
              <a:off x="1018706" y="2025278"/>
              <a:ext cx="1048062" cy="457200"/>
              <a:chOff x="1018707" y="2025278"/>
              <a:chExt cx="1048062" cy="457200"/>
            </a:xfrm>
          </p:grpSpPr>
          <p:sp>
            <p:nvSpPr>
              <p:cNvPr id="154" name="Rectangle 153"/>
              <p:cNvSpPr/>
              <p:nvPr/>
            </p:nvSpPr>
            <p:spPr>
              <a:xfrm>
                <a:off x="1085538" y="2025278"/>
                <a:ext cx="914400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55" name="Straight Connector 154"/>
              <p:cNvCxnSpPr/>
              <p:nvPr/>
            </p:nvCxnSpPr>
            <p:spPr>
              <a:xfrm>
                <a:off x="1018707" y="2030525"/>
                <a:ext cx="1048062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6" name="Group 155"/>
          <p:cNvGrpSpPr/>
          <p:nvPr/>
        </p:nvGrpSpPr>
        <p:grpSpPr>
          <a:xfrm>
            <a:off x="684276" y="3825838"/>
            <a:ext cx="531590" cy="531590"/>
            <a:chOff x="3021786" y="2815278"/>
            <a:chExt cx="701040" cy="701040"/>
          </a:xfrm>
        </p:grpSpPr>
        <p:sp>
          <p:nvSpPr>
            <p:cNvPr id="157" name="Oval 156"/>
            <p:cNvSpPr/>
            <p:nvPr/>
          </p:nvSpPr>
          <p:spPr>
            <a:xfrm>
              <a:off x="3021786" y="2815278"/>
              <a:ext cx="701040" cy="7010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8" name="Freeform 157"/>
            <p:cNvSpPr/>
            <p:nvPr/>
          </p:nvSpPr>
          <p:spPr>
            <a:xfrm>
              <a:off x="3298466" y="2847340"/>
              <a:ext cx="147678" cy="392297"/>
            </a:xfrm>
            <a:custGeom>
              <a:avLst/>
              <a:gdLst>
                <a:gd name="connsiteX0" fmla="*/ 73840 w 147678"/>
                <a:gd name="connsiteY0" fmla="*/ 0 h 392297"/>
                <a:gd name="connsiteX1" fmla="*/ 124593 w 147678"/>
                <a:gd name="connsiteY1" fmla="*/ 265263 h 392297"/>
                <a:gd name="connsiteX2" fmla="*/ 126051 w 147678"/>
                <a:gd name="connsiteY2" fmla="*/ 266246 h 392297"/>
                <a:gd name="connsiteX3" fmla="*/ 147678 w 147678"/>
                <a:gd name="connsiteY3" fmla="*/ 318458 h 392297"/>
                <a:gd name="connsiteX4" fmla="*/ 73839 w 147678"/>
                <a:gd name="connsiteY4" fmla="*/ 392297 h 392297"/>
                <a:gd name="connsiteX5" fmla="*/ 0 w 147678"/>
                <a:gd name="connsiteY5" fmla="*/ 318458 h 392297"/>
                <a:gd name="connsiteX6" fmla="*/ 21627 w 147678"/>
                <a:gd name="connsiteY6" fmla="*/ 266246 h 392297"/>
                <a:gd name="connsiteX7" fmla="*/ 23087 w 147678"/>
                <a:gd name="connsiteY7" fmla="*/ 265262 h 39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678" h="392297">
                  <a:moveTo>
                    <a:pt x="73840" y="0"/>
                  </a:moveTo>
                  <a:lnTo>
                    <a:pt x="124593" y="265263"/>
                  </a:lnTo>
                  <a:lnTo>
                    <a:pt x="126051" y="266246"/>
                  </a:lnTo>
                  <a:cubicBezTo>
                    <a:pt x="139413" y="279608"/>
                    <a:pt x="147678" y="298068"/>
                    <a:pt x="147678" y="318458"/>
                  </a:cubicBezTo>
                  <a:cubicBezTo>
                    <a:pt x="147678" y="359238"/>
                    <a:pt x="114619" y="392297"/>
                    <a:pt x="73839" y="392297"/>
                  </a:cubicBezTo>
                  <a:cubicBezTo>
                    <a:pt x="33059" y="392297"/>
                    <a:pt x="0" y="359238"/>
                    <a:pt x="0" y="318458"/>
                  </a:cubicBezTo>
                  <a:cubicBezTo>
                    <a:pt x="0" y="298068"/>
                    <a:pt x="8265" y="279608"/>
                    <a:pt x="21627" y="266246"/>
                  </a:cubicBezTo>
                  <a:lnTo>
                    <a:pt x="23087" y="26526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524416" y="4134084"/>
            <a:ext cx="819941" cy="69250"/>
            <a:chOff x="1033407" y="2071835"/>
            <a:chExt cx="980905" cy="82843"/>
          </a:xfrm>
        </p:grpSpPr>
        <p:sp>
          <p:nvSpPr>
            <p:cNvPr id="160" name="TextBox 159"/>
            <p:cNvSpPr txBox="1"/>
            <p:nvPr/>
          </p:nvSpPr>
          <p:spPr>
            <a:xfrm>
              <a:off x="1033407" y="2071835"/>
              <a:ext cx="128486" cy="828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4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Low</a:t>
              </a: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1872403" y="2071835"/>
              <a:ext cx="141909" cy="828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4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High</a:t>
              </a:r>
            </a:p>
          </p:txBody>
        </p:sp>
      </p:grpSp>
      <p:sp>
        <p:nvSpPr>
          <p:cNvPr id="162" name="TextBox 161"/>
          <p:cNvSpPr txBox="1"/>
          <p:nvPr/>
        </p:nvSpPr>
        <p:spPr>
          <a:xfrm>
            <a:off x="412067" y="4378989"/>
            <a:ext cx="1076007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Process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715720" y="4566004"/>
            <a:ext cx="202259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+44</a:t>
            </a:r>
          </a:p>
        </p:txBody>
      </p:sp>
      <p:sp>
        <p:nvSpPr>
          <p:cNvPr id="164" name="Isosceles Triangle 163"/>
          <p:cNvSpPr/>
          <p:nvPr/>
        </p:nvSpPr>
        <p:spPr>
          <a:xfrm rot="10800000">
            <a:off x="1021990" y="4585498"/>
            <a:ext cx="67083" cy="5397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5" name="Isosceles Triangle 164"/>
          <p:cNvSpPr/>
          <p:nvPr/>
        </p:nvSpPr>
        <p:spPr>
          <a:xfrm>
            <a:off x="643639" y="4585499"/>
            <a:ext cx="67085" cy="5397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1095690" y="4566004"/>
            <a:ext cx="18801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-34</a:t>
            </a:r>
          </a:p>
        </p:txBody>
      </p:sp>
    </p:spTree>
    <p:extLst>
      <p:ext uri="{BB962C8B-B14F-4D97-AF65-F5344CB8AC3E}">
        <p14:creationId xmlns:p14="http://schemas.microsoft.com/office/powerpoint/2010/main" val="8598595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162560" y="2933700"/>
            <a:ext cx="8818880" cy="19812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62560" y="721360"/>
            <a:ext cx="8818880" cy="215519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Monthly Sales Growth And Net Profit Margin Dashboard</a:t>
            </a:r>
          </a:p>
        </p:txBody>
      </p:sp>
      <p:sp>
        <p:nvSpPr>
          <p:cNvPr id="30" name="Rectangle 29"/>
          <p:cNvSpPr/>
          <p:nvPr/>
        </p:nvSpPr>
        <p:spPr>
          <a:xfrm flipH="1">
            <a:off x="5691505" y="788471"/>
            <a:ext cx="2200924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 Profit Margin | 2019 &amp; 2020</a:t>
            </a:r>
          </a:p>
        </p:txBody>
      </p:sp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4201161352"/>
              </p:ext>
            </p:extLst>
          </p:nvPr>
        </p:nvGraphicFramePr>
        <p:xfrm>
          <a:off x="4572000" y="1031240"/>
          <a:ext cx="4324349" cy="1788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1161319789"/>
              </p:ext>
            </p:extLst>
          </p:nvPr>
        </p:nvGraphicFramePr>
        <p:xfrm>
          <a:off x="262255" y="974089"/>
          <a:ext cx="4262120" cy="1454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Rectangle 32"/>
          <p:cNvSpPr/>
          <p:nvPr/>
        </p:nvSpPr>
        <p:spPr>
          <a:xfrm flipH="1">
            <a:off x="1685832" y="788471"/>
            <a:ext cx="1529266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Monthly Sales Growth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0" y="1025684"/>
            <a:ext cx="0" cy="15465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 flipH="1">
            <a:off x="1598225" y="2510664"/>
            <a:ext cx="1590180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 Sales Growth 20%</a:t>
            </a:r>
          </a:p>
        </p:txBody>
      </p:sp>
      <p:sp>
        <p:nvSpPr>
          <p:cNvPr id="35" name="Rectangle 34"/>
          <p:cNvSpPr/>
          <p:nvPr/>
        </p:nvSpPr>
        <p:spPr>
          <a:xfrm flipH="1">
            <a:off x="948701" y="2999551"/>
            <a:ext cx="1803378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 Revenue Per Unit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69228" y="3458677"/>
            <a:ext cx="2362324" cy="1252537"/>
            <a:chOff x="657396" y="3288313"/>
            <a:chExt cx="2362324" cy="1252537"/>
          </a:xfrm>
        </p:grpSpPr>
        <p:sp>
          <p:nvSpPr>
            <p:cNvPr id="36" name="Rectangle 35"/>
            <p:cNvSpPr/>
            <p:nvPr/>
          </p:nvSpPr>
          <p:spPr>
            <a:xfrm flipH="1">
              <a:off x="657396" y="3353694"/>
              <a:ext cx="703719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Option #01</a:t>
              </a: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1617185" y="3288313"/>
              <a:ext cx="1402535" cy="30003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123$</a:t>
              </a:r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657396" y="3829944"/>
              <a:ext cx="703719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Option #02</a:t>
              </a: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1617185" y="3764563"/>
              <a:ext cx="1402535" cy="30003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123$</a:t>
              </a:r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657396" y="4306194"/>
              <a:ext cx="703719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Option #03</a:t>
              </a: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1617185" y="4240813"/>
              <a:ext cx="1402535" cy="300037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123$</a:t>
              </a:r>
            </a:p>
          </p:txBody>
        </p:sp>
      </p:grpSp>
      <p:sp>
        <p:nvSpPr>
          <p:cNvPr id="48" name="Rectangle 47"/>
          <p:cNvSpPr/>
          <p:nvPr/>
        </p:nvSpPr>
        <p:spPr>
          <a:xfrm flipH="1">
            <a:off x="5311661" y="2999551"/>
            <a:ext cx="1798570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Per Rep(xx Months)</a:t>
            </a:r>
          </a:p>
        </p:txBody>
      </p:sp>
      <p:graphicFrame>
        <p:nvGraphicFramePr>
          <p:cNvPr id="49" name="Chart 48"/>
          <p:cNvGraphicFramePr/>
          <p:nvPr>
            <p:extLst>
              <p:ext uri="{D42A27DB-BD31-4B8C-83A1-F6EECF244321}">
                <p14:modId xmlns:p14="http://schemas.microsoft.com/office/powerpoint/2010/main" val="2865688159"/>
              </p:ext>
            </p:extLst>
          </p:nvPr>
        </p:nvGraphicFramePr>
        <p:xfrm>
          <a:off x="3573168" y="3234982"/>
          <a:ext cx="5275557" cy="1699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50" name="Straight Connector 49"/>
          <p:cNvCxnSpPr/>
          <p:nvPr/>
        </p:nvCxnSpPr>
        <p:spPr>
          <a:xfrm>
            <a:off x="3302360" y="3451533"/>
            <a:ext cx="0" cy="1266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362410" y="2419132"/>
            <a:ext cx="352340" cy="3523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/>
              <a:t>21%</a:t>
            </a:r>
          </a:p>
        </p:txBody>
      </p:sp>
    </p:spTree>
    <p:extLst>
      <p:ext uri="{BB962C8B-B14F-4D97-AF65-F5344CB8AC3E}">
        <p14:creationId xmlns:p14="http://schemas.microsoft.com/office/powerpoint/2010/main" val="284533693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Financial Performance KPI Dashboard</a:t>
            </a:r>
          </a:p>
        </p:txBody>
      </p:sp>
      <p:sp>
        <p:nvSpPr>
          <p:cNvPr id="54" name="Rectangle 53"/>
          <p:cNvSpPr/>
          <p:nvPr/>
        </p:nvSpPr>
        <p:spPr>
          <a:xfrm>
            <a:off x="3627120" y="2997200"/>
            <a:ext cx="5303520" cy="196088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13360" y="2997200"/>
            <a:ext cx="3312160" cy="196088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3627120" y="802640"/>
            <a:ext cx="5303520" cy="215519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13360" y="802640"/>
            <a:ext cx="3312160" cy="215519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684489" y="1206500"/>
            <a:ext cx="2369903" cy="1955165"/>
            <a:chOff x="3898675" y="1981200"/>
            <a:chExt cx="1979666" cy="1633220"/>
          </a:xfrm>
        </p:grpSpPr>
        <p:sp>
          <p:nvSpPr>
            <p:cNvPr id="5" name="Freeform 4"/>
            <p:cNvSpPr/>
            <p:nvPr/>
          </p:nvSpPr>
          <p:spPr>
            <a:xfrm>
              <a:off x="4018914" y="1981200"/>
              <a:ext cx="1721233" cy="864930"/>
            </a:xfrm>
            <a:custGeom>
              <a:avLst/>
              <a:gdLst>
                <a:gd name="connsiteX0" fmla="*/ 774095 w 1544320"/>
                <a:gd name="connsiteY0" fmla="*/ 2 h 776030"/>
                <a:gd name="connsiteX1" fmla="*/ 1160473 w 1544320"/>
                <a:gd name="connsiteY1" fmla="*/ 104743 h 776030"/>
                <a:gd name="connsiteX2" fmla="*/ 1544311 w 1544320"/>
                <a:gd name="connsiteY2" fmla="*/ 776030 h 776030"/>
                <a:gd name="connsiteX3" fmla="*/ 772160 w 1544320"/>
                <a:gd name="connsiteY3" fmla="*/ 772159 h 776030"/>
                <a:gd name="connsiteX4" fmla="*/ 0 w 1544320"/>
                <a:gd name="connsiteY4" fmla="*/ 772159 h 776030"/>
                <a:gd name="connsiteX5" fmla="*/ 387198 w 1544320"/>
                <a:gd name="connsiteY5" fmla="*/ 102805 h 776030"/>
                <a:gd name="connsiteX6" fmla="*/ 774095 w 1544320"/>
                <a:gd name="connsiteY6" fmla="*/ 2 h 7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4320" h="776030">
                  <a:moveTo>
                    <a:pt x="774095" y="2"/>
                  </a:moveTo>
                  <a:cubicBezTo>
                    <a:pt x="907616" y="336"/>
                    <a:pt x="1041051" y="35262"/>
                    <a:pt x="1160473" y="104743"/>
                  </a:cubicBezTo>
                  <a:cubicBezTo>
                    <a:pt x="1399316" y="243706"/>
                    <a:pt x="1545696" y="499706"/>
                    <a:pt x="1544311" y="776030"/>
                  </a:cubicBezTo>
                  <a:lnTo>
                    <a:pt x="772160" y="772159"/>
                  </a:lnTo>
                  <a:lnTo>
                    <a:pt x="0" y="772159"/>
                  </a:lnTo>
                  <a:cubicBezTo>
                    <a:pt x="0" y="495832"/>
                    <a:pt x="147661" y="240568"/>
                    <a:pt x="387198" y="102805"/>
                  </a:cubicBezTo>
                  <a:cubicBezTo>
                    <a:pt x="506966" y="33923"/>
                    <a:pt x="640574" y="-333"/>
                    <a:pt x="774095" y="2"/>
                  </a:cubicBez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4107370" y="2070100"/>
              <a:ext cx="1544320" cy="776030"/>
            </a:xfrm>
            <a:custGeom>
              <a:avLst/>
              <a:gdLst>
                <a:gd name="connsiteX0" fmla="*/ 774095 w 1544320"/>
                <a:gd name="connsiteY0" fmla="*/ 2 h 776030"/>
                <a:gd name="connsiteX1" fmla="*/ 1160473 w 1544320"/>
                <a:gd name="connsiteY1" fmla="*/ 104743 h 776030"/>
                <a:gd name="connsiteX2" fmla="*/ 1544311 w 1544320"/>
                <a:gd name="connsiteY2" fmla="*/ 776030 h 776030"/>
                <a:gd name="connsiteX3" fmla="*/ 772160 w 1544320"/>
                <a:gd name="connsiteY3" fmla="*/ 772159 h 776030"/>
                <a:gd name="connsiteX4" fmla="*/ 0 w 1544320"/>
                <a:gd name="connsiteY4" fmla="*/ 772159 h 776030"/>
                <a:gd name="connsiteX5" fmla="*/ 387198 w 1544320"/>
                <a:gd name="connsiteY5" fmla="*/ 102805 h 776030"/>
                <a:gd name="connsiteX6" fmla="*/ 774095 w 1544320"/>
                <a:gd name="connsiteY6" fmla="*/ 2 h 7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4320" h="776030">
                  <a:moveTo>
                    <a:pt x="774095" y="2"/>
                  </a:moveTo>
                  <a:cubicBezTo>
                    <a:pt x="907616" y="336"/>
                    <a:pt x="1041051" y="35262"/>
                    <a:pt x="1160473" y="104743"/>
                  </a:cubicBezTo>
                  <a:cubicBezTo>
                    <a:pt x="1399316" y="243706"/>
                    <a:pt x="1545696" y="499706"/>
                    <a:pt x="1544311" y="776030"/>
                  </a:cubicBezTo>
                  <a:lnTo>
                    <a:pt x="772160" y="772159"/>
                  </a:lnTo>
                  <a:lnTo>
                    <a:pt x="0" y="772159"/>
                  </a:lnTo>
                  <a:cubicBezTo>
                    <a:pt x="0" y="495832"/>
                    <a:pt x="147661" y="240568"/>
                    <a:pt x="387198" y="102805"/>
                  </a:cubicBezTo>
                  <a:cubicBezTo>
                    <a:pt x="506966" y="33923"/>
                    <a:pt x="640574" y="-333"/>
                    <a:pt x="774095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Pie 7"/>
            <p:cNvSpPr/>
            <p:nvPr/>
          </p:nvSpPr>
          <p:spPr>
            <a:xfrm>
              <a:off x="4107370" y="2070100"/>
              <a:ext cx="1544320" cy="1544320"/>
            </a:xfrm>
            <a:prstGeom prst="pie">
              <a:avLst>
                <a:gd name="adj1" fmla="val 17356638"/>
                <a:gd name="adj2" fmla="val 210945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517" y="2400301"/>
              <a:ext cx="880027" cy="442912"/>
            </a:xfrm>
            <a:custGeom>
              <a:avLst/>
              <a:gdLst/>
              <a:ahLst/>
              <a:cxnLst>
                <a:cxn ang="0">
                  <a:pos x="475" y="238"/>
                </a:cxn>
                <a:cxn ang="0">
                  <a:pos x="237" y="0"/>
                </a:cxn>
                <a:cxn ang="0">
                  <a:pos x="0" y="238"/>
                </a:cxn>
                <a:cxn ang="0">
                  <a:pos x="475" y="238"/>
                </a:cxn>
              </a:cxnLst>
              <a:rect l="0" t="0" r="r" b="b"/>
              <a:pathLst>
                <a:path w="475" h="238">
                  <a:moveTo>
                    <a:pt x="475" y="238"/>
                  </a:moveTo>
                  <a:cubicBezTo>
                    <a:pt x="475" y="106"/>
                    <a:pt x="368" y="0"/>
                    <a:pt x="237" y="0"/>
                  </a:cubicBezTo>
                  <a:cubicBezTo>
                    <a:pt x="106" y="0"/>
                    <a:pt x="0" y="106"/>
                    <a:pt x="0" y="238"/>
                  </a:cubicBezTo>
                  <a:lnTo>
                    <a:pt x="475" y="23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  <a:tint val="66000"/>
                    <a:satMod val="160000"/>
                  </a:schemeClr>
                </a:gs>
                <a:gs pos="50000">
                  <a:schemeClr val="tx1">
                    <a:lumMod val="50000"/>
                    <a:lumOff val="50000"/>
                    <a:tint val="44500"/>
                    <a:satMod val="160000"/>
                  </a:schemeClr>
                </a:gs>
                <a:gs pos="100000">
                  <a:schemeClr val="tx1">
                    <a:lumMod val="50000"/>
                    <a:lumOff val="5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898675" y="2833687"/>
              <a:ext cx="1979666" cy="35972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90%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 rot="3158214">
            <a:off x="1049703" y="1418264"/>
            <a:ext cx="1639474" cy="1639474"/>
            <a:chOff x="6085658" y="1610089"/>
            <a:chExt cx="1369512" cy="1369512"/>
          </a:xfrm>
        </p:grpSpPr>
        <p:sp>
          <p:nvSpPr>
            <p:cNvPr id="13" name="Oval 12"/>
            <p:cNvSpPr/>
            <p:nvPr/>
          </p:nvSpPr>
          <p:spPr>
            <a:xfrm>
              <a:off x="6085658" y="1610089"/>
              <a:ext cx="1369512" cy="136951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6689451" y="1653858"/>
              <a:ext cx="161926" cy="676274"/>
              <a:chOff x="3878262" y="1945483"/>
              <a:chExt cx="161926" cy="676274"/>
            </a:xfrm>
          </p:grpSpPr>
          <p:sp>
            <p:nvSpPr>
              <p:cNvPr id="25" name="Isosceles Triangle 24"/>
              <p:cNvSpPr/>
              <p:nvPr/>
            </p:nvSpPr>
            <p:spPr>
              <a:xfrm>
                <a:off x="3897833" y="1945483"/>
                <a:ext cx="122784" cy="632142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878262" y="2459831"/>
                <a:ext cx="161926" cy="16192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926408" y="2507977"/>
                <a:ext cx="65634" cy="656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0" name="Rectangle 29"/>
          <p:cNvSpPr/>
          <p:nvPr/>
        </p:nvSpPr>
        <p:spPr>
          <a:xfrm flipH="1">
            <a:off x="318761" y="900231"/>
            <a:ext cx="921727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Growth</a:t>
            </a:r>
          </a:p>
        </p:txBody>
      </p:sp>
      <p:sp>
        <p:nvSpPr>
          <p:cNvPr id="31" name="Rectangle 30"/>
          <p:cNvSpPr/>
          <p:nvPr/>
        </p:nvSpPr>
        <p:spPr>
          <a:xfrm flipH="1">
            <a:off x="3748268" y="900231"/>
            <a:ext cx="1955664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Monthly Recurring Revenue 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E2CB49E1-A8E3-44EF-AC4C-302790B10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5363313"/>
              </p:ext>
            </p:extLst>
          </p:nvPr>
        </p:nvGraphicFramePr>
        <p:xfrm>
          <a:off x="3743574" y="1155701"/>
          <a:ext cx="5070612" cy="1699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7" name="Group 46"/>
          <p:cNvGrpSpPr/>
          <p:nvPr/>
        </p:nvGrpSpPr>
        <p:grpSpPr>
          <a:xfrm>
            <a:off x="947061" y="3480818"/>
            <a:ext cx="1780937" cy="583401"/>
            <a:chOff x="1201061" y="3279160"/>
            <a:chExt cx="1780937" cy="583401"/>
          </a:xfrm>
        </p:grpSpPr>
        <p:sp>
          <p:nvSpPr>
            <p:cNvPr id="37" name="Rectangle 36"/>
            <p:cNvSpPr/>
            <p:nvPr/>
          </p:nvSpPr>
          <p:spPr>
            <a:xfrm flipH="1">
              <a:off x="1201061" y="3693284"/>
              <a:ext cx="1780937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Compare With Last x Month</a:t>
              </a:r>
            </a:p>
          </p:txBody>
        </p:sp>
        <p:sp>
          <p:nvSpPr>
            <p:cNvPr id="38" name="Rectangle 37"/>
            <p:cNvSpPr/>
            <p:nvPr/>
          </p:nvSpPr>
          <p:spPr>
            <a:xfrm flipH="1">
              <a:off x="1201061" y="3279160"/>
              <a:ext cx="947375" cy="369332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$55.55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18761" y="3524024"/>
            <a:ext cx="496988" cy="496988"/>
            <a:chOff x="487471" y="3380687"/>
            <a:chExt cx="600710" cy="600710"/>
          </a:xfrm>
        </p:grpSpPr>
        <p:sp>
          <p:nvSpPr>
            <p:cNvPr id="36" name="Oval 35"/>
            <p:cNvSpPr/>
            <p:nvPr/>
          </p:nvSpPr>
          <p:spPr>
            <a:xfrm>
              <a:off x="487471" y="3380687"/>
              <a:ext cx="600710" cy="6007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/>
            <p:cNvSpPr/>
            <p:nvPr/>
          </p:nvSpPr>
          <p:spPr>
            <a:xfrm>
              <a:off x="615741" y="3511952"/>
              <a:ext cx="344170" cy="24920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947061" y="4232658"/>
            <a:ext cx="1780937" cy="583401"/>
            <a:chOff x="1201061" y="4173240"/>
            <a:chExt cx="1780937" cy="583401"/>
          </a:xfrm>
        </p:grpSpPr>
        <p:sp>
          <p:nvSpPr>
            <p:cNvPr id="41" name="Rectangle 40"/>
            <p:cNvSpPr/>
            <p:nvPr/>
          </p:nvSpPr>
          <p:spPr>
            <a:xfrm flipH="1">
              <a:off x="1201061" y="4587364"/>
              <a:ext cx="1780937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Compare With Last x Month</a:t>
              </a:r>
            </a:p>
          </p:txBody>
        </p:sp>
        <p:sp>
          <p:nvSpPr>
            <p:cNvPr id="42" name="Rectangle 41"/>
            <p:cNvSpPr/>
            <p:nvPr/>
          </p:nvSpPr>
          <p:spPr>
            <a:xfrm flipH="1">
              <a:off x="1201061" y="4173240"/>
              <a:ext cx="774251" cy="369332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$5.05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18761" y="4275864"/>
            <a:ext cx="496988" cy="496988"/>
            <a:chOff x="487471" y="4274767"/>
            <a:chExt cx="600710" cy="600710"/>
          </a:xfrm>
        </p:grpSpPr>
        <p:sp>
          <p:nvSpPr>
            <p:cNvPr id="40" name="Oval 39"/>
            <p:cNvSpPr/>
            <p:nvPr/>
          </p:nvSpPr>
          <p:spPr>
            <a:xfrm>
              <a:off x="487471" y="4274767"/>
              <a:ext cx="600710" cy="6007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/>
            <p:cNvSpPr/>
            <p:nvPr/>
          </p:nvSpPr>
          <p:spPr>
            <a:xfrm>
              <a:off x="615741" y="4406032"/>
              <a:ext cx="344170" cy="24920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 flipH="1">
            <a:off x="318761" y="3099473"/>
            <a:ext cx="1686360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 Purchase Value</a:t>
            </a:r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E2CB49E1-A8E3-44EF-AC4C-302790B10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1375068"/>
              </p:ext>
            </p:extLst>
          </p:nvPr>
        </p:nvGraphicFramePr>
        <p:xfrm>
          <a:off x="3743574" y="3298172"/>
          <a:ext cx="5070612" cy="1617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Rectangle 50"/>
          <p:cNvSpPr/>
          <p:nvPr/>
        </p:nvSpPr>
        <p:spPr>
          <a:xfrm flipH="1">
            <a:off x="3748268" y="3099473"/>
            <a:ext cx="548227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Finance</a:t>
            </a:r>
          </a:p>
        </p:txBody>
      </p:sp>
    </p:spTree>
    <p:extLst>
      <p:ext uri="{BB962C8B-B14F-4D97-AF65-F5344CB8AC3E}">
        <p14:creationId xmlns:p14="http://schemas.microsoft.com/office/powerpoint/2010/main" val="289381710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Rectangle 181"/>
          <p:cNvSpPr/>
          <p:nvPr/>
        </p:nvSpPr>
        <p:spPr>
          <a:xfrm>
            <a:off x="2288540" y="3551478"/>
            <a:ext cx="2207434" cy="137143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/>
          <p:cNvSpPr/>
          <p:nvPr/>
        </p:nvSpPr>
        <p:spPr>
          <a:xfrm>
            <a:off x="4547240" y="3551478"/>
            <a:ext cx="2207434" cy="137143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6805938" y="3551478"/>
            <a:ext cx="2207434" cy="137143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Financial Performance KPI Dashboard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30629" y="716007"/>
            <a:ext cx="2108932" cy="137143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579940" y="821042"/>
            <a:ext cx="1210310" cy="606869"/>
            <a:chOff x="2889251" y="1598613"/>
            <a:chExt cx="3362325" cy="1685925"/>
          </a:xfrm>
        </p:grpSpPr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976563" y="1685925"/>
              <a:ext cx="3190875" cy="1598613"/>
            </a:xfrm>
            <a:custGeom>
              <a:avLst/>
              <a:gdLst>
                <a:gd name="T0" fmla="*/ 424 w 848"/>
                <a:gd name="T1" fmla="*/ 166 h 424"/>
                <a:gd name="T2" fmla="*/ 681 w 848"/>
                <a:gd name="T3" fmla="*/ 424 h 424"/>
                <a:gd name="T4" fmla="*/ 848 w 848"/>
                <a:gd name="T5" fmla="*/ 424 h 424"/>
                <a:gd name="T6" fmla="*/ 424 w 848"/>
                <a:gd name="T7" fmla="*/ 0 h 424"/>
                <a:gd name="T8" fmla="*/ 0 w 848"/>
                <a:gd name="T9" fmla="*/ 424 h 424"/>
                <a:gd name="T10" fmla="*/ 166 w 848"/>
                <a:gd name="T11" fmla="*/ 424 h 424"/>
                <a:gd name="T12" fmla="*/ 424 w 848"/>
                <a:gd name="T13" fmla="*/ 16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8" h="424">
                  <a:moveTo>
                    <a:pt x="424" y="166"/>
                  </a:moveTo>
                  <a:cubicBezTo>
                    <a:pt x="566" y="166"/>
                    <a:pt x="681" y="282"/>
                    <a:pt x="681" y="424"/>
                  </a:cubicBezTo>
                  <a:cubicBezTo>
                    <a:pt x="848" y="424"/>
                    <a:pt x="848" y="424"/>
                    <a:pt x="848" y="424"/>
                  </a:cubicBezTo>
                  <a:cubicBezTo>
                    <a:pt x="848" y="190"/>
                    <a:pt x="658" y="0"/>
                    <a:pt x="424" y="0"/>
                  </a:cubicBezTo>
                  <a:cubicBezTo>
                    <a:pt x="190" y="0"/>
                    <a:pt x="0" y="190"/>
                    <a:pt x="0" y="424"/>
                  </a:cubicBezTo>
                  <a:cubicBezTo>
                    <a:pt x="166" y="424"/>
                    <a:pt x="166" y="424"/>
                    <a:pt x="166" y="424"/>
                  </a:cubicBezTo>
                  <a:cubicBezTo>
                    <a:pt x="166" y="282"/>
                    <a:pt x="282" y="166"/>
                    <a:pt x="424" y="1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"/>
            <p:cNvSpPr>
              <a:spLocks/>
            </p:cNvSpPr>
            <p:nvPr/>
          </p:nvSpPr>
          <p:spPr bwMode="auto">
            <a:xfrm>
              <a:off x="2889251" y="1598613"/>
              <a:ext cx="3362325" cy="1685925"/>
            </a:xfrm>
            <a:custGeom>
              <a:avLst/>
              <a:gdLst>
                <a:gd name="T0" fmla="*/ 893 w 893"/>
                <a:gd name="T1" fmla="*/ 447 h 447"/>
                <a:gd name="T2" fmla="*/ 681 w 893"/>
                <a:gd name="T3" fmla="*/ 447 h 447"/>
                <a:gd name="T4" fmla="*/ 447 w 893"/>
                <a:gd name="T5" fmla="*/ 212 h 447"/>
                <a:gd name="T6" fmla="*/ 212 w 893"/>
                <a:gd name="T7" fmla="*/ 447 h 447"/>
                <a:gd name="T8" fmla="*/ 0 w 893"/>
                <a:gd name="T9" fmla="*/ 447 h 447"/>
                <a:gd name="T10" fmla="*/ 447 w 893"/>
                <a:gd name="T11" fmla="*/ 0 h 447"/>
                <a:gd name="T12" fmla="*/ 893 w 893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3" h="447">
                  <a:moveTo>
                    <a:pt x="893" y="447"/>
                  </a:moveTo>
                  <a:cubicBezTo>
                    <a:pt x="681" y="447"/>
                    <a:pt x="681" y="447"/>
                    <a:pt x="681" y="447"/>
                  </a:cubicBezTo>
                  <a:cubicBezTo>
                    <a:pt x="681" y="317"/>
                    <a:pt x="576" y="212"/>
                    <a:pt x="447" y="212"/>
                  </a:cubicBezTo>
                  <a:cubicBezTo>
                    <a:pt x="317" y="212"/>
                    <a:pt x="212" y="317"/>
                    <a:pt x="212" y="447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200"/>
                    <a:pt x="201" y="0"/>
                    <a:pt x="447" y="0"/>
                  </a:cubicBezTo>
                  <a:cubicBezTo>
                    <a:pt x="693" y="0"/>
                    <a:pt x="893" y="200"/>
                    <a:pt x="893" y="447"/>
                  </a:cubicBezTo>
                  <a:close/>
                </a:path>
              </a:pathLst>
            </a:custGeom>
            <a:no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2976563" y="1685925"/>
              <a:ext cx="3190876" cy="1598613"/>
              <a:chOff x="2976563" y="1685925"/>
              <a:chExt cx="3190876" cy="1598613"/>
            </a:xfrm>
          </p:grpSpPr>
          <p:sp>
            <p:nvSpPr>
              <p:cNvPr id="59" name="Line 7"/>
              <p:cNvSpPr>
                <a:spLocks noChangeShapeType="1"/>
              </p:cNvSpPr>
              <p:nvPr/>
            </p:nvSpPr>
            <p:spPr bwMode="auto">
              <a:xfrm>
                <a:off x="4572001" y="1685925"/>
                <a:ext cx="0" cy="150813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Line 8"/>
              <p:cNvSpPr>
                <a:spLocks noChangeShapeType="1"/>
              </p:cNvSpPr>
              <p:nvPr/>
            </p:nvSpPr>
            <p:spPr bwMode="auto">
              <a:xfrm>
                <a:off x="4157663" y="1738313"/>
                <a:ext cx="19050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Line 9"/>
              <p:cNvSpPr>
                <a:spLocks noChangeShapeType="1"/>
              </p:cNvSpPr>
              <p:nvPr/>
            </p:nvSpPr>
            <p:spPr bwMode="auto">
              <a:xfrm>
                <a:off x="3443288" y="2152650"/>
                <a:ext cx="52388" cy="53975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Line 10"/>
              <p:cNvSpPr>
                <a:spLocks noChangeShapeType="1"/>
              </p:cNvSpPr>
              <p:nvPr/>
            </p:nvSpPr>
            <p:spPr bwMode="auto">
              <a:xfrm>
                <a:off x="3028951" y="2870200"/>
                <a:ext cx="74613" cy="1905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Line 11"/>
              <p:cNvSpPr>
                <a:spLocks noChangeShapeType="1"/>
              </p:cNvSpPr>
              <p:nvPr/>
            </p:nvSpPr>
            <p:spPr bwMode="auto">
              <a:xfrm flipH="1">
                <a:off x="6040438" y="2870200"/>
                <a:ext cx="71438" cy="1905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2"/>
              <p:cNvSpPr>
                <a:spLocks noChangeShapeType="1"/>
              </p:cNvSpPr>
              <p:nvPr/>
            </p:nvSpPr>
            <p:spPr bwMode="auto">
              <a:xfrm flipH="1">
                <a:off x="5645151" y="2152650"/>
                <a:ext cx="55563" cy="53975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Line 13"/>
              <p:cNvSpPr>
                <a:spLocks noChangeShapeType="1"/>
              </p:cNvSpPr>
              <p:nvPr/>
            </p:nvSpPr>
            <p:spPr bwMode="auto">
              <a:xfrm flipH="1">
                <a:off x="4964113" y="1738313"/>
                <a:ext cx="22225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Line 14"/>
              <p:cNvSpPr>
                <a:spLocks noChangeShapeType="1"/>
              </p:cNvSpPr>
              <p:nvPr/>
            </p:nvSpPr>
            <p:spPr bwMode="auto">
              <a:xfrm>
                <a:off x="3773488" y="1897063"/>
                <a:ext cx="76200" cy="134938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Line 15"/>
              <p:cNvSpPr>
                <a:spLocks noChangeShapeType="1"/>
              </p:cNvSpPr>
              <p:nvPr/>
            </p:nvSpPr>
            <p:spPr bwMode="auto">
              <a:xfrm>
                <a:off x="3190876" y="2484438"/>
                <a:ext cx="131763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Line 16"/>
              <p:cNvSpPr>
                <a:spLocks noChangeShapeType="1"/>
              </p:cNvSpPr>
              <p:nvPr/>
            </p:nvSpPr>
            <p:spPr bwMode="auto">
              <a:xfrm>
                <a:off x="2976563" y="3284538"/>
                <a:ext cx="153988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Line 17"/>
              <p:cNvSpPr>
                <a:spLocks noChangeShapeType="1"/>
              </p:cNvSpPr>
              <p:nvPr/>
            </p:nvSpPr>
            <p:spPr bwMode="auto">
              <a:xfrm flipH="1">
                <a:off x="6013451" y="3284538"/>
                <a:ext cx="153988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Line 18"/>
              <p:cNvSpPr>
                <a:spLocks noChangeShapeType="1"/>
              </p:cNvSpPr>
              <p:nvPr/>
            </p:nvSpPr>
            <p:spPr bwMode="auto">
              <a:xfrm flipH="1">
                <a:off x="5821363" y="2484438"/>
                <a:ext cx="131763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Line 19"/>
              <p:cNvSpPr>
                <a:spLocks noChangeShapeType="1"/>
              </p:cNvSpPr>
              <p:nvPr/>
            </p:nvSpPr>
            <p:spPr bwMode="auto">
              <a:xfrm flipH="1">
                <a:off x="5291138" y="1897063"/>
                <a:ext cx="79375" cy="134938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1085093" y="1328188"/>
            <a:ext cx="201146" cy="198302"/>
            <a:chOff x="7610515" y="1770719"/>
            <a:chExt cx="222171" cy="219030"/>
          </a:xfrm>
        </p:grpSpPr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7610515" y="1770719"/>
              <a:ext cx="222171" cy="21903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54"/>
            <p:cNvSpPr>
              <a:spLocks noChangeArrowheads="1"/>
            </p:cNvSpPr>
            <p:nvPr/>
          </p:nvSpPr>
          <p:spPr bwMode="auto">
            <a:xfrm>
              <a:off x="7646525" y="1806219"/>
              <a:ext cx="150151" cy="14802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10000"/>
                    <a:lumOff val="90000"/>
                    <a:shade val="30000"/>
                    <a:satMod val="115000"/>
                  </a:schemeClr>
                </a:gs>
                <a:gs pos="50000">
                  <a:schemeClr val="tx1">
                    <a:lumMod val="10000"/>
                    <a:lumOff val="90000"/>
                    <a:shade val="67500"/>
                    <a:satMod val="115000"/>
                  </a:schemeClr>
                </a:gs>
                <a:gs pos="100000">
                  <a:schemeClr val="tx1">
                    <a:lumMod val="10000"/>
                    <a:lumOff val="9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8900000">
            <a:off x="688513" y="933615"/>
            <a:ext cx="994305" cy="983847"/>
            <a:chOff x="3190878" y="1911350"/>
            <a:chExt cx="2762248" cy="2733197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497388" y="1911350"/>
              <a:ext cx="150813" cy="1370013"/>
            </a:xfrm>
            <a:custGeom>
              <a:avLst/>
              <a:gdLst>
                <a:gd name="T0" fmla="*/ 0 w 40"/>
                <a:gd name="T1" fmla="*/ 343 h 363"/>
                <a:gd name="T2" fmla="*/ 20 w 40"/>
                <a:gd name="T3" fmla="*/ 0 h 363"/>
                <a:gd name="T4" fmla="*/ 39 w 40"/>
                <a:gd name="T5" fmla="*/ 343 h 363"/>
                <a:gd name="T6" fmla="*/ 20 w 40"/>
                <a:gd name="T7" fmla="*/ 363 h 363"/>
                <a:gd name="T8" fmla="*/ 0 w 40"/>
                <a:gd name="T9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3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3"/>
                    <a:pt x="20" y="363"/>
                  </a:cubicBezTo>
                  <a:cubicBezTo>
                    <a:pt x="9" y="363"/>
                    <a:pt x="0" y="354"/>
                    <a:pt x="0" y="34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52"/>
            <p:cNvSpPr>
              <a:spLocks noChangeArrowheads="1"/>
            </p:cNvSpPr>
            <p:nvPr/>
          </p:nvSpPr>
          <p:spPr bwMode="auto">
            <a:xfrm>
              <a:off x="3190878" y="1921353"/>
              <a:ext cx="2762248" cy="2723194"/>
            </a:xfrm>
            <a:prstGeom prst="ellipse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/>
          <p:cNvSpPr/>
          <p:nvPr/>
        </p:nvSpPr>
        <p:spPr>
          <a:xfrm flipH="1">
            <a:off x="567137" y="1581105"/>
            <a:ext cx="1235915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Gross Profit Margin</a:t>
            </a:r>
          </a:p>
        </p:txBody>
      </p:sp>
      <p:sp>
        <p:nvSpPr>
          <p:cNvPr id="73" name="Rectangle 72"/>
          <p:cNvSpPr/>
          <p:nvPr/>
        </p:nvSpPr>
        <p:spPr>
          <a:xfrm flipH="1">
            <a:off x="991932" y="1767107"/>
            <a:ext cx="386324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25%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130629" y="2133742"/>
            <a:ext cx="2108932" cy="137143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579940" y="2240173"/>
            <a:ext cx="1210310" cy="606869"/>
            <a:chOff x="2889251" y="1598613"/>
            <a:chExt cx="3362325" cy="1685925"/>
          </a:xfrm>
        </p:grpSpPr>
        <p:sp>
          <p:nvSpPr>
            <p:cNvPr id="102" name="Freeform 6"/>
            <p:cNvSpPr>
              <a:spLocks/>
            </p:cNvSpPr>
            <p:nvPr/>
          </p:nvSpPr>
          <p:spPr bwMode="auto">
            <a:xfrm>
              <a:off x="2976563" y="1685925"/>
              <a:ext cx="3190875" cy="1598613"/>
            </a:xfrm>
            <a:custGeom>
              <a:avLst/>
              <a:gdLst>
                <a:gd name="T0" fmla="*/ 424 w 848"/>
                <a:gd name="T1" fmla="*/ 166 h 424"/>
                <a:gd name="T2" fmla="*/ 681 w 848"/>
                <a:gd name="T3" fmla="*/ 424 h 424"/>
                <a:gd name="T4" fmla="*/ 848 w 848"/>
                <a:gd name="T5" fmla="*/ 424 h 424"/>
                <a:gd name="T6" fmla="*/ 424 w 848"/>
                <a:gd name="T7" fmla="*/ 0 h 424"/>
                <a:gd name="T8" fmla="*/ 0 w 848"/>
                <a:gd name="T9" fmla="*/ 424 h 424"/>
                <a:gd name="T10" fmla="*/ 166 w 848"/>
                <a:gd name="T11" fmla="*/ 424 h 424"/>
                <a:gd name="T12" fmla="*/ 424 w 848"/>
                <a:gd name="T13" fmla="*/ 16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8" h="424">
                  <a:moveTo>
                    <a:pt x="424" y="166"/>
                  </a:moveTo>
                  <a:cubicBezTo>
                    <a:pt x="566" y="166"/>
                    <a:pt x="681" y="282"/>
                    <a:pt x="681" y="424"/>
                  </a:cubicBezTo>
                  <a:cubicBezTo>
                    <a:pt x="848" y="424"/>
                    <a:pt x="848" y="424"/>
                    <a:pt x="848" y="424"/>
                  </a:cubicBezTo>
                  <a:cubicBezTo>
                    <a:pt x="848" y="190"/>
                    <a:pt x="658" y="0"/>
                    <a:pt x="424" y="0"/>
                  </a:cubicBezTo>
                  <a:cubicBezTo>
                    <a:pt x="190" y="0"/>
                    <a:pt x="0" y="190"/>
                    <a:pt x="0" y="424"/>
                  </a:cubicBezTo>
                  <a:cubicBezTo>
                    <a:pt x="166" y="424"/>
                    <a:pt x="166" y="424"/>
                    <a:pt x="166" y="424"/>
                  </a:cubicBezTo>
                  <a:cubicBezTo>
                    <a:pt x="166" y="282"/>
                    <a:pt x="282" y="166"/>
                    <a:pt x="424" y="1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"/>
            <p:cNvSpPr>
              <a:spLocks/>
            </p:cNvSpPr>
            <p:nvPr/>
          </p:nvSpPr>
          <p:spPr bwMode="auto">
            <a:xfrm>
              <a:off x="2889251" y="1598613"/>
              <a:ext cx="3362325" cy="1685925"/>
            </a:xfrm>
            <a:custGeom>
              <a:avLst/>
              <a:gdLst>
                <a:gd name="T0" fmla="*/ 893 w 893"/>
                <a:gd name="T1" fmla="*/ 447 h 447"/>
                <a:gd name="T2" fmla="*/ 681 w 893"/>
                <a:gd name="T3" fmla="*/ 447 h 447"/>
                <a:gd name="T4" fmla="*/ 447 w 893"/>
                <a:gd name="T5" fmla="*/ 212 h 447"/>
                <a:gd name="T6" fmla="*/ 212 w 893"/>
                <a:gd name="T7" fmla="*/ 447 h 447"/>
                <a:gd name="T8" fmla="*/ 0 w 893"/>
                <a:gd name="T9" fmla="*/ 447 h 447"/>
                <a:gd name="T10" fmla="*/ 447 w 893"/>
                <a:gd name="T11" fmla="*/ 0 h 447"/>
                <a:gd name="T12" fmla="*/ 893 w 893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3" h="447">
                  <a:moveTo>
                    <a:pt x="893" y="447"/>
                  </a:moveTo>
                  <a:cubicBezTo>
                    <a:pt x="681" y="447"/>
                    <a:pt x="681" y="447"/>
                    <a:pt x="681" y="447"/>
                  </a:cubicBezTo>
                  <a:cubicBezTo>
                    <a:pt x="681" y="317"/>
                    <a:pt x="576" y="212"/>
                    <a:pt x="447" y="212"/>
                  </a:cubicBezTo>
                  <a:cubicBezTo>
                    <a:pt x="317" y="212"/>
                    <a:pt x="212" y="317"/>
                    <a:pt x="212" y="447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200"/>
                    <a:pt x="201" y="0"/>
                    <a:pt x="447" y="0"/>
                  </a:cubicBezTo>
                  <a:cubicBezTo>
                    <a:pt x="693" y="0"/>
                    <a:pt x="893" y="200"/>
                    <a:pt x="893" y="447"/>
                  </a:cubicBezTo>
                  <a:close/>
                </a:path>
              </a:pathLst>
            </a:custGeom>
            <a:no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2976563" y="1685925"/>
              <a:ext cx="3190876" cy="1598613"/>
              <a:chOff x="2976563" y="1685925"/>
              <a:chExt cx="3190876" cy="1598613"/>
            </a:xfrm>
          </p:grpSpPr>
          <p:sp>
            <p:nvSpPr>
              <p:cNvPr id="105" name="Line 7"/>
              <p:cNvSpPr>
                <a:spLocks noChangeShapeType="1"/>
              </p:cNvSpPr>
              <p:nvPr/>
            </p:nvSpPr>
            <p:spPr bwMode="auto">
              <a:xfrm>
                <a:off x="4572001" y="1685925"/>
                <a:ext cx="0" cy="150813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Line 8"/>
              <p:cNvSpPr>
                <a:spLocks noChangeShapeType="1"/>
              </p:cNvSpPr>
              <p:nvPr/>
            </p:nvSpPr>
            <p:spPr bwMode="auto">
              <a:xfrm>
                <a:off x="4157663" y="1738313"/>
                <a:ext cx="19050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Line 9"/>
              <p:cNvSpPr>
                <a:spLocks noChangeShapeType="1"/>
              </p:cNvSpPr>
              <p:nvPr/>
            </p:nvSpPr>
            <p:spPr bwMode="auto">
              <a:xfrm>
                <a:off x="3443288" y="2152650"/>
                <a:ext cx="52388" cy="53975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Line 10"/>
              <p:cNvSpPr>
                <a:spLocks noChangeShapeType="1"/>
              </p:cNvSpPr>
              <p:nvPr/>
            </p:nvSpPr>
            <p:spPr bwMode="auto">
              <a:xfrm>
                <a:off x="3028951" y="2870200"/>
                <a:ext cx="74613" cy="1905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Line 11"/>
              <p:cNvSpPr>
                <a:spLocks noChangeShapeType="1"/>
              </p:cNvSpPr>
              <p:nvPr/>
            </p:nvSpPr>
            <p:spPr bwMode="auto">
              <a:xfrm flipH="1">
                <a:off x="6040438" y="2870200"/>
                <a:ext cx="71438" cy="1905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Line 12"/>
              <p:cNvSpPr>
                <a:spLocks noChangeShapeType="1"/>
              </p:cNvSpPr>
              <p:nvPr/>
            </p:nvSpPr>
            <p:spPr bwMode="auto">
              <a:xfrm flipH="1">
                <a:off x="5645151" y="2152650"/>
                <a:ext cx="55563" cy="53975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Line 13"/>
              <p:cNvSpPr>
                <a:spLocks noChangeShapeType="1"/>
              </p:cNvSpPr>
              <p:nvPr/>
            </p:nvSpPr>
            <p:spPr bwMode="auto">
              <a:xfrm flipH="1">
                <a:off x="4964113" y="1738313"/>
                <a:ext cx="22225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Line 14"/>
              <p:cNvSpPr>
                <a:spLocks noChangeShapeType="1"/>
              </p:cNvSpPr>
              <p:nvPr/>
            </p:nvSpPr>
            <p:spPr bwMode="auto">
              <a:xfrm>
                <a:off x="3773488" y="1897063"/>
                <a:ext cx="76200" cy="134938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Line 15"/>
              <p:cNvSpPr>
                <a:spLocks noChangeShapeType="1"/>
              </p:cNvSpPr>
              <p:nvPr/>
            </p:nvSpPr>
            <p:spPr bwMode="auto">
              <a:xfrm>
                <a:off x="3190876" y="2484438"/>
                <a:ext cx="131763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Line 16"/>
              <p:cNvSpPr>
                <a:spLocks noChangeShapeType="1"/>
              </p:cNvSpPr>
              <p:nvPr/>
            </p:nvSpPr>
            <p:spPr bwMode="auto">
              <a:xfrm>
                <a:off x="2976563" y="3284538"/>
                <a:ext cx="153988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Line 17"/>
              <p:cNvSpPr>
                <a:spLocks noChangeShapeType="1"/>
              </p:cNvSpPr>
              <p:nvPr/>
            </p:nvSpPr>
            <p:spPr bwMode="auto">
              <a:xfrm flipH="1">
                <a:off x="6013451" y="3284538"/>
                <a:ext cx="153988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Line 18"/>
              <p:cNvSpPr>
                <a:spLocks noChangeShapeType="1"/>
              </p:cNvSpPr>
              <p:nvPr/>
            </p:nvSpPr>
            <p:spPr bwMode="auto">
              <a:xfrm flipH="1">
                <a:off x="5821363" y="2484438"/>
                <a:ext cx="131763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Line 19"/>
              <p:cNvSpPr>
                <a:spLocks noChangeShapeType="1"/>
              </p:cNvSpPr>
              <p:nvPr/>
            </p:nvSpPr>
            <p:spPr bwMode="auto">
              <a:xfrm flipH="1">
                <a:off x="5291138" y="1897063"/>
                <a:ext cx="79375" cy="134938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8" name="Group 117"/>
          <p:cNvGrpSpPr/>
          <p:nvPr/>
        </p:nvGrpSpPr>
        <p:grpSpPr>
          <a:xfrm>
            <a:off x="1085094" y="2747319"/>
            <a:ext cx="201146" cy="198302"/>
            <a:chOff x="7610515" y="1770719"/>
            <a:chExt cx="222171" cy="219030"/>
          </a:xfrm>
        </p:grpSpPr>
        <p:sp>
          <p:nvSpPr>
            <p:cNvPr id="119" name="Oval 118"/>
            <p:cNvSpPr>
              <a:spLocks noChangeArrowheads="1"/>
            </p:cNvSpPr>
            <p:nvPr/>
          </p:nvSpPr>
          <p:spPr bwMode="auto">
            <a:xfrm>
              <a:off x="7610515" y="1770719"/>
              <a:ext cx="222171" cy="21903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119"/>
            <p:cNvSpPr>
              <a:spLocks noChangeArrowheads="1"/>
            </p:cNvSpPr>
            <p:nvPr/>
          </p:nvSpPr>
          <p:spPr bwMode="auto">
            <a:xfrm>
              <a:off x="7646525" y="1806219"/>
              <a:ext cx="150151" cy="14802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10000"/>
                    <a:lumOff val="90000"/>
                    <a:shade val="30000"/>
                    <a:satMod val="115000"/>
                  </a:schemeClr>
                </a:gs>
                <a:gs pos="50000">
                  <a:schemeClr val="tx1">
                    <a:lumMod val="10000"/>
                    <a:lumOff val="90000"/>
                    <a:shade val="67500"/>
                    <a:satMod val="115000"/>
                  </a:schemeClr>
                </a:gs>
                <a:gs pos="100000">
                  <a:schemeClr val="tx1">
                    <a:lumMod val="10000"/>
                    <a:lumOff val="9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688514" y="2352746"/>
            <a:ext cx="994305" cy="983847"/>
            <a:chOff x="3190878" y="1911350"/>
            <a:chExt cx="2762248" cy="2733197"/>
          </a:xfrm>
        </p:grpSpPr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4497388" y="1911350"/>
              <a:ext cx="150813" cy="1370013"/>
            </a:xfrm>
            <a:custGeom>
              <a:avLst/>
              <a:gdLst>
                <a:gd name="T0" fmla="*/ 0 w 40"/>
                <a:gd name="T1" fmla="*/ 343 h 363"/>
                <a:gd name="T2" fmla="*/ 20 w 40"/>
                <a:gd name="T3" fmla="*/ 0 h 363"/>
                <a:gd name="T4" fmla="*/ 39 w 40"/>
                <a:gd name="T5" fmla="*/ 343 h 363"/>
                <a:gd name="T6" fmla="*/ 20 w 40"/>
                <a:gd name="T7" fmla="*/ 363 h 363"/>
                <a:gd name="T8" fmla="*/ 0 w 40"/>
                <a:gd name="T9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3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3"/>
                    <a:pt x="20" y="363"/>
                  </a:cubicBezTo>
                  <a:cubicBezTo>
                    <a:pt x="9" y="363"/>
                    <a:pt x="0" y="354"/>
                    <a:pt x="0" y="34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122"/>
            <p:cNvSpPr>
              <a:spLocks noChangeArrowheads="1"/>
            </p:cNvSpPr>
            <p:nvPr/>
          </p:nvSpPr>
          <p:spPr bwMode="auto">
            <a:xfrm>
              <a:off x="3190878" y="1921353"/>
              <a:ext cx="2762248" cy="2723194"/>
            </a:xfrm>
            <a:prstGeom prst="ellipse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4" name="Rectangle 123"/>
          <p:cNvSpPr/>
          <p:nvPr/>
        </p:nvSpPr>
        <p:spPr>
          <a:xfrm flipH="1">
            <a:off x="640881" y="3000236"/>
            <a:ext cx="1088439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 Profit Margin</a:t>
            </a:r>
          </a:p>
        </p:txBody>
      </p:sp>
      <p:sp>
        <p:nvSpPr>
          <p:cNvPr id="125" name="Rectangle 124"/>
          <p:cNvSpPr/>
          <p:nvPr/>
        </p:nvSpPr>
        <p:spPr>
          <a:xfrm flipH="1">
            <a:off x="991933" y="3186238"/>
            <a:ext cx="386324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50%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130629" y="3551478"/>
            <a:ext cx="2108932" cy="137143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3" name="Group 152"/>
          <p:cNvGrpSpPr/>
          <p:nvPr/>
        </p:nvGrpSpPr>
        <p:grpSpPr>
          <a:xfrm>
            <a:off x="579940" y="3659305"/>
            <a:ext cx="1210310" cy="606869"/>
            <a:chOff x="2889251" y="1598613"/>
            <a:chExt cx="3362325" cy="1685925"/>
          </a:xfrm>
        </p:grpSpPr>
        <p:sp>
          <p:nvSpPr>
            <p:cNvPr id="154" name="Freeform 6"/>
            <p:cNvSpPr>
              <a:spLocks/>
            </p:cNvSpPr>
            <p:nvPr/>
          </p:nvSpPr>
          <p:spPr bwMode="auto">
            <a:xfrm>
              <a:off x="2976563" y="1685925"/>
              <a:ext cx="3190875" cy="1598613"/>
            </a:xfrm>
            <a:custGeom>
              <a:avLst/>
              <a:gdLst>
                <a:gd name="T0" fmla="*/ 424 w 848"/>
                <a:gd name="T1" fmla="*/ 166 h 424"/>
                <a:gd name="T2" fmla="*/ 681 w 848"/>
                <a:gd name="T3" fmla="*/ 424 h 424"/>
                <a:gd name="T4" fmla="*/ 848 w 848"/>
                <a:gd name="T5" fmla="*/ 424 h 424"/>
                <a:gd name="T6" fmla="*/ 424 w 848"/>
                <a:gd name="T7" fmla="*/ 0 h 424"/>
                <a:gd name="T8" fmla="*/ 0 w 848"/>
                <a:gd name="T9" fmla="*/ 424 h 424"/>
                <a:gd name="T10" fmla="*/ 166 w 848"/>
                <a:gd name="T11" fmla="*/ 424 h 424"/>
                <a:gd name="T12" fmla="*/ 424 w 848"/>
                <a:gd name="T13" fmla="*/ 16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8" h="424">
                  <a:moveTo>
                    <a:pt x="424" y="166"/>
                  </a:moveTo>
                  <a:cubicBezTo>
                    <a:pt x="566" y="166"/>
                    <a:pt x="681" y="282"/>
                    <a:pt x="681" y="424"/>
                  </a:cubicBezTo>
                  <a:cubicBezTo>
                    <a:pt x="848" y="424"/>
                    <a:pt x="848" y="424"/>
                    <a:pt x="848" y="424"/>
                  </a:cubicBezTo>
                  <a:cubicBezTo>
                    <a:pt x="848" y="190"/>
                    <a:pt x="658" y="0"/>
                    <a:pt x="424" y="0"/>
                  </a:cubicBezTo>
                  <a:cubicBezTo>
                    <a:pt x="190" y="0"/>
                    <a:pt x="0" y="190"/>
                    <a:pt x="0" y="424"/>
                  </a:cubicBezTo>
                  <a:cubicBezTo>
                    <a:pt x="166" y="424"/>
                    <a:pt x="166" y="424"/>
                    <a:pt x="166" y="424"/>
                  </a:cubicBezTo>
                  <a:cubicBezTo>
                    <a:pt x="166" y="282"/>
                    <a:pt x="282" y="166"/>
                    <a:pt x="424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"/>
            <p:cNvSpPr>
              <a:spLocks/>
            </p:cNvSpPr>
            <p:nvPr/>
          </p:nvSpPr>
          <p:spPr bwMode="auto">
            <a:xfrm>
              <a:off x="2889251" y="1598613"/>
              <a:ext cx="3362325" cy="1685925"/>
            </a:xfrm>
            <a:custGeom>
              <a:avLst/>
              <a:gdLst>
                <a:gd name="T0" fmla="*/ 893 w 893"/>
                <a:gd name="T1" fmla="*/ 447 h 447"/>
                <a:gd name="T2" fmla="*/ 681 w 893"/>
                <a:gd name="T3" fmla="*/ 447 h 447"/>
                <a:gd name="T4" fmla="*/ 447 w 893"/>
                <a:gd name="T5" fmla="*/ 212 h 447"/>
                <a:gd name="T6" fmla="*/ 212 w 893"/>
                <a:gd name="T7" fmla="*/ 447 h 447"/>
                <a:gd name="T8" fmla="*/ 0 w 893"/>
                <a:gd name="T9" fmla="*/ 447 h 447"/>
                <a:gd name="T10" fmla="*/ 447 w 893"/>
                <a:gd name="T11" fmla="*/ 0 h 447"/>
                <a:gd name="T12" fmla="*/ 893 w 893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3" h="447">
                  <a:moveTo>
                    <a:pt x="893" y="447"/>
                  </a:moveTo>
                  <a:cubicBezTo>
                    <a:pt x="681" y="447"/>
                    <a:pt x="681" y="447"/>
                    <a:pt x="681" y="447"/>
                  </a:cubicBezTo>
                  <a:cubicBezTo>
                    <a:pt x="681" y="317"/>
                    <a:pt x="576" y="212"/>
                    <a:pt x="447" y="212"/>
                  </a:cubicBezTo>
                  <a:cubicBezTo>
                    <a:pt x="317" y="212"/>
                    <a:pt x="212" y="317"/>
                    <a:pt x="212" y="447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200"/>
                    <a:pt x="201" y="0"/>
                    <a:pt x="447" y="0"/>
                  </a:cubicBezTo>
                  <a:cubicBezTo>
                    <a:pt x="693" y="0"/>
                    <a:pt x="893" y="200"/>
                    <a:pt x="893" y="447"/>
                  </a:cubicBezTo>
                  <a:close/>
                </a:path>
              </a:pathLst>
            </a:custGeom>
            <a:no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6" name="Group 155"/>
            <p:cNvGrpSpPr/>
            <p:nvPr/>
          </p:nvGrpSpPr>
          <p:grpSpPr>
            <a:xfrm>
              <a:off x="2976563" y="1685925"/>
              <a:ext cx="3190876" cy="1598613"/>
              <a:chOff x="2976563" y="1685925"/>
              <a:chExt cx="3190876" cy="1598613"/>
            </a:xfrm>
          </p:grpSpPr>
          <p:sp>
            <p:nvSpPr>
              <p:cNvPr id="157" name="Line 7"/>
              <p:cNvSpPr>
                <a:spLocks noChangeShapeType="1"/>
              </p:cNvSpPr>
              <p:nvPr/>
            </p:nvSpPr>
            <p:spPr bwMode="auto">
              <a:xfrm>
                <a:off x="4572001" y="1685925"/>
                <a:ext cx="0" cy="150813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Line 8"/>
              <p:cNvSpPr>
                <a:spLocks noChangeShapeType="1"/>
              </p:cNvSpPr>
              <p:nvPr/>
            </p:nvSpPr>
            <p:spPr bwMode="auto">
              <a:xfrm>
                <a:off x="4157663" y="1738313"/>
                <a:ext cx="19050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Line 9"/>
              <p:cNvSpPr>
                <a:spLocks noChangeShapeType="1"/>
              </p:cNvSpPr>
              <p:nvPr/>
            </p:nvSpPr>
            <p:spPr bwMode="auto">
              <a:xfrm>
                <a:off x="3443288" y="2152650"/>
                <a:ext cx="52388" cy="53975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Line 10"/>
              <p:cNvSpPr>
                <a:spLocks noChangeShapeType="1"/>
              </p:cNvSpPr>
              <p:nvPr/>
            </p:nvSpPr>
            <p:spPr bwMode="auto">
              <a:xfrm>
                <a:off x="3028951" y="2870200"/>
                <a:ext cx="74613" cy="1905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Line 11"/>
              <p:cNvSpPr>
                <a:spLocks noChangeShapeType="1"/>
              </p:cNvSpPr>
              <p:nvPr/>
            </p:nvSpPr>
            <p:spPr bwMode="auto">
              <a:xfrm flipH="1">
                <a:off x="6040438" y="2870200"/>
                <a:ext cx="71438" cy="1905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Line 12"/>
              <p:cNvSpPr>
                <a:spLocks noChangeShapeType="1"/>
              </p:cNvSpPr>
              <p:nvPr/>
            </p:nvSpPr>
            <p:spPr bwMode="auto">
              <a:xfrm flipH="1">
                <a:off x="5645151" y="2152650"/>
                <a:ext cx="55563" cy="53975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Line 13"/>
              <p:cNvSpPr>
                <a:spLocks noChangeShapeType="1"/>
              </p:cNvSpPr>
              <p:nvPr/>
            </p:nvSpPr>
            <p:spPr bwMode="auto">
              <a:xfrm flipH="1">
                <a:off x="4964113" y="1738313"/>
                <a:ext cx="22225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Line 14"/>
              <p:cNvSpPr>
                <a:spLocks noChangeShapeType="1"/>
              </p:cNvSpPr>
              <p:nvPr/>
            </p:nvSpPr>
            <p:spPr bwMode="auto">
              <a:xfrm>
                <a:off x="3773488" y="1897063"/>
                <a:ext cx="76200" cy="134938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Line 15"/>
              <p:cNvSpPr>
                <a:spLocks noChangeShapeType="1"/>
              </p:cNvSpPr>
              <p:nvPr/>
            </p:nvSpPr>
            <p:spPr bwMode="auto">
              <a:xfrm>
                <a:off x="3190876" y="2484438"/>
                <a:ext cx="131763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Line 16"/>
              <p:cNvSpPr>
                <a:spLocks noChangeShapeType="1"/>
              </p:cNvSpPr>
              <p:nvPr/>
            </p:nvSpPr>
            <p:spPr bwMode="auto">
              <a:xfrm>
                <a:off x="2976563" y="3284538"/>
                <a:ext cx="153988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Line 17"/>
              <p:cNvSpPr>
                <a:spLocks noChangeShapeType="1"/>
              </p:cNvSpPr>
              <p:nvPr/>
            </p:nvSpPr>
            <p:spPr bwMode="auto">
              <a:xfrm flipH="1">
                <a:off x="6013451" y="3284538"/>
                <a:ext cx="153988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Line 18"/>
              <p:cNvSpPr>
                <a:spLocks noChangeShapeType="1"/>
              </p:cNvSpPr>
              <p:nvPr/>
            </p:nvSpPr>
            <p:spPr bwMode="auto">
              <a:xfrm flipH="1">
                <a:off x="5821363" y="2484438"/>
                <a:ext cx="131763" cy="7620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Line 19"/>
              <p:cNvSpPr>
                <a:spLocks noChangeShapeType="1"/>
              </p:cNvSpPr>
              <p:nvPr/>
            </p:nvSpPr>
            <p:spPr bwMode="auto">
              <a:xfrm flipH="1">
                <a:off x="5291138" y="1897063"/>
                <a:ext cx="79375" cy="134938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0" name="Group 169"/>
          <p:cNvGrpSpPr/>
          <p:nvPr/>
        </p:nvGrpSpPr>
        <p:grpSpPr>
          <a:xfrm>
            <a:off x="1085094" y="4166451"/>
            <a:ext cx="201146" cy="198302"/>
            <a:chOff x="7610515" y="1770719"/>
            <a:chExt cx="222171" cy="219030"/>
          </a:xfrm>
        </p:grpSpPr>
        <p:sp>
          <p:nvSpPr>
            <p:cNvPr id="171" name="Oval 170"/>
            <p:cNvSpPr>
              <a:spLocks noChangeArrowheads="1"/>
            </p:cNvSpPr>
            <p:nvPr/>
          </p:nvSpPr>
          <p:spPr bwMode="auto">
            <a:xfrm>
              <a:off x="7610515" y="1770719"/>
              <a:ext cx="222171" cy="21903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Oval 171"/>
            <p:cNvSpPr>
              <a:spLocks noChangeArrowheads="1"/>
            </p:cNvSpPr>
            <p:nvPr/>
          </p:nvSpPr>
          <p:spPr bwMode="auto">
            <a:xfrm>
              <a:off x="7646525" y="1806219"/>
              <a:ext cx="150151" cy="14802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10000"/>
                    <a:lumOff val="90000"/>
                    <a:shade val="30000"/>
                    <a:satMod val="115000"/>
                  </a:schemeClr>
                </a:gs>
                <a:gs pos="50000">
                  <a:schemeClr val="tx1">
                    <a:lumMod val="10000"/>
                    <a:lumOff val="90000"/>
                    <a:shade val="67500"/>
                    <a:satMod val="115000"/>
                  </a:schemeClr>
                </a:gs>
                <a:gs pos="100000">
                  <a:schemeClr val="tx1">
                    <a:lumMod val="10000"/>
                    <a:lumOff val="9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3" name="Group 172"/>
          <p:cNvGrpSpPr/>
          <p:nvPr/>
        </p:nvGrpSpPr>
        <p:grpSpPr>
          <a:xfrm rot="4459883">
            <a:off x="688514" y="3771878"/>
            <a:ext cx="994305" cy="983847"/>
            <a:chOff x="3190878" y="1911350"/>
            <a:chExt cx="2762248" cy="2733197"/>
          </a:xfrm>
        </p:grpSpPr>
        <p:sp>
          <p:nvSpPr>
            <p:cNvPr id="174" name="Freeform 173"/>
            <p:cNvSpPr>
              <a:spLocks/>
            </p:cNvSpPr>
            <p:nvPr/>
          </p:nvSpPr>
          <p:spPr bwMode="auto">
            <a:xfrm>
              <a:off x="4497388" y="1911350"/>
              <a:ext cx="150813" cy="1370013"/>
            </a:xfrm>
            <a:custGeom>
              <a:avLst/>
              <a:gdLst>
                <a:gd name="T0" fmla="*/ 0 w 40"/>
                <a:gd name="T1" fmla="*/ 343 h 363"/>
                <a:gd name="T2" fmla="*/ 20 w 40"/>
                <a:gd name="T3" fmla="*/ 0 h 363"/>
                <a:gd name="T4" fmla="*/ 39 w 40"/>
                <a:gd name="T5" fmla="*/ 343 h 363"/>
                <a:gd name="T6" fmla="*/ 20 w 40"/>
                <a:gd name="T7" fmla="*/ 363 h 363"/>
                <a:gd name="T8" fmla="*/ 0 w 40"/>
                <a:gd name="T9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3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3"/>
                    <a:pt x="20" y="363"/>
                  </a:cubicBezTo>
                  <a:cubicBezTo>
                    <a:pt x="9" y="363"/>
                    <a:pt x="0" y="354"/>
                    <a:pt x="0" y="34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Oval 174"/>
            <p:cNvSpPr>
              <a:spLocks noChangeArrowheads="1"/>
            </p:cNvSpPr>
            <p:nvPr/>
          </p:nvSpPr>
          <p:spPr bwMode="auto">
            <a:xfrm>
              <a:off x="3190878" y="1921353"/>
              <a:ext cx="2762248" cy="2723194"/>
            </a:xfrm>
            <a:prstGeom prst="ellipse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6" name="Rectangle 175"/>
          <p:cNvSpPr/>
          <p:nvPr/>
        </p:nvSpPr>
        <p:spPr>
          <a:xfrm flipH="1">
            <a:off x="762706" y="4419368"/>
            <a:ext cx="844782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Growth</a:t>
            </a:r>
          </a:p>
        </p:txBody>
      </p:sp>
      <p:sp>
        <p:nvSpPr>
          <p:cNvPr id="177" name="Rectangle 176"/>
          <p:cNvSpPr/>
          <p:nvPr/>
        </p:nvSpPr>
        <p:spPr>
          <a:xfrm flipH="1">
            <a:off x="991933" y="4605370"/>
            <a:ext cx="386324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90%</a:t>
            </a:r>
          </a:p>
        </p:txBody>
      </p:sp>
      <p:sp>
        <p:nvSpPr>
          <p:cNvPr id="199" name="Rectangle 198"/>
          <p:cNvSpPr/>
          <p:nvPr/>
        </p:nvSpPr>
        <p:spPr>
          <a:xfrm>
            <a:off x="2287194" y="2133742"/>
            <a:ext cx="6726177" cy="137143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2287195" y="716007"/>
            <a:ext cx="6726176" cy="137143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/>
          <p:cNvSpPr/>
          <p:nvPr/>
        </p:nvSpPr>
        <p:spPr>
          <a:xfrm flipH="1">
            <a:off x="2674111" y="3630245"/>
            <a:ext cx="1436292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Operating Cash Flow</a:t>
            </a:r>
          </a:p>
        </p:txBody>
      </p:sp>
      <p:sp>
        <p:nvSpPr>
          <p:cNvPr id="206" name="Rectangle 205"/>
          <p:cNvSpPr/>
          <p:nvPr/>
        </p:nvSpPr>
        <p:spPr>
          <a:xfrm flipH="1">
            <a:off x="5307915" y="3630245"/>
            <a:ext cx="686085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Burn Rate</a:t>
            </a:r>
          </a:p>
        </p:txBody>
      </p:sp>
      <p:sp>
        <p:nvSpPr>
          <p:cNvPr id="207" name="Rectangle 206"/>
          <p:cNvSpPr/>
          <p:nvPr/>
        </p:nvSpPr>
        <p:spPr>
          <a:xfrm flipH="1">
            <a:off x="7359023" y="3630245"/>
            <a:ext cx="1101264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Working Capital</a:t>
            </a:r>
          </a:p>
        </p:txBody>
      </p:sp>
      <p:grpSp>
        <p:nvGrpSpPr>
          <p:cNvPr id="228" name="Group 227"/>
          <p:cNvGrpSpPr/>
          <p:nvPr/>
        </p:nvGrpSpPr>
        <p:grpSpPr>
          <a:xfrm>
            <a:off x="2428023" y="4092170"/>
            <a:ext cx="1928468" cy="519557"/>
            <a:chOff x="2519742" y="4092170"/>
            <a:chExt cx="1928468" cy="519557"/>
          </a:xfrm>
        </p:grpSpPr>
        <p:sp>
          <p:nvSpPr>
            <p:cNvPr id="209" name="Rectangle 208"/>
            <p:cNvSpPr/>
            <p:nvPr/>
          </p:nvSpPr>
          <p:spPr>
            <a:xfrm flipH="1">
              <a:off x="2774103" y="4122948"/>
              <a:ext cx="657231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Last Month</a:t>
              </a:r>
            </a:p>
          </p:txBody>
        </p:sp>
        <p:sp>
          <p:nvSpPr>
            <p:cNvPr id="210" name="Rectangle 209"/>
            <p:cNvSpPr/>
            <p:nvPr/>
          </p:nvSpPr>
          <p:spPr>
            <a:xfrm flipH="1">
              <a:off x="3975325" y="4092170"/>
              <a:ext cx="472885" cy="215444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$1234</a:t>
              </a:r>
            </a:p>
          </p:txBody>
        </p:sp>
        <p:sp>
          <p:nvSpPr>
            <p:cNvPr id="218" name="Rectangle 217"/>
            <p:cNvSpPr/>
            <p:nvPr/>
          </p:nvSpPr>
          <p:spPr>
            <a:xfrm flipH="1">
              <a:off x="2774103" y="4427061"/>
              <a:ext cx="90569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Previous Month</a:t>
              </a:r>
            </a:p>
          </p:txBody>
        </p:sp>
        <p:sp>
          <p:nvSpPr>
            <p:cNvPr id="219" name="Rectangle 218"/>
            <p:cNvSpPr/>
            <p:nvPr/>
          </p:nvSpPr>
          <p:spPr>
            <a:xfrm flipH="1">
              <a:off x="3975325" y="4396283"/>
              <a:ext cx="472885" cy="215444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$1234</a:t>
              </a:r>
            </a:p>
          </p:txBody>
        </p:sp>
        <p:sp>
          <p:nvSpPr>
            <p:cNvPr id="223" name="Diamond 222"/>
            <p:cNvSpPr/>
            <p:nvPr/>
          </p:nvSpPr>
          <p:spPr>
            <a:xfrm>
              <a:off x="2519742" y="4102894"/>
              <a:ext cx="193996" cy="193996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Diamond 223"/>
            <p:cNvSpPr/>
            <p:nvPr/>
          </p:nvSpPr>
          <p:spPr>
            <a:xfrm>
              <a:off x="2519742" y="4407007"/>
              <a:ext cx="193996" cy="193996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25" name="Table 2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910545"/>
              </p:ext>
            </p:extLst>
          </p:nvPr>
        </p:nvGraphicFramePr>
        <p:xfrm>
          <a:off x="4776347" y="4161018"/>
          <a:ext cx="1749220" cy="209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4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4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492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749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49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09693">
                <a:tc>
                  <a:txBody>
                    <a:bodyPr/>
                    <a:lstStyle/>
                    <a:p>
                      <a:pPr algn="ctr"/>
                      <a:endParaRPr lang="en-US" sz="7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6" name="Rectangle 225"/>
          <p:cNvSpPr/>
          <p:nvPr/>
        </p:nvSpPr>
        <p:spPr>
          <a:xfrm flipH="1">
            <a:off x="5481840" y="3861613"/>
            <a:ext cx="338234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30%</a:t>
            </a:r>
          </a:p>
        </p:txBody>
      </p:sp>
      <p:sp>
        <p:nvSpPr>
          <p:cNvPr id="227" name="Rectangle 226"/>
          <p:cNvSpPr/>
          <p:nvPr/>
        </p:nvSpPr>
        <p:spPr>
          <a:xfrm flipH="1">
            <a:off x="4716283" y="4453260"/>
            <a:ext cx="1869348" cy="400110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Type Your Title</a:t>
            </a:r>
          </a:p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</a:t>
            </a:r>
          </a:p>
        </p:txBody>
      </p:sp>
      <p:grpSp>
        <p:nvGrpSpPr>
          <p:cNvPr id="229" name="Group 228"/>
          <p:cNvGrpSpPr/>
          <p:nvPr/>
        </p:nvGrpSpPr>
        <p:grpSpPr>
          <a:xfrm>
            <a:off x="6945421" y="4092170"/>
            <a:ext cx="1928468" cy="519557"/>
            <a:chOff x="2519742" y="4092170"/>
            <a:chExt cx="1928468" cy="519557"/>
          </a:xfrm>
        </p:grpSpPr>
        <p:sp>
          <p:nvSpPr>
            <p:cNvPr id="230" name="Rectangle 229"/>
            <p:cNvSpPr/>
            <p:nvPr/>
          </p:nvSpPr>
          <p:spPr>
            <a:xfrm flipH="1">
              <a:off x="2774103" y="4122948"/>
              <a:ext cx="657231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Last Month</a:t>
              </a:r>
            </a:p>
          </p:txBody>
        </p:sp>
        <p:sp>
          <p:nvSpPr>
            <p:cNvPr id="231" name="Rectangle 230"/>
            <p:cNvSpPr/>
            <p:nvPr/>
          </p:nvSpPr>
          <p:spPr>
            <a:xfrm flipH="1">
              <a:off x="3975325" y="4092170"/>
              <a:ext cx="472885" cy="215444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$1234</a:t>
              </a:r>
            </a:p>
          </p:txBody>
        </p:sp>
        <p:sp>
          <p:nvSpPr>
            <p:cNvPr id="232" name="Rectangle 231"/>
            <p:cNvSpPr/>
            <p:nvPr/>
          </p:nvSpPr>
          <p:spPr>
            <a:xfrm flipH="1">
              <a:off x="2774103" y="4427061"/>
              <a:ext cx="90569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Previous Month</a:t>
              </a:r>
            </a:p>
          </p:txBody>
        </p:sp>
        <p:sp>
          <p:nvSpPr>
            <p:cNvPr id="233" name="Rectangle 232"/>
            <p:cNvSpPr/>
            <p:nvPr/>
          </p:nvSpPr>
          <p:spPr>
            <a:xfrm flipH="1">
              <a:off x="3975325" y="4396283"/>
              <a:ext cx="472885" cy="215444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$1234</a:t>
              </a:r>
            </a:p>
          </p:txBody>
        </p:sp>
        <p:sp>
          <p:nvSpPr>
            <p:cNvPr id="234" name="Diamond 233"/>
            <p:cNvSpPr/>
            <p:nvPr/>
          </p:nvSpPr>
          <p:spPr>
            <a:xfrm>
              <a:off x="2519742" y="4102894"/>
              <a:ext cx="193996" cy="193996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Diamond 234"/>
            <p:cNvSpPr/>
            <p:nvPr/>
          </p:nvSpPr>
          <p:spPr>
            <a:xfrm>
              <a:off x="2519742" y="4407007"/>
              <a:ext cx="193996" cy="193996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36" name="Chart 235"/>
          <p:cNvGraphicFramePr/>
          <p:nvPr>
            <p:extLst>
              <p:ext uri="{D42A27DB-BD31-4B8C-83A1-F6EECF244321}">
                <p14:modId xmlns:p14="http://schemas.microsoft.com/office/powerpoint/2010/main" val="2035714967"/>
              </p:ext>
            </p:extLst>
          </p:nvPr>
        </p:nvGraphicFramePr>
        <p:xfrm>
          <a:off x="2411908" y="821042"/>
          <a:ext cx="6478092" cy="1166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8" name="Chart 237"/>
          <p:cNvGraphicFramePr/>
          <p:nvPr>
            <p:extLst>
              <p:ext uri="{D42A27DB-BD31-4B8C-83A1-F6EECF244321}">
                <p14:modId xmlns:p14="http://schemas.microsoft.com/office/powerpoint/2010/main" val="2487351458"/>
              </p:ext>
            </p:extLst>
          </p:nvPr>
        </p:nvGraphicFramePr>
        <p:xfrm>
          <a:off x="2411908" y="2237381"/>
          <a:ext cx="6478092" cy="1166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044438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/>
        </p:nvSpPr>
        <p:spPr>
          <a:xfrm>
            <a:off x="130630" y="2824480"/>
            <a:ext cx="8882742" cy="2148901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4377428" y="802640"/>
            <a:ext cx="2299578" cy="196088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6713794" y="802640"/>
            <a:ext cx="2299578" cy="196088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30630" y="802640"/>
            <a:ext cx="4210011" cy="196088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Sales Growth Ratio And Booking Month Dashboard</a:t>
            </a:r>
          </a:p>
        </p:txBody>
      </p:sp>
      <p:sp>
        <p:nvSpPr>
          <p:cNvPr id="62" name="Rectangle 61"/>
          <p:cNvSpPr/>
          <p:nvPr/>
        </p:nvSpPr>
        <p:spPr>
          <a:xfrm flipH="1">
            <a:off x="5142926" y="900231"/>
            <a:ext cx="639599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PERIODS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4700725" y="1196022"/>
            <a:ext cx="1524000" cy="653097"/>
            <a:chOff x="4572000" y="1328102"/>
            <a:chExt cx="1524000" cy="653097"/>
          </a:xfrm>
        </p:grpSpPr>
        <p:sp>
          <p:nvSpPr>
            <p:cNvPr id="64" name="Round Same Side Corner Rectangle 63"/>
            <p:cNvSpPr/>
            <p:nvPr/>
          </p:nvSpPr>
          <p:spPr>
            <a:xfrm flipV="1">
              <a:off x="4572000" y="1328102"/>
              <a:ext cx="1524000" cy="653097"/>
            </a:xfrm>
            <a:prstGeom prst="round2Same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572000" y="1328103"/>
              <a:ext cx="1524000" cy="2466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Current Period</a:t>
              </a:r>
            </a:p>
          </p:txBody>
        </p:sp>
      </p:grpSp>
      <p:sp>
        <p:nvSpPr>
          <p:cNvPr id="65" name="Rectangle 64"/>
          <p:cNvSpPr/>
          <p:nvPr/>
        </p:nvSpPr>
        <p:spPr>
          <a:xfrm flipH="1">
            <a:off x="5106861" y="1520785"/>
            <a:ext cx="711733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$1,234,567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4700725" y="2002472"/>
            <a:ext cx="1524000" cy="653097"/>
            <a:chOff x="4572000" y="1328102"/>
            <a:chExt cx="1524000" cy="653097"/>
          </a:xfrm>
        </p:grpSpPr>
        <p:sp>
          <p:nvSpPr>
            <p:cNvPr id="68" name="Round Same Side Corner Rectangle 67"/>
            <p:cNvSpPr/>
            <p:nvPr/>
          </p:nvSpPr>
          <p:spPr>
            <a:xfrm flipV="1">
              <a:off x="4572000" y="1328102"/>
              <a:ext cx="1524000" cy="653097"/>
            </a:xfrm>
            <a:prstGeom prst="round2Same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572000" y="1328103"/>
              <a:ext cx="1524000" cy="2466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Previous Period</a:t>
              </a:r>
            </a:p>
          </p:txBody>
        </p:sp>
      </p:grpSp>
      <p:sp>
        <p:nvSpPr>
          <p:cNvPr id="70" name="Rectangle 69"/>
          <p:cNvSpPr/>
          <p:nvPr/>
        </p:nvSpPr>
        <p:spPr>
          <a:xfrm flipH="1">
            <a:off x="5106861" y="2327235"/>
            <a:ext cx="711733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$1,234,567</a:t>
            </a:r>
          </a:p>
        </p:txBody>
      </p:sp>
      <p:sp>
        <p:nvSpPr>
          <p:cNvPr id="60" name="Rectangle 59"/>
          <p:cNvSpPr/>
          <p:nvPr/>
        </p:nvSpPr>
        <p:spPr>
          <a:xfrm flipH="1">
            <a:off x="7290509" y="900231"/>
            <a:ext cx="1146148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GROWTH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7182386" y="1199038"/>
            <a:ext cx="1362394" cy="1362394"/>
            <a:chOff x="3786188" y="1785938"/>
            <a:chExt cx="1570038" cy="1570038"/>
          </a:xfrm>
        </p:grpSpPr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3786188" y="1785938"/>
              <a:ext cx="1570038" cy="1570038"/>
            </a:xfrm>
            <a:custGeom>
              <a:avLst/>
              <a:gdLst>
                <a:gd name="T0" fmla="*/ 447 w 893"/>
                <a:gd name="T1" fmla="*/ 893 h 893"/>
                <a:gd name="T2" fmla="*/ 0 w 893"/>
                <a:gd name="T3" fmla="*/ 447 h 893"/>
                <a:gd name="T4" fmla="*/ 447 w 893"/>
                <a:gd name="T5" fmla="*/ 0 h 893"/>
                <a:gd name="T6" fmla="*/ 893 w 893"/>
                <a:gd name="T7" fmla="*/ 447 h 893"/>
                <a:gd name="T8" fmla="*/ 447 w 893"/>
                <a:gd name="T9" fmla="*/ 893 h 893"/>
                <a:gd name="T10" fmla="*/ 447 w 893"/>
                <a:gd name="T11" fmla="*/ 212 h 893"/>
                <a:gd name="T12" fmla="*/ 212 w 893"/>
                <a:gd name="T13" fmla="*/ 447 h 893"/>
                <a:gd name="T14" fmla="*/ 447 w 893"/>
                <a:gd name="T15" fmla="*/ 681 h 893"/>
                <a:gd name="T16" fmla="*/ 681 w 893"/>
                <a:gd name="T17" fmla="*/ 447 h 893"/>
                <a:gd name="T18" fmla="*/ 447 w 893"/>
                <a:gd name="T19" fmla="*/ 212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3" h="893">
                  <a:moveTo>
                    <a:pt x="447" y="893"/>
                  </a:moveTo>
                  <a:cubicBezTo>
                    <a:pt x="201" y="893"/>
                    <a:pt x="0" y="693"/>
                    <a:pt x="0" y="447"/>
                  </a:cubicBezTo>
                  <a:cubicBezTo>
                    <a:pt x="0" y="200"/>
                    <a:pt x="201" y="0"/>
                    <a:pt x="447" y="0"/>
                  </a:cubicBezTo>
                  <a:cubicBezTo>
                    <a:pt x="693" y="0"/>
                    <a:pt x="893" y="200"/>
                    <a:pt x="893" y="447"/>
                  </a:cubicBezTo>
                  <a:cubicBezTo>
                    <a:pt x="893" y="693"/>
                    <a:pt x="693" y="893"/>
                    <a:pt x="447" y="893"/>
                  </a:cubicBezTo>
                  <a:close/>
                  <a:moveTo>
                    <a:pt x="447" y="212"/>
                  </a:moveTo>
                  <a:cubicBezTo>
                    <a:pt x="317" y="212"/>
                    <a:pt x="212" y="317"/>
                    <a:pt x="212" y="447"/>
                  </a:cubicBezTo>
                  <a:cubicBezTo>
                    <a:pt x="212" y="576"/>
                    <a:pt x="317" y="681"/>
                    <a:pt x="447" y="681"/>
                  </a:cubicBezTo>
                  <a:cubicBezTo>
                    <a:pt x="576" y="681"/>
                    <a:pt x="681" y="576"/>
                    <a:pt x="681" y="447"/>
                  </a:cubicBezTo>
                  <a:cubicBezTo>
                    <a:pt x="681" y="317"/>
                    <a:pt x="576" y="212"/>
                    <a:pt x="447" y="212"/>
                  </a:cubicBezTo>
                  <a:close/>
                </a:path>
              </a:pathLst>
            </a:custGeom>
            <a:no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572000" y="1827213"/>
              <a:ext cx="525463" cy="425450"/>
            </a:xfrm>
            <a:custGeom>
              <a:avLst/>
              <a:gdLst>
                <a:gd name="T0" fmla="*/ 0 w 299"/>
                <a:gd name="T1" fmla="*/ 166 h 242"/>
                <a:gd name="T2" fmla="*/ 182 w 299"/>
                <a:gd name="T3" fmla="*/ 242 h 242"/>
                <a:gd name="T4" fmla="*/ 299 w 299"/>
                <a:gd name="T5" fmla="*/ 124 h 242"/>
                <a:gd name="T6" fmla="*/ 0 w 299"/>
                <a:gd name="T7" fmla="*/ 0 h 242"/>
                <a:gd name="T8" fmla="*/ 0 w 299"/>
                <a:gd name="T9" fmla="*/ 0 h 242"/>
                <a:gd name="T10" fmla="*/ 0 w 299"/>
                <a:gd name="T11" fmla="*/ 16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242">
                  <a:moveTo>
                    <a:pt x="0" y="166"/>
                  </a:moveTo>
                  <a:cubicBezTo>
                    <a:pt x="71" y="166"/>
                    <a:pt x="135" y="195"/>
                    <a:pt x="182" y="242"/>
                  </a:cubicBezTo>
                  <a:cubicBezTo>
                    <a:pt x="299" y="124"/>
                    <a:pt x="299" y="124"/>
                    <a:pt x="299" y="124"/>
                  </a:cubicBezTo>
                  <a:cubicBezTo>
                    <a:pt x="223" y="47"/>
                    <a:pt x="117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044950" y="1827213"/>
              <a:ext cx="527050" cy="425450"/>
            </a:xfrm>
            <a:custGeom>
              <a:avLst/>
              <a:gdLst>
                <a:gd name="T0" fmla="*/ 300 w 300"/>
                <a:gd name="T1" fmla="*/ 166 h 242"/>
                <a:gd name="T2" fmla="*/ 300 w 300"/>
                <a:gd name="T3" fmla="*/ 0 h 242"/>
                <a:gd name="T4" fmla="*/ 0 w 300"/>
                <a:gd name="T5" fmla="*/ 124 h 242"/>
                <a:gd name="T6" fmla="*/ 118 w 300"/>
                <a:gd name="T7" fmla="*/ 242 h 242"/>
                <a:gd name="T8" fmla="*/ 300 w 300"/>
                <a:gd name="T9" fmla="*/ 16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42">
                  <a:moveTo>
                    <a:pt x="300" y="166"/>
                  </a:moveTo>
                  <a:cubicBezTo>
                    <a:pt x="300" y="0"/>
                    <a:pt x="300" y="0"/>
                    <a:pt x="300" y="0"/>
                  </a:cubicBezTo>
                  <a:cubicBezTo>
                    <a:pt x="183" y="0"/>
                    <a:pt x="77" y="47"/>
                    <a:pt x="0" y="124"/>
                  </a:cubicBezTo>
                  <a:cubicBezTo>
                    <a:pt x="118" y="242"/>
                    <a:pt x="118" y="242"/>
                    <a:pt x="118" y="242"/>
                  </a:cubicBezTo>
                  <a:cubicBezTo>
                    <a:pt x="165" y="195"/>
                    <a:pt x="229" y="166"/>
                    <a:pt x="300" y="1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891088" y="2044700"/>
              <a:ext cx="425450" cy="527050"/>
            </a:xfrm>
            <a:custGeom>
              <a:avLst/>
              <a:gdLst>
                <a:gd name="T0" fmla="*/ 75 w 242"/>
                <a:gd name="T1" fmla="*/ 300 h 300"/>
                <a:gd name="T2" fmla="*/ 75 w 242"/>
                <a:gd name="T3" fmla="*/ 300 h 300"/>
                <a:gd name="T4" fmla="*/ 242 w 242"/>
                <a:gd name="T5" fmla="*/ 300 h 300"/>
                <a:gd name="T6" fmla="*/ 242 w 242"/>
                <a:gd name="T7" fmla="*/ 300 h 300"/>
                <a:gd name="T8" fmla="*/ 117 w 242"/>
                <a:gd name="T9" fmla="*/ 0 h 300"/>
                <a:gd name="T10" fmla="*/ 0 w 242"/>
                <a:gd name="T11" fmla="*/ 118 h 300"/>
                <a:gd name="T12" fmla="*/ 75 w 242"/>
                <a:gd name="T1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00">
                  <a:moveTo>
                    <a:pt x="75" y="300"/>
                  </a:moveTo>
                  <a:cubicBezTo>
                    <a:pt x="75" y="300"/>
                    <a:pt x="75" y="300"/>
                    <a:pt x="75" y="300"/>
                  </a:cubicBezTo>
                  <a:cubicBezTo>
                    <a:pt x="242" y="300"/>
                    <a:pt x="242" y="300"/>
                    <a:pt x="242" y="300"/>
                  </a:cubicBezTo>
                  <a:cubicBezTo>
                    <a:pt x="242" y="300"/>
                    <a:pt x="242" y="300"/>
                    <a:pt x="242" y="300"/>
                  </a:cubicBezTo>
                  <a:cubicBezTo>
                    <a:pt x="242" y="183"/>
                    <a:pt x="194" y="77"/>
                    <a:pt x="117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46" y="164"/>
                    <a:pt x="75" y="229"/>
                    <a:pt x="75" y="30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891088" y="2571750"/>
              <a:ext cx="425450" cy="525463"/>
            </a:xfrm>
            <a:custGeom>
              <a:avLst/>
              <a:gdLst>
                <a:gd name="T0" fmla="*/ 242 w 242"/>
                <a:gd name="T1" fmla="*/ 0 h 299"/>
                <a:gd name="T2" fmla="*/ 75 w 242"/>
                <a:gd name="T3" fmla="*/ 0 h 299"/>
                <a:gd name="T4" fmla="*/ 0 w 242"/>
                <a:gd name="T5" fmla="*/ 181 h 299"/>
                <a:gd name="T6" fmla="*/ 117 w 242"/>
                <a:gd name="T7" fmla="*/ 299 h 299"/>
                <a:gd name="T8" fmla="*/ 242 w 242"/>
                <a:gd name="T9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99">
                  <a:moveTo>
                    <a:pt x="242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70"/>
                    <a:pt x="46" y="135"/>
                    <a:pt x="0" y="181"/>
                  </a:cubicBezTo>
                  <a:cubicBezTo>
                    <a:pt x="117" y="299"/>
                    <a:pt x="117" y="299"/>
                    <a:pt x="117" y="299"/>
                  </a:cubicBezTo>
                  <a:cubicBezTo>
                    <a:pt x="194" y="222"/>
                    <a:pt x="242" y="116"/>
                    <a:pt x="242" y="0"/>
                  </a:cubicBezTo>
                  <a:close/>
                </a:path>
              </a:pathLst>
            </a:cu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827463" y="2571750"/>
              <a:ext cx="425450" cy="525463"/>
            </a:xfrm>
            <a:custGeom>
              <a:avLst/>
              <a:gdLst>
                <a:gd name="T0" fmla="*/ 166 w 242"/>
                <a:gd name="T1" fmla="*/ 0 h 299"/>
                <a:gd name="T2" fmla="*/ 166 w 242"/>
                <a:gd name="T3" fmla="*/ 0 h 299"/>
                <a:gd name="T4" fmla="*/ 0 w 242"/>
                <a:gd name="T5" fmla="*/ 0 h 299"/>
                <a:gd name="T6" fmla="*/ 0 w 242"/>
                <a:gd name="T7" fmla="*/ 0 h 299"/>
                <a:gd name="T8" fmla="*/ 124 w 242"/>
                <a:gd name="T9" fmla="*/ 299 h 299"/>
                <a:gd name="T10" fmla="*/ 242 w 242"/>
                <a:gd name="T11" fmla="*/ 181 h 299"/>
                <a:gd name="T12" fmla="*/ 166 w 242"/>
                <a:gd name="T1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99">
                  <a:moveTo>
                    <a:pt x="166" y="0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47" y="222"/>
                    <a:pt x="124" y="299"/>
                  </a:cubicBezTo>
                  <a:cubicBezTo>
                    <a:pt x="242" y="181"/>
                    <a:pt x="242" y="181"/>
                    <a:pt x="242" y="181"/>
                  </a:cubicBezTo>
                  <a:cubicBezTo>
                    <a:pt x="195" y="135"/>
                    <a:pt x="166" y="7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827463" y="2044700"/>
              <a:ext cx="425450" cy="527050"/>
            </a:xfrm>
            <a:custGeom>
              <a:avLst/>
              <a:gdLst>
                <a:gd name="T0" fmla="*/ 242 w 242"/>
                <a:gd name="T1" fmla="*/ 118 h 300"/>
                <a:gd name="T2" fmla="*/ 124 w 242"/>
                <a:gd name="T3" fmla="*/ 0 h 300"/>
                <a:gd name="T4" fmla="*/ 0 w 242"/>
                <a:gd name="T5" fmla="*/ 300 h 300"/>
                <a:gd name="T6" fmla="*/ 166 w 242"/>
                <a:gd name="T7" fmla="*/ 300 h 300"/>
                <a:gd name="T8" fmla="*/ 242 w 242"/>
                <a:gd name="T9" fmla="*/ 118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300">
                  <a:moveTo>
                    <a:pt x="242" y="118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47" y="77"/>
                    <a:pt x="0" y="183"/>
                    <a:pt x="0" y="300"/>
                  </a:cubicBezTo>
                  <a:cubicBezTo>
                    <a:pt x="166" y="300"/>
                    <a:pt x="166" y="300"/>
                    <a:pt x="166" y="300"/>
                  </a:cubicBezTo>
                  <a:cubicBezTo>
                    <a:pt x="166" y="229"/>
                    <a:pt x="195" y="164"/>
                    <a:pt x="242" y="118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3827463" y="1827213"/>
              <a:ext cx="1489075" cy="1117600"/>
              <a:chOff x="3827463" y="1827213"/>
              <a:chExt cx="1489075" cy="1117600"/>
            </a:xfrm>
          </p:grpSpPr>
          <p:sp>
            <p:nvSpPr>
              <p:cNvPr id="33" name="Line 32"/>
              <p:cNvSpPr>
                <a:spLocks noChangeShapeType="1"/>
              </p:cNvSpPr>
              <p:nvPr/>
            </p:nvSpPr>
            <p:spPr bwMode="auto">
              <a:xfrm>
                <a:off x="4572000" y="1827213"/>
                <a:ext cx="0" cy="6985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Line 33"/>
              <p:cNvSpPr>
                <a:spLocks noChangeShapeType="1"/>
              </p:cNvSpPr>
              <p:nvPr/>
            </p:nvSpPr>
            <p:spPr bwMode="auto">
              <a:xfrm>
                <a:off x="4378325" y="1851025"/>
                <a:ext cx="9525" cy="349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Line 34"/>
              <p:cNvSpPr>
                <a:spLocks noChangeShapeType="1"/>
              </p:cNvSpPr>
              <p:nvPr/>
            </p:nvSpPr>
            <p:spPr bwMode="auto">
              <a:xfrm>
                <a:off x="4044950" y="2044700"/>
                <a:ext cx="25400" cy="254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35"/>
              <p:cNvSpPr>
                <a:spLocks noChangeShapeType="1"/>
              </p:cNvSpPr>
              <p:nvPr/>
            </p:nvSpPr>
            <p:spPr bwMode="auto">
              <a:xfrm>
                <a:off x="3851275" y="2378075"/>
                <a:ext cx="34925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Line 36"/>
              <p:cNvSpPr>
                <a:spLocks noChangeShapeType="1"/>
              </p:cNvSpPr>
              <p:nvPr/>
            </p:nvSpPr>
            <p:spPr bwMode="auto">
              <a:xfrm flipV="1">
                <a:off x="3851275" y="2754313"/>
                <a:ext cx="34925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Line 37"/>
              <p:cNvSpPr>
                <a:spLocks noChangeShapeType="1"/>
              </p:cNvSpPr>
              <p:nvPr/>
            </p:nvSpPr>
            <p:spPr bwMode="auto">
              <a:xfrm flipH="1" flipV="1">
                <a:off x="5257800" y="2754313"/>
                <a:ext cx="33338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Line 38"/>
              <p:cNvSpPr>
                <a:spLocks noChangeShapeType="1"/>
              </p:cNvSpPr>
              <p:nvPr/>
            </p:nvSpPr>
            <p:spPr bwMode="auto">
              <a:xfrm flipH="1">
                <a:off x="5257800" y="2378075"/>
                <a:ext cx="33338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Line 39"/>
              <p:cNvSpPr>
                <a:spLocks noChangeShapeType="1"/>
              </p:cNvSpPr>
              <p:nvPr/>
            </p:nvSpPr>
            <p:spPr bwMode="auto">
              <a:xfrm flipH="1">
                <a:off x="5072063" y="2044700"/>
                <a:ext cx="26988" cy="254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Line 40"/>
              <p:cNvSpPr>
                <a:spLocks noChangeShapeType="1"/>
              </p:cNvSpPr>
              <p:nvPr/>
            </p:nvSpPr>
            <p:spPr bwMode="auto">
              <a:xfrm flipH="1">
                <a:off x="4754563" y="1851025"/>
                <a:ext cx="11113" cy="349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Line 41"/>
              <p:cNvSpPr>
                <a:spLocks noChangeShapeType="1"/>
              </p:cNvSpPr>
              <p:nvPr/>
            </p:nvSpPr>
            <p:spPr bwMode="auto">
              <a:xfrm>
                <a:off x="4198938" y="1925638"/>
                <a:ext cx="36513" cy="635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Line 42"/>
              <p:cNvSpPr>
                <a:spLocks noChangeShapeType="1"/>
              </p:cNvSpPr>
              <p:nvPr/>
            </p:nvSpPr>
            <p:spPr bwMode="auto">
              <a:xfrm>
                <a:off x="3927475" y="2198688"/>
                <a:ext cx="61913" cy="36513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43"/>
              <p:cNvSpPr>
                <a:spLocks noChangeShapeType="1"/>
              </p:cNvSpPr>
              <p:nvPr/>
            </p:nvSpPr>
            <p:spPr bwMode="auto">
              <a:xfrm>
                <a:off x="3827463" y="2571750"/>
                <a:ext cx="71438" cy="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Line 44"/>
              <p:cNvSpPr>
                <a:spLocks noChangeShapeType="1"/>
              </p:cNvSpPr>
              <p:nvPr/>
            </p:nvSpPr>
            <p:spPr bwMode="auto">
              <a:xfrm flipV="1">
                <a:off x="3927475" y="2906713"/>
                <a:ext cx="61913" cy="381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45"/>
              <p:cNvSpPr>
                <a:spLocks noChangeShapeType="1"/>
              </p:cNvSpPr>
              <p:nvPr/>
            </p:nvSpPr>
            <p:spPr bwMode="auto">
              <a:xfrm flipH="1">
                <a:off x="5245100" y="2571750"/>
                <a:ext cx="71438" cy="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Line 46"/>
              <p:cNvSpPr>
                <a:spLocks noChangeShapeType="1"/>
              </p:cNvSpPr>
              <p:nvPr/>
            </p:nvSpPr>
            <p:spPr bwMode="auto">
              <a:xfrm flipH="1">
                <a:off x="5154613" y="2198688"/>
                <a:ext cx="61913" cy="36513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47"/>
              <p:cNvSpPr>
                <a:spLocks noChangeShapeType="1"/>
              </p:cNvSpPr>
              <p:nvPr/>
            </p:nvSpPr>
            <p:spPr bwMode="auto">
              <a:xfrm flipH="1">
                <a:off x="4906963" y="1925638"/>
                <a:ext cx="38100" cy="635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4443191" y="2444750"/>
              <a:ext cx="256032" cy="252413"/>
              <a:chOff x="4443191" y="2444750"/>
              <a:chExt cx="256032" cy="252413"/>
            </a:xfrm>
          </p:grpSpPr>
          <p:sp>
            <p:nvSpPr>
              <p:cNvPr id="49" name="Oval 48"/>
              <p:cNvSpPr>
                <a:spLocks noChangeArrowheads="1"/>
              </p:cNvSpPr>
              <p:nvPr/>
            </p:nvSpPr>
            <p:spPr bwMode="auto">
              <a:xfrm>
                <a:off x="4443191" y="2444750"/>
                <a:ext cx="256032" cy="252413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Oval 52"/>
              <p:cNvSpPr>
                <a:spLocks noChangeArrowheads="1"/>
              </p:cNvSpPr>
              <p:nvPr/>
            </p:nvSpPr>
            <p:spPr bwMode="auto">
              <a:xfrm>
                <a:off x="4484689" y="2485661"/>
                <a:ext cx="173036" cy="17059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10000"/>
                      <a:lumOff val="90000"/>
                      <a:shade val="30000"/>
                      <a:satMod val="115000"/>
                    </a:schemeClr>
                  </a:gs>
                  <a:gs pos="50000">
                    <a:schemeClr val="tx1">
                      <a:lumMod val="10000"/>
                      <a:lumOff val="90000"/>
                      <a:shade val="67500"/>
                      <a:satMod val="115000"/>
                    </a:schemeClr>
                  </a:gs>
                  <a:gs pos="100000">
                    <a:schemeClr val="tx1">
                      <a:lumMod val="10000"/>
                      <a:lumOff val="9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7313254" y="1337688"/>
            <a:ext cx="1100658" cy="1085095"/>
            <a:chOff x="3937002" y="1945720"/>
            <a:chExt cx="1268410" cy="1250476"/>
          </a:xfrm>
        </p:grpSpPr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4537075" y="1946276"/>
              <a:ext cx="69850" cy="638175"/>
            </a:xfrm>
            <a:custGeom>
              <a:avLst/>
              <a:gdLst>
                <a:gd name="T0" fmla="*/ 0 w 40"/>
                <a:gd name="T1" fmla="*/ 343 h 363"/>
                <a:gd name="T2" fmla="*/ 20 w 40"/>
                <a:gd name="T3" fmla="*/ 0 h 363"/>
                <a:gd name="T4" fmla="*/ 39 w 40"/>
                <a:gd name="T5" fmla="*/ 343 h 363"/>
                <a:gd name="T6" fmla="*/ 20 w 40"/>
                <a:gd name="T7" fmla="*/ 363 h 363"/>
                <a:gd name="T8" fmla="*/ 0 w 40"/>
                <a:gd name="T9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3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3"/>
                    <a:pt x="20" y="363"/>
                  </a:cubicBezTo>
                  <a:cubicBezTo>
                    <a:pt x="9" y="363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54"/>
            <p:cNvSpPr>
              <a:spLocks noChangeArrowheads="1"/>
            </p:cNvSpPr>
            <p:nvPr/>
          </p:nvSpPr>
          <p:spPr bwMode="auto">
            <a:xfrm>
              <a:off x="3937002" y="1945720"/>
              <a:ext cx="1268410" cy="1250476"/>
            </a:xfrm>
            <a:prstGeom prst="ellipse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Rectangle 70"/>
          <p:cNvSpPr/>
          <p:nvPr/>
        </p:nvSpPr>
        <p:spPr>
          <a:xfrm flipH="1">
            <a:off x="7695968" y="2285981"/>
            <a:ext cx="335231" cy="21365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50%</a:t>
            </a:r>
          </a:p>
        </p:txBody>
      </p:sp>
      <p:sp>
        <p:nvSpPr>
          <p:cNvPr id="73" name="Rectangle 72"/>
          <p:cNvSpPr/>
          <p:nvPr/>
        </p:nvSpPr>
        <p:spPr>
          <a:xfrm flipH="1">
            <a:off x="1498003" y="900231"/>
            <a:ext cx="1630254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BOOKING THIS MONTH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875485" y="1199979"/>
            <a:ext cx="2875280" cy="1141480"/>
            <a:chOff x="4572000" y="1328101"/>
            <a:chExt cx="1524000" cy="949463"/>
          </a:xfrm>
        </p:grpSpPr>
        <p:sp>
          <p:nvSpPr>
            <p:cNvPr id="75" name="Round Same Side Corner Rectangle 74"/>
            <p:cNvSpPr/>
            <p:nvPr/>
          </p:nvSpPr>
          <p:spPr>
            <a:xfrm flipV="1">
              <a:off x="4572000" y="1328101"/>
              <a:ext cx="1524000" cy="949463"/>
            </a:xfrm>
            <a:prstGeom prst="round2Same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572000" y="1328103"/>
              <a:ext cx="1524000" cy="2957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Type your Title Here</a:t>
              </a:r>
            </a:p>
          </p:txBody>
        </p:sp>
      </p:grpSp>
      <p:sp>
        <p:nvSpPr>
          <p:cNvPr id="77" name="Rectangle 76"/>
          <p:cNvSpPr/>
          <p:nvPr/>
        </p:nvSpPr>
        <p:spPr>
          <a:xfrm flipH="1">
            <a:off x="1601392" y="1760746"/>
            <a:ext cx="1423467" cy="369332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$1,234,567</a:t>
            </a:r>
          </a:p>
        </p:txBody>
      </p:sp>
      <p:sp>
        <p:nvSpPr>
          <p:cNvPr id="84" name="Rectangle 83"/>
          <p:cNvSpPr/>
          <p:nvPr/>
        </p:nvSpPr>
        <p:spPr>
          <a:xfrm flipH="1">
            <a:off x="2689459" y="2925575"/>
            <a:ext cx="3920945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REVENUE BY REPRESENTATIVE LAST xx MONTH</a:t>
            </a:r>
          </a:p>
        </p:txBody>
      </p:sp>
      <p:graphicFrame>
        <p:nvGraphicFramePr>
          <p:cNvPr id="85" name="Chart 84">
            <a:extLst>
              <a:ext uri="{FF2B5EF4-FFF2-40B4-BE49-F238E27FC236}">
                <a16:creationId xmlns:a16="http://schemas.microsoft.com/office/drawing/2014/main" id="{E2CB49E1-A8E3-44EF-AC4C-302790B10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495554"/>
              </p:ext>
            </p:extLst>
          </p:nvPr>
        </p:nvGraphicFramePr>
        <p:xfrm>
          <a:off x="436880" y="3171201"/>
          <a:ext cx="8270240" cy="1695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173021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Accounting Gross Profit And Net Profit Margin Dashboard 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165102" y="760730"/>
            <a:ext cx="2904712" cy="1939291"/>
            <a:chOff x="4572000" y="1328101"/>
            <a:chExt cx="1524000" cy="1939291"/>
          </a:xfrm>
        </p:grpSpPr>
        <p:sp>
          <p:nvSpPr>
            <p:cNvPr id="77" name="Round Same Side Corner Rectangle 76"/>
            <p:cNvSpPr/>
            <p:nvPr/>
          </p:nvSpPr>
          <p:spPr>
            <a:xfrm flipV="1">
              <a:off x="4572000" y="1328101"/>
              <a:ext cx="1524000" cy="1939291"/>
            </a:xfrm>
            <a:prstGeom prst="round2SameRect">
              <a:avLst>
                <a:gd name="adj1" fmla="val 8538"/>
                <a:gd name="adj2" fmla="val 0"/>
              </a:avLst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572000" y="1328103"/>
              <a:ext cx="1524000" cy="3069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Operating Profit Margin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3119645" y="760730"/>
            <a:ext cx="2904712" cy="1939291"/>
            <a:chOff x="4572000" y="1328101"/>
            <a:chExt cx="1524000" cy="1939291"/>
          </a:xfrm>
        </p:grpSpPr>
        <p:sp>
          <p:nvSpPr>
            <p:cNvPr id="80" name="Round Same Side Corner Rectangle 79"/>
            <p:cNvSpPr/>
            <p:nvPr/>
          </p:nvSpPr>
          <p:spPr>
            <a:xfrm flipV="1">
              <a:off x="4572000" y="1328101"/>
              <a:ext cx="1524000" cy="1939291"/>
            </a:xfrm>
            <a:prstGeom prst="round2SameRect">
              <a:avLst>
                <a:gd name="adj1" fmla="val 8538"/>
                <a:gd name="adj2" fmla="val 0"/>
              </a:avLst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572000" y="1328103"/>
              <a:ext cx="1524000" cy="30695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Operating Expenses Ratio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6074188" y="760730"/>
            <a:ext cx="2904712" cy="1939291"/>
            <a:chOff x="4572000" y="1328101"/>
            <a:chExt cx="1524000" cy="1939291"/>
          </a:xfrm>
        </p:grpSpPr>
        <p:sp>
          <p:nvSpPr>
            <p:cNvPr id="83" name="Round Same Side Corner Rectangle 82"/>
            <p:cNvSpPr/>
            <p:nvPr/>
          </p:nvSpPr>
          <p:spPr>
            <a:xfrm flipV="1">
              <a:off x="4572000" y="1328101"/>
              <a:ext cx="1524000" cy="1939291"/>
            </a:xfrm>
            <a:prstGeom prst="round2SameRect">
              <a:avLst>
                <a:gd name="adj1" fmla="val 8538"/>
                <a:gd name="adj2" fmla="val 0"/>
              </a:avLst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572000" y="1328103"/>
              <a:ext cx="1524000" cy="30695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Net Profit Margin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37777" y="1217751"/>
            <a:ext cx="2159362" cy="1096392"/>
            <a:chOff x="3176452" y="1786505"/>
            <a:chExt cx="2794513" cy="1418883"/>
          </a:xfrm>
        </p:grpSpPr>
        <p:grpSp>
          <p:nvGrpSpPr>
            <p:cNvPr id="65" name="Group 64"/>
            <p:cNvGrpSpPr/>
            <p:nvPr/>
          </p:nvGrpSpPr>
          <p:grpSpPr>
            <a:xfrm>
              <a:off x="3377591" y="1989138"/>
              <a:ext cx="2241550" cy="1139826"/>
              <a:chOff x="3451225" y="1989138"/>
              <a:chExt cx="2241550" cy="1139826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3565525" y="2119313"/>
                <a:ext cx="2012951" cy="1009651"/>
                <a:chOff x="3565525" y="2119313"/>
                <a:chExt cx="2012951" cy="1009651"/>
              </a:xfrm>
            </p:grpSpPr>
            <p:sp>
              <p:nvSpPr>
                <p:cNvPr id="41" name="Freeform 26"/>
                <p:cNvSpPr>
                  <a:spLocks/>
                </p:cNvSpPr>
                <p:nvPr/>
              </p:nvSpPr>
              <p:spPr bwMode="auto">
                <a:xfrm>
                  <a:off x="5043488" y="2486026"/>
                  <a:ext cx="469900" cy="423863"/>
                </a:xfrm>
                <a:custGeom>
                  <a:avLst/>
                  <a:gdLst>
                    <a:gd name="T0" fmla="*/ 128 w 198"/>
                    <a:gd name="T1" fmla="*/ 0 h 178"/>
                    <a:gd name="T2" fmla="*/ 0 w 198"/>
                    <a:gd name="T3" fmla="*/ 107 h 178"/>
                    <a:gd name="T4" fmla="*/ 41 w 198"/>
                    <a:gd name="T5" fmla="*/ 178 h 178"/>
                    <a:gd name="T6" fmla="*/ 198 w 198"/>
                    <a:gd name="T7" fmla="*/ 121 h 178"/>
                    <a:gd name="T8" fmla="*/ 128 w 198"/>
                    <a:gd name="T9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8" h="178">
                      <a:moveTo>
                        <a:pt x="128" y="0"/>
                      </a:move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7" y="128"/>
                        <a:pt x="31" y="152"/>
                        <a:pt x="41" y="178"/>
                      </a:cubicBezTo>
                      <a:cubicBezTo>
                        <a:pt x="198" y="121"/>
                        <a:pt x="198" y="121"/>
                        <a:pt x="198" y="121"/>
                      </a:cubicBezTo>
                      <a:cubicBezTo>
                        <a:pt x="181" y="77"/>
                        <a:pt x="157" y="36"/>
                        <a:pt x="128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27"/>
                <p:cNvSpPr>
                  <a:spLocks/>
                </p:cNvSpPr>
                <p:nvPr/>
              </p:nvSpPr>
              <p:spPr bwMode="auto">
                <a:xfrm>
                  <a:off x="3630613" y="2486026"/>
                  <a:ext cx="466725" cy="423863"/>
                </a:xfrm>
                <a:custGeom>
                  <a:avLst/>
                  <a:gdLst>
                    <a:gd name="T0" fmla="*/ 0 w 197"/>
                    <a:gd name="T1" fmla="*/ 121 h 178"/>
                    <a:gd name="T2" fmla="*/ 156 w 197"/>
                    <a:gd name="T3" fmla="*/ 178 h 178"/>
                    <a:gd name="T4" fmla="*/ 197 w 197"/>
                    <a:gd name="T5" fmla="*/ 107 h 178"/>
                    <a:gd name="T6" fmla="*/ 70 w 197"/>
                    <a:gd name="T7" fmla="*/ 0 h 178"/>
                    <a:gd name="T8" fmla="*/ 0 w 197"/>
                    <a:gd name="T9" fmla="*/ 121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178">
                      <a:moveTo>
                        <a:pt x="0" y="121"/>
                      </a:moveTo>
                      <a:cubicBezTo>
                        <a:pt x="156" y="178"/>
                        <a:pt x="156" y="178"/>
                        <a:pt x="156" y="178"/>
                      </a:cubicBezTo>
                      <a:cubicBezTo>
                        <a:pt x="166" y="152"/>
                        <a:pt x="180" y="128"/>
                        <a:pt x="197" y="107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40" y="36"/>
                        <a:pt x="16" y="77"/>
                        <a:pt x="0" y="1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28"/>
                <p:cNvSpPr>
                  <a:spLocks/>
                </p:cNvSpPr>
                <p:nvPr/>
              </p:nvSpPr>
              <p:spPr bwMode="auto">
                <a:xfrm>
                  <a:off x="4884738" y="2260601"/>
                  <a:ext cx="450850" cy="466725"/>
                </a:xfrm>
                <a:custGeom>
                  <a:avLst/>
                  <a:gdLst>
                    <a:gd name="T0" fmla="*/ 0 w 190"/>
                    <a:gd name="T1" fmla="*/ 144 h 196"/>
                    <a:gd name="T2" fmla="*/ 62 w 190"/>
                    <a:gd name="T3" fmla="*/ 196 h 196"/>
                    <a:gd name="T4" fmla="*/ 190 w 190"/>
                    <a:gd name="T5" fmla="*/ 89 h 196"/>
                    <a:gd name="T6" fmla="*/ 83 w 190"/>
                    <a:gd name="T7" fmla="*/ 0 h 196"/>
                    <a:gd name="T8" fmla="*/ 0 w 190"/>
                    <a:gd name="T9" fmla="*/ 144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0" y="144"/>
                      </a:moveTo>
                      <a:cubicBezTo>
                        <a:pt x="23" y="158"/>
                        <a:pt x="44" y="176"/>
                        <a:pt x="62" y="196"/>
                      </a:cubicBezTo>
                      <a:cubicBezTo>
                        <a:pt x="190" y="89"/>
                        <a:pt x="190" y="89"/>
                        <a:pt x="190" y="89"/>
                      </a:cubicBezTo>
                      <a:cubicBezTo>
                        <a:pt x="159" y="54"/>
                        <a:pt x="123" y="23"/>
                        <a:pt x="83" y="0"/>
                      </a:cubicBezTo>
                      <a:lnTo>
                        <a:pt x="0" y="144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29"/>
                <p:cNvSpPr>
                  <a:spLocks/>
                </p:cNvSpPr>
                <p:nvPr/>
              </p:nvSpPr>
              <p:spPr bwMode="auto">
                <a:xfrm>
                  <a:off x="4076700" y="2136776"/>
                  <a:ext cx="379413" cy="457200"/>
                </a:xfrm>
                <a:custGeom>
                  <a:avLst/>
                  <a:gdLst>
                    <a:gd name="T0" fmla="*/ 131 w 160"/>
                    <a:gd name="T1" fmla="*/ 0 h 192"/>
                    <a:gd name="T2" fmla="*/ 0 w 160"/>
                    <a:gd name="T3" fmla="*/ 48 h 192"/>
                    <a:gd name="T4" fmla="*/ 84 w 160"/>
                    <a:gd name="T5" fmla="*/ 192 h 192"/>
                    <a:gd name="T6" fmla="*/ 160 w 160"/>
                    <a:gd name="T7" fmla="*/ 164 h 192"/>
                    <a:gd name="T8" fmla="*/ 131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131" y="0"/>
                      </a:moveTo>
                      <a:cubicBezTo>
                        <a:pt x="84" y="8"/>
                        <a:pt x="40" y="25"/>
                        <a:pt x="0" y="48"/>
                      </a:cubicBezTo>
                      <a:cubicBezTo>
                        <a:pt x="84" y="192"/>
                        <a:pt x="84" y="192"/>
                        <a:pt x="84" y="192"/>
                      </a:cubicBezTo>
                      <a:cubicBezTo>
                        <a:pt x="107" y="179"/>
                        <a:pt x="133" y="169"/>
                        <a:pt x="160" y="164"/>
                      </a:cubicBez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30"/>
                <p:cNvSpPr>
                  <a:spLocks/>
                </p:cNvSpPr>
                <p:nvPr/>
              </p:nvSpPr>
              <p:spPr bwMode="auto">
                <a:xfrm>
                  <a:off x="4686300" y="2136776"/>
                  <a:ext cx="379413" cy="457200"/>
                </a:xfrm>
                <a:custGeom>
                  <a:avLst/>
                  <a:gdLst>
                    <a:gd name="T0" fmla="*/ 29 w 160"/>
                    <a:gd name="T1" fmla="*/ 0 h 192"/>
                    <a:gd name="T2" fmla="*/ 0 w 160"/>
                    <a:gd name="T3" fmla="*/ 164 h 192"/>
                    <a:gd name="T4" fmla="*/ 77 w 160"/>
                    <a:gd name="T5" fmla="*/ 192 h 192"/>
                    <a:gd name="T6" fmla="*/ 160 w 160"/>
                    <a:gd name="T7" fmla="*/ 48 h 192"/>
                    <a:gd name="T8" fmla="*/ 29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29" y="0"/>
                      </a:moveTo>
                      <a:cubicBezTo>
                        <a:pt x="0" y="164"/>
                        <a:pt x="0" y="164"/>
                        <a:pt x="0" y="164"/>
                      </a:cubicBezTo>
                      <a:cubicBezTo>
                        <a:pt x="28" y="169"/>
                        <a:pt x="53" y="179"/>
                        <a:pt x="77" y="192"/>
                      </a:cubicBezTo>
                      <a:cubicBezTo>
                        <a:pt x="160" y="48"/>
                        <a:pt x="160" y="48"/>
                        <a:pt x="160" y="48"/>
                      </a:cubicBezTo>
                      <a:cubicBezTo>
                        <a:pt x="120" y="25"/>
                        <a:pt x="76" y="8"/>
                        <a:pt x="2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31"/>
                <p:cNvSpPr>
                  <a:spLocks/>
                </p:cNvSpPr>
                <p:nvPr/>
              </p:nvSpPr>
              <p:spPr bwMode="auto">
                <a:xfrm>
                  <a:off x="4405313" y="2119313"/>
                  <a:ext cx="330200" cy="404813"/>
                </a:xfrm>
                <a:custGeom>
                  <a:avLst/>
                  <a:gdLst>
                    <a:gd name="T0" fmla="*/ 29 w 139"/>
                    <a:gd name="T1" fmla="*/ 170 h 170"/>
                    <a:gd name="T2" fmla="*/ 70 w 139"/>
                    <a:gd name="T3" fmla="*/ 166 h 170"/>
                    <a:gd name="T4" fmla="*/ 111 w 139"/>
                    <a:gd name="T5" fmla="*/ 170 h 170"/>
                    <a:gd name="T6" fmla="*/ 139 w 139"/>
                    <a:gd name="T7" fmla="*/ 5 h 170"/>
                    <a:gd name="T8" fmla="*/ 70 w 139"/>
                    <a:gd name="T9" fmla="*/ 0 h 170"/>
                    <a:gd name="T10" fmla="*/ 0 w 139"/>
                    <a:gd name="T11" fmla="*/ 5 h 170"/>
                    <a:gd name="T12" fmla="*/ 29 w 139"/>
                    <a:gd name="T13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170">
                      <a:moveTo>
                        <a:pt x="29" y="170"/>
                      </a:moveTo>
                      <a:cubicBezTo>
                        <a:pt x="42" y="167"/>
                        <a:pt x="56" y="166"/>
                        <a:pt x="70" y="166"/>
                      </a:cubicBezTo>
                      <a:cubicBezTo>
                        <a:pt x="84" y="166"/>
                        <a:pt x="97" y="167"/>
                        <a:pt x="111" y="170"/>
                      </a:cubicBezTo>
                      <a:cubicBezTo>
                        <a:pt x="139" y="5"/>
                        <a:pt x="139" y="5"/>
                        <a:pt x="139" y="5"/>
                      </a:cubicBezTo>
                      <a:cubicBezTo>
                        <a:pt x="117" y="2"/>
                        <a:pt x="94" y="0"/>
                        <a:pt x="70" y="0"/>
                      </a:cubicBezTo>
                      <a:cubicBezTo>
                        <a:pt x="46" y="0"/>
                        <a:pt x="23" y="2"/>
                        <a:pt x="0" y="5"/>
                      </a:cubicBezTo>
                      <a:lnTo>
                        <a:pt x="29" y="17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32"/>
                <p:cNvSpPr>
                  <a:spLocks/>
                </p:cNvSpPr>
                <p:nvPr/>
              </p:nvSpPr>
              <p:spPr bwMode="auto">
                <a:xfrm>
                  <a:off x="5148263" y="2790826"/>
                  <a:ext cx="430213" cy="338138"/>
                </a:xfrm>
                <a:custGeom>
                  <a:avLst/>
                  <a:gdLst>
                    <a:gd name="T0" fmla="*/ 156 w 181"/>
                    <a:gd name="T1" fmla="*/ 0 h 142"/>
                    <a:gd name="T2" fmla="*/ 0 w 181"/>
                    <a:gd name="T3" fmla="*/ 57 h 142"/>
                    <a:gd name="T4" fmla="*/ 14 w 181"/>
                    <a:gd name="T5" fmla="*/ 142 h 142"/>
                    <a:gd name="T6" fmla="*/ 181 w 181"/>
                    <a:gd name="T7" fmla="*/ 142 h 142"/>
                    <a:gd name="T8" fmla="*/ 156 w 181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56" y="0"/>
                      </a:move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9" y="84"/>
                        <a:pt x="14" y="112"/>
                        <a:pt x="14" y="142"/>
                      </a:cubicBezTo>
                      <a:cubicBezTo>
                        <a:pt x="181" y="142"/>
                        <a:pt x="181" y="142"/>
                        <a:pt x="181" y="142"/>
                      </a:cubicBezTo>
                      <a:cubicBezTo>
                        <a:pt x="181" y="92"/>
                        <a:pt x="172" y="45"/>
                        <a:pt x="156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33"/>
                <p:cNvSpPr>
                  <a:spLocks/>
                </p:cNvSpPr>
                <p:nvPr/>
              </p:nvSpPr>
              <p:spPr bwMode="auto">
                <a:xfrm>
                  <a:off x="3565525" y="2790826"/>
                  <a:ext cx="430213" cy="338138"/>
                </a:xfrm>
                <a:custGeom>
                  <a:avLst/>
                  <a:gdLst>
                    <a:gd name="T0" fmla="*/ 181 w 181"/>
                    <a:gd name="T1" fmla="*/ 57 h 142"/>
                    <a:gd name="T2" fmla="*/ 24 w 181"/>
                    <a:gd name="T3" fmla="*/ 0 h 142"/>
                    <a:gd name="T4" fmla="*/ 0 w 181"/>
                    <a:gd name="T5" fmla="*/ 142 h 142"/>
                    <a:gd name="T6" fmla="*/ 166 w 181"/>
                    <a:gd name="T7" fmla="*/ 142 h 142"/>
                    <a:gd name="T8" fmla="*/ 181 w 181"/>
                    <a:gd name="T9" fmla="*/ 57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81" y="57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8" y="45"/>
                        <a:pt x="0" y="92"/>
                        <a:pt x="0" y="142"/>
                      </a:cubicBezTo>
                      <a:cubicBezTo>
                        <a:pt x="166" y="142"/>
                        <a:pt x="166" y="142"/>
                        <a:pt x="166" y="142"/>
                      </a:cubicBezTo>
                      <a:cubicBezTo>
                        <a:pt x="166" y="112"/>
                        <a:pt x="172" y="84"/>
                        <a:pt x="181" y="5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34"/>
                <p:cNvSpPr>
                  <a:spLocks/>
                </p:cNvSpPr>
                <p:nvPr/>
              </p:nvSpPr>
              <p:spPr bwMode="auto">
                <a:xfrm>
                  <a:off x="3808413" y="2260601"/>
                  <a:ext cx="450850" cy="466725"/>
                </a:xfrm>
                <a:custGeom>
                  <a:avLst/>
                  <a:gdLst>
                    <a:gd name="T0" fmla="*/ 127 w 190"/>
                    <a:gd name="T1" fmla="*/ 196 h 196"/>
                    <a:gd name="T2" fmla="*/ 190 w 190"/>
                    <a:gd name="T3" fmla="*/ 144 h 196"/>
                    <a:gd name="T4" fmla="*/ 106 w 190"/>
                    <a:gd name="T5" fmla="*/ 0 h 196"/>
                    <a:gd name="T6" fmla="*/ 0 w 190"/>
                    <a:gd name="T7" fmla="*/ 89 h 196"/>
                    <a:gd name="T8" fmla="*/ 127 w 190"/>
                    <a:gd name="T9" fmla="*/ 19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127" y="196"/>
                      </a:moveTo>
                      <a:cubicBezTo>
                        <a:pt x="145" y="176"/>
                        <a:pt x="166" y="158"/>
                        <a:pt x="190" y="144"/>
                      </a:cubicBezTo>
                      <a:cubicBezTo>
                        <a:pt x="106" y="0"/>
                        <a:pt x="106" y="0"/>
                        <a:pt x="106" y="0"/>
                      </a:cubicBezTo>
                      <a:cubicBezTo>
                        <a:pt x="66" y="23"/>
                        <a:pt x="30" y="54"/>
                        <a:pt x="0" y="89"/>
                      </a:cubicBezTo>
                      <a:lnTo>
                        <a:pt x="127" y="19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3451225" y="1989138"/>
                <a:ext cx="2241550" cy="1139825"/>
                <a:chOff x="3451225" y="1989138"/>
                <a:chExt cx="2241550" cy="1139825"/>
              </a:xfrm>
            </p:grpSpPr>
            <p:sp>
              <p:nvSpPr>
                <p:cNvPr id="40" name="Freeform 25"/>
                <p:cNvSpPr>
                  <a:spLocks/>
                </p:cNvSpPr>
                <p:nvPr/>
              </p:nvSpPr>
              <p:spPr bwMode="auto">
                <a:xfrm>
                  <a:off x="3511550" y="2065338"/>
                  <a:ext cx="2119313" cy="1063625"/>
                </a:xfrm>
                <a:custGeom>
                  <a:avLst/>
                  <a:gdLst>
                    <a:gd name="T0" fmla="*/ 893 w 893"/>
                    <a:gd name="T1" fmla="*/ 447 h 447"/>
                    <a:gd name="T2" fmla="*/ 447 w 893"/>
                    <a:gd name="T3" fmla="*/ 0 h 447"/>
                    <a:gd name="T4" fmla="*/ 0 w 893"/>
                    <a:gd name="T5" fmla="*/ 447 h 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93" h="447">
                      <a:moveTo>
                        <a:pt x="893" y="447"/>
                      </a:moveTo>
                      <a:cubicBezTo>
                        <a:pt x="893" y="200"/>
                        <a:pt x="693" y="0"/>
                        <a:pt x="447" y="0"/>
                      </a:cubicBezTo>
                      <a:cubicBezTo>
                        <a:pt x="201" y="0"/>
                        <a:pt x="0" y="200"/>
                        <a:pt x="0" y="447"/>
                      </a:cubicBezTo>
                    </a:path>
                  </a:pathLst>
                </a:custGeom>
                <a:noFill/>
                <a:ln w="19050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4572000" y="1989138"/>
                  <a:ext cx="0" cy="1524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906963" y="2055813"/>
                  <a:ext cx="53975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5203825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5421313" y="2557463"/>
                  <a:ext cx="134938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554037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4183063" y="2055813"/>
                  <a:ext cx="52388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Line 41"/>
                <p:cNvSpPr>
                  <a:spLocks noChangeShapeType="1"/>
                </p:cNvSpPr>
                <p:nvPr/>
              </p:nvSpPr>
              <p:spPr bwMode="auto">
                <a:xfrm flipH="1" flipV="1">
                  <a:off x="3841750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3587750" y="2557463"/>
                  <a:ext cx="131763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345122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66" name="Rectangle 65"/>
            <p:cNvSpPr/>
            <p:nvPr/>
          </p:nvSpPr>
          <p:spPr>
            <a:xfrm flipH="1">
              <a:off x="5647157" y="3043805"/>
              <a:ext cx="323808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100%</a:t>
              </a:r>
            </a:p>
          </p:txBody>
        </p:sp>
        <p:sp>
          <p:nvSpPr>
            <p:cNvPr id="67" name="Rectangle 66"/>
            <p:cNvSpPr/>
            <p:nvPr/>
          </p:nvSpPr>
          <p:spPr>
            <a:xfrm flipH="1">
              <a:off x="3176452" y="3043805"/>
              <a:ext cx="173124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0%</a:t>
              </a:r>
            </a:p>
          </p:txBody>
        </p:sp>
        <p:sp>
          <p:nvSpPr>
            <p:cNvPr id="68" name="Rectangle 67"/>
            <p:cNvSpPr/>
            <p:nvPr/>
          </p:nvSpPr>
          <p:spPr>
            <a:xfrm flipH="1">
              <a:off x="4374133" y="1786505"/>
              <a:ext cx="248466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50%</a:t>
              </a:r>
            </a:p>
          </p:txBody>
        </p:sp>
        <p:sp>
          <p:nvSpPr>
            <p:cNvPr id="69" name="Rectangle 68"/>
            <p:cNvSpPr/>
            <p:nvPr/>
          </p:nvSpPr>
          <p:spPr>
            <a:xfrm flipH="1">
              <a:off x="5244083" y="2078605"/>
              <a:ext cx="248466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75%</a:t>
              </a:r>
            </a:p>
          </p:txBody>
        </p:sp>
        <p:sp>
          <p:nvSpPr>
            <p:cNvPr id="70" name="Rectangle 69"/>
            <p:cNvSpPr/>
            <p:nvPr/>
          </p:nvSpPr>
          <p:spPr>
            <a:xfrm flipH="1">
              <a:off x="3491483" y="2078605"/>
              <a:ext cx="248466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25%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 rot="19174253">
            <a:off x="932096" y="1611079"/>
            <a:ext cx="1254288" cy="1256741"/>
            <a:chOff x="3758802" y="2295526"/>
            <a:chExt cx="1623222" cy="1626396"/>
          </a:xfrm>
        </p:grpSpPr>
        <p:sp>
          <p:nvSpPr>
            <p:cNvPr id="59" name="Freeform 44"/>
            <p:cNvSpPr>
              <a:spLocks/>
            </p:cNvSpPr>
            <p:nvPr/>
          </p:nvSpPr>
          <p:spPr bwMode="auto">
            <a:xfrm>
              <a:off x="4524375" y="2295526"/>
              <a:ext cx="95250" cy="865188"/>
            </a:xfrm>
            <a:custGeom>
              <a:avLst/>
              <a:gdLst>
                <a:gd name="T0" fmla="*/ 0 w 40"/>
                <a:gd name="T1" fmla="*/ 342 h 363"/>
                <a:gd name="T2" fmla="*/ 20 w 40"/>
                <a:gd name="T3" fmla="*/ 0 h 363"/>
                <a:gd name="T4" fmla="*/ 39 w 40"/>
                <a:gd name="T5" fmla="*/ 342 h 363"/>
                <a:gd name="T6" fmla="*/ 20 w 40"/>
                <a:gd name="T7" fmla="*/ 363 h 363"/>
                <a:gd name="T8" fmla="*/ 0 w 40"/>
                <a:gd name="T9" fmla="*/ 34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3">
                  <a:moveTo>
                    <a:pt x="0" y="342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2"/>
                    <a:pt x="39" y="342"/>
                    <a:pt x="39" y="342"/>
                  </a:cubicBezTo>
                  <a:cubicBezTo>
                    <a:pt x="40" y="354"/>
                    <a:pt x="31" y="363"/>
                    <a:pt x="20" y="363"/>
                  </a:cubicBezTo>
                  <a:cubicBezTo>
                    <a:pt x="9" y="363"/>
                    <a:pt x="0" y="354"/>
                    <a:pt x="0" y="342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4537472" y="3075783"/>
              <a:ext cx="69056" cy="69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3758802" y="2298700"/>
              <a:ext cx="1623222" cy="162322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7" name="Rectangle 86"/>
          <p:cNvSpPr/>
          <p:nvPr/>
        </p:nvSpPr>
        <p:spPr>
          <a:xfrm flipH="1">
            <a:off x="1424296" y="2355424"/>
            <a:ext cx="386324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25%</a:t>
            </a:r>
          </a:p>
        </p:txBody>
      </p:sp>
      <p:grpSp>
        <p:nvGrpSpPr>
          <p:cNvPr id="117" name="Group 116"/>
          <p:cNvGrpSpPr/>
          <p:nvPr/>
        </p:nvGrpSpPr>
        <p:grpSpPr>
          <a:xfrm>
            <a:off x="3492320" y="1217751"/>
            <a:ext cx="2159362" cy="1096392"/>
            <a:chOff x="3176452" y="1786505"/>
            <a:chExt cx="2794513" cy="1418883"/>
          </a:xfrm>
        </p:grpSpPr>
        <p:grpSp>
          <p:nvGrpSpPr>
            <p:cNvPr id="118" name="Group 117"/>
            <p:cNvGrpSpPr/>
            <p:nvPr/>
          </p:nvGrpSpPr>
          <p:grpSpPr>
            <a:xfrm>
              <a:off x="3377591" y="1989138"/>
              <a:ext cx="2241550" cy="1139826"/>
              <a:chOff x="3451225" y="1989138"/>
              <a:chExt cx="2241550" cy="1139826"/>
            </a:xfrm>
          </p:grpSpPr>
          <p:grpSp>
            <p:nvGrpSpPr>
              <p:cNvPr id="124" name="Group 123"/>
              <p:cNvGrpSpPr/>
              <p:nvPr/>
            </p:nvGrpSpPr>
            <p:grpSpPr>
              <a:xfrm>
                <a:off x="3565525" y="2119313"/>
                <a:ext cx="2012951" cy="1009651"/>
                <a:chOff x="3565525" y="2119313"/>
                <a:chExt cx="2012951" cy="1009651"/>
              </a:xfrm>
            </p:grpSpPr>
            <p:sp>
              <p:nvSpPr>
                <p:cNvPr id="136" name="Freeform 26"/>
                <p:cNvSpPr>
                  <a:spLocks/>
                </p:cNvSpPr>
                <p:nvPr/>
              </p:nvSpPr>
              <p:spPr bwMode="auto">
                <a:xfrm>
                  <a:off x="5043488" y="2486026"/>
                  <a:ext cx="469900" cy="423863"/>
                </a:xfrm>
                <a:custGeom>
                  <a:avLst/>
                  <a:gdLst>
                    <a:gd name="T0" fmla="*/ 128 w 198"/>
                    <a:gd name="T1" fmla="*/ 0 h 178"/>
                    <a:gd name="T2" fmla="*/ 0 w 198"/>
                    <a:gd name="T3" fmla="*/ 107 h 178"/>
                    <a:gd name="T4" fmla="*/ 41 w 198"/>
                    <a:gd name="T5" fmla="*/ 178 h 178"/>
                    <a:gd name="T6" fmla="*/ 198 w 198"/>
                    <a:gd name="T7" fmla="*/ 121 h 178"/>
                    <a:gd name="T8" fmla="*/ 128 w 198"/>
                    <a:gd name="T9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8" h="178">
                      <a:moveTo>
                        <a:pt x="128" y="0"/>
                      </a:move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7" y="128"/>
                        <a:pt x="31" y="152"/>
                        <a:pt x="41" y="178"/>
                      </a:cubicBezTo>
                      <a:cubicBezTo>
                        <a:pt x="198" y="121"/>
                        <a:pt x="198" y="121"/>
                        <a:pt x="198" y="121"/>
                      </a:cubicBezTo>
                      <a:cubicBezTo>
                        <a:pt x="181" y="77"/>
                        <a:pt x="157" y="36"/>
                        <a:pt x="128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27"/>
                <p:cNvSpPr>
                  <a:spLocks/>
                </p:cNvSpPr>
                <p:nvPr/>
              </p:nvSpPr>
              <p:spPr bwMode="auto">
                <a:xfrm>
                  <a:off x="3630613" y="2486026"/>
                  <a:ext cx="466725" cy="423863"/>
                </a:xfrm>
                <a:custGeom>
                  <a:avLst/>
                  <a:gdLst>
                    <a:gd name="T0" fmla="*/ 0 w 197"/>
                    <a:gd name="T1" fmla="*/ 121 h 178"/>
                    <a:gd name="T2" fmla="*/ 156 w 197"/>
                    <a:gd name="T3" fmla="*/ 178 h 178"/>
                    <a:gd name="T4" fmla="*/ 197 w 197"/>
                    <a:gd name="T5" fmla="*/ 107 h 178"/>
                    <a:gd name="T6" fmla="*/ 70 w 197"/>
                    <a:gd name="T7" fmla="*/ 0 h 178"/>
                    <a:gd name="T8" fmla="*/ 0 w 197"/>
                    <a:gd name="T9" fmla="*/ 121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178">
                      <a:moveTo>
                        <a:pt x="0" y="121"/>
                      </a:moveTo>
                      <a:cubicBezTo>
                        <a:pt x="156" y="178"/>
                        <a:pt x="156" y="178"/>
                        <a:pt x="156" y="178"/>
                      </a:cubicBezTo>
                      <a:cubicBezTo>
                        <a:pt x="166" y="152"/>
                        <a:pt x="180" y="128"/>
                        <a:pt x="197" y="107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40" y="36"/>
                        <a:pt x="16" y="77"/>
                        <a:pt x="0" y="1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28"/>
                <p:cNvSpPr>
                  <a:spLocks/>
                </p:cNvSpPr>
                <p:nvPr/>
              </p:nvSpPr>
              <p:spPr bwMode="auto">
                <a:xfrm>
                  <a:off x="4884738" y="2260601"/>
                  <a:ext cx="450850" cy="466725"/>
                </a:xfrm>
                <a:custGeom>
                  <a:avLst/>
                  <a:gdLst>
                    <a:gd name="T0" fmla="*/ 0 w 190"/>
                    <a:gd name="T1" fmla="*/ 144 h 196"/>
                    <a:gd name="T2" fmla="*/ 62 w 190"/>
                    <a:gd name="T3" fmla="*/ 196 h 196"/>
                    <a:gd name="T4" fmla="*/ 190 w 190"/>
                    <a:gd name="T5" fmla="*/ 89 h 196"/>
                    <a:gd name="T6" fmla="*/ 83 w 190"/>
                    <a:gd name="T7" fmla="*/ 0 h 196"/>
                    <a:gd name="T8" fmla="*/ 0 w 190"/>
                    <a:gd name="T9" fmla="*/ 144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0" y="144"/>
                      </a:moveTo>
                      <a:cubicBezTo>
                        <a:pt x="23" y="158"/>
                        <a:pt x="44" y="176"/>
                        <a:pt x="62" y="196"/>
                      </a:cubicBezTo>
                      <a:cubicBezTo>
                        <a:pt x="190" y="89"/>
                        <a:pt x="190" y="89"/>
                        <a:pt x="190" y="89"/>
                      </a:cubicBezTo>
                      <a:cubicBezTo>
                        <a:pt x="159" y="54"/>
                        <a:pt x="123" y="23"/>
                        <a:pt x="83" y="0"/>
                      </a:cubicBezTo>
                      <a:lnTo>
                        <a:pt x="0" y="144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29"/>
                <p:cNvSpPr>
                  <a:spLocks/>
                </p:cNvSpPr>
                <p:nvPr/>
              </p:nvSpPr>
              <p:spPr bwMode="auto">
                <a:xfrm>
                  <a:off x="4076700" y="2136776"/>
                  <a:ext cx="379413" cy="457200"/>
                </a:xfrm>
                <a:custGeom>
                  <a:avLst/>
                  <a:gdLst>
                    <a:gd name="T0" fmla="*/ 131 w 160"/>
                    <a:gd name="T1" fmla="*/ 0 h 192"/>
                    <a:gd name="T2" fmla="*/ 0 w 160"/>
                    <a:gd name="T3" fmla="*/ 48 h 192"/>
                    <a:gd name="T4" fmla="*/ 84 w 160"/>
                    <a:gd name="T5" fmla="*/ 192 h 192"/>
                    <a:gd name="T6" fmla="*/ 160 w 160"/>
                    <a:gd name="T7" fmla="*/ 164 h 192"/>
                    <a:gd name="T8" fmla="*/ 131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131" y="0"/>
                      </a:moveTo>
                      <a:cubicBezTo>
                        <a:pt x="84" y="8"/>
                        <a:pt x="40" y="25"/>
                        <a:pt x="0" y="48"/>
                      </a:cubicBezTo>
                      <a:cubicBezTo>
                        <a:pt x="84" y="192"/>
                        <a:pt x="84" y="192"/>
                        <a:pt x="84" y="192"/>
                      </a:cubicBezTo>
                      <a:cubicBezTo>
                        <a:pt x="107" y="179"/>
                        <a:pt x="133" y="169"/>
                        <a:pt x="160" y="164"/>
                      </a:cubicBez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30"/>
                <p:cNvSpPr>
                  <a:spLocks/>
                </p:cNvSpPr>
                <p:nvPr/>
              </p:nvSpPr>
              <p:spPr bwMode="auto">
                <a:xfrm>
                  <a:off x="4686300" y="2136776"/>
                  <a:ext cx="379413" cy="457200"/>
                </a:xfrm>
                <a:custGeom>
                  <a:avLst/>
                  <a:gdLst>
                    <a:gd name="T0" fmla="*/ 29 w 160"/>
                    <a:gd name="T1" fmla="*/ 0 h 192"/>
                    <a:gd name="T2" fmla="*/ 0 w 160"/>
                    <a:gd name="T3" fmla="*/ 164 h 192"/>
                    <a:gd name="T4" fmla="*/ 77 w 160"/>
                    <a:gd name="T5" fmla="*/ 192 h 192"/>
                    <a:gd name="T6" fmla="*/ 160 w 160"/>
                    <a:gd name="T7" fmla="*/ 48 h 192"/>
                    <a:gd name="T8" fmla="*/ 29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29" y="0"/>
                      </a:moveTo>
                      <a:cubicBezTo>
                        <a:pt x="0" y="164"/>
                        <a:pt x="0" y="164"/>
                        <a:pt x="0" y="164"/>
                      </a:cubicBezTo>
                      <a:cubicBezTo>
                        <a:pt x="28" y="169"/>
                        <a:pt x="53" y="179"/>
                        <a:pt x="77" y="192"/>
                      </a:cubicBezTo>
                      <a:cubicBezTo>
                        <a:pt x="160" y="48"/>
                        <a:pt x="160" y="48"/>
                        <a:pt x="160" y="48"/>
                      </a:cubicBezTo>
                      <a:cubicBezTo>
                        <a:pt x="120" y="25"/>
                        <a:pt x="76" y="8"/>
                        <a:pt x="2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31"/>
                <p:cNvSpPr>
                  <a:spLocks/>
                </p:cNvSpPr>
                <p:nvPr/>
              </p:nvSpPr>
              <p:spPr bwMode="auto">
                <a:xfrm>
                  <a:off x="4405313" y="2119313"/>
                  <a:ext cx="330200" cy="404813"/>
                </a:xfrm>
                <a:custGeom>
                  <a:avLst/>
                  <a:gdLst>
                    <a:gd name="T0" fmla="*/ 29 w 139"/>
                    <a:gd name="T1" fmla="*/ 170 h 170"/>
                    <a:gd name="T2" fmla="*/ 70 w 139"/>
                    <a:gd name="T3" fmla="*/ 166 h 170"/>
                    <a:gd name="T4" fmla="*/ 111 w 139"/>
                    <a:gd name="T5" fmla="*/ 170 h 170"/>
                    <a:gd name="T6" fmla="*/ 139 w 139"/>
                    <a:gd name="T7" fmla="*/ 5 h 170"/>
                    <a:gd name="T8" fmla="*/ 70 w 139"/>
                    <a:gd name="T9" fmla="*/ 0 h 170"/>
                    <a:gd name="T10" fmla="*/ 0 w 139"/>
                    <a:gd name="T11" fmla="*/ 5 h 170"/>
                    <a:gd name="T12" fmla="*/ 29 w 139"/>
                    <a:gd name="T13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170">
                      <a:moveTo>
                        <a:pt x="29" y="170"/>
                      </a:moveTo>
                      <a:cubicBezTo>
                        <a:pt x="42" y="167"/>
                        <a:pt x="56" y="166"/>
                        <a:pt x="70" y="166"/>
                      </a:cubicBezTo>
                      <a:cubicBezTo>
                        <a:pt x="84" y="166"/>
                        <a:pt x="97" y="167"/>
                        <a:pt x="111" y="170"/>
                      </a:cubicBezTo>
                      <a:cubicBezTo>
                        <a:pt x="139" y="5"/>
                        <a:pt x="139" y="5"/>
                        <a:pt x="139" y="5"/>
                      </a:cubicBezTo>
                      <a:cubicBezTo>
                        <a:pt x="117" y="2"/>
                        <a:pt x="94" y="0"/>
                        <a:pt x="70" y="0"/>
                      </a:cubicBezTo>
                      <a:cubicBezTo>
                        <a:pt x="46" y="0"/>
                        <a:pt x="23" y="2"/>
                        <a:pt x="0" y="5"/>
                      </a:cubicBezTo>
                      <a:lnTo>
                        <a:pt x="29" y="17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32"/>
                <p:cNvSpPr>
                  <a:spLocks/>
                </p:cNvSpPr>
                <p:nvPr/>
              </p:nvSpPr>
              <p:spPr bwMode="auto">
                <a:xfrm>
                  <a:off x="5148263" y="2790826"/>
                  <a:ext cx="430213" cy="338138"/>
                </a:xfrm>
                <a:custGeom>
                  <a:avLst/>
                  <a:gdLst>
                    <a:gd name="T0" fmla="*/ 156 w 181"/>
                    <a:gd name="T1" fmla="*/ 0 h 142"/>
                    <a:gd name="T2" fmla="*/ 0 w 181"/>
                    <a:gd name="T3" fmla="*/ 57 h 142"/>
                    <a:gd name="T4" fmla="*/ 14 w 181"/>
                    <a:gd name="T5" fmla="*/ 142 h 142"/>
                    <a:gd name="T6" fmla="*/ 181 w 181"/>
                    <a:gd name="T7" fmla="*/ 142 h 142"/>
                    <a:gd name="T8" fmla="*/ 156 w 181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56" y="0"/>
                      </a:move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9" y="84"/>
                        <a:pt x="14" y="112"/>
                        <a:pt x="14" y="142"/>
                      </a:cubicBezTo>
                      <a:cubicBezTo>
                        <a:pt x="181" y="142"/>
                        <a:pt x="181" y="142"/>
                        <a:pt x="181" y="142"/>
                      </a:cubicBezTo>
                      <a:cubicBezTo>
                        <a:pt x="181" y="92"/>
                        <a:pt x="172" y="45"/>
                        <a:pt x="156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33"/>
                <p:cNvSpPr>
                  <a:spLocks/>
                </p:cNvSpPr>
                <p:nvPr/>
              </p:nvSpPr>
              <p:spPr bwMode="auto">
                <a:xfrm>
                  <a:off x="3565525" y="2790826"/>
                  <a:ext cx="430213" cy="338138"/>
                </a:xfrm>
                <a:custGeom>
                  <a:avLst/>
                  <a:gdLst>
                    <a:gd name="T0" fmla="*/ 181 w 181"/>
                    <a:gd name="T1" fmla="*/ 57 h 142"/>
                    <a:gd name="T2" fmla="*/ 24 w 181"/>
                    <a:gd name="T3" fmla="*/ 0 h 142"/>
                    <a:gd name="T4" fmla="*/ 0 w 181"/>
                    <a:gd name="T5" fmla="*/ 142 h 142"/>
                    <a:gd name="T6" fmla="*/ 166 w 181"/>
                    <a:gd name="T7" fmla="*/ 142 h 142"/>
                    <a:gd name="T8" fmla="*/ 181 w 181"/>
                    <a:gd name="T9" fmla="*/ 57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81" y="57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8" y="45"/>
                        <a:pt x="0" y="92"/>
                        <a:pt x="0" y="142"/>
                      </a:cubicBezTo>
                      <a:cubicBezTo>
                        <a:pt x="166" y="142"/>
                        <a:pt x="166" y="142"/>
                        <a:pt x="166" y="142"/>
                      </a:cubicBezTo>
                      <a:cubicBezTo>
                        <a:pt x="166" y="112"/>
                        <a:pt x="172" y="84"/>
                        <a:pt x="181" y="5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34"/>
                <p:cNvSpPr>
                  <a:spLocks/>
                </p:cNvSpPr>
                <p:nvPr/>
              </p:nvSpPr>
              <p:spPr bwMode="auto">
                <a:xfrm>
                  <a:off x="3808413" y="2260601"/>
                  <a:ext cx="450850" cy="466725"/>
                </a:xfrm>
                <a:custGeom>
                  <a:avLst/>
                  <a:gdLst>
                    <a:gd name="T0" fmla="*/ 127 w 190"/>
                    <a:gd name="T1" fmla="*/ 196 h 196"/>
                    <a:gd name="T2" fmla="*/ 190 w 190"/>
                    <a:gd name="T3" fmla="*/ 144 h 196"/>
                    <a:gd name="T4" fmla="*/ 106 w 190"/>
                    <a:gd name="T5" fmla="*/ 0 h 196"/>
                    <a:gd name="T6" fmla="*/ 0 w 190"/>
                    <a:gd name="T7" fmla="*/ 89 h 196"/>
                    <a:gd name="T8" fmla="*/ 127 w 190"/>
                    <a:gd name="T9" fmla="*/ 19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127" y="196"/>
                      </a:moveTo>
                      <a:cubicBezTo>
                        <a:pt x="145" y="176"/>
                        <a:pt x="166" y="158"/>
                        <a:pt x="190" y="144"/>
                      </a:cubicBezTo>
                      <a:cubicBezTo>
                        <a:pt x="106" y="0"/>
                        <a:pt x="106" y="0"/>
                        <a:pt x="106" y="0"/>
                      </a:cubicBezTo>
                      <a:cubicBezTo>
                        <a:pt x="66" y="23"/>
                        <a:pt x="30" y="54"/>
                        <a:pt x="0" y="89"/>
                      </a:cubicBezTo>
                      <a:lnTo>
                        <a:pt x="127" y="19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25" name="Group 124"/>
              <p:cNvGrpSpPr/>
              <p:nvPr/>
            </p:nvGrpSpPr>
            <p:grpSpPr>
              <a:xfrm>
                <a:off x="3451225" y="1989138"/>
                <a:ext cx="2241550" cy="1139825"/>
                <a:chOff x="3451225" y="1989138"/>
                <a:chExt cx="2241550" cy="1139825"/>
              </a:xfrm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3511550" y="2065338"/>
                  <a:ext cx="2119313" cy="1063625"/>
                </a:xfrm>
                <a:custGeom>
                  <a:avLst/>
                  <a:gdLst>
                    <a:gd name="T0" fmla="*/ 893 w 893"/>
                    <a:gd name="T1" fmla="*/ 447 h 447"/>
                    <a:gd name="T2" fmla="*/ 447 w 893"/>
                    <a:gd name="T3" fmla="*/ 0 h 447"/>
                    <a:gd name="T4" fmla="*/ 0 w 893"/>
                    <a:gd name="T5" fmla="*/ 447 h 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93" h="447">
                      <a:moveTo>
                        <a:pt x="893" y="447"/>
                      </a:moveTo>
                      <a:cubicBezTo>
                        <a:pt x="893" y="200"/>
                        <a:pt x="693" y="0"/>
                        <a:pt x="447" y="0"/>
                      </a:cubicBezTo>
                      <a:cubicBezTo>
                        <a:pt x="201" y="0"/>
                        <a:pt x="0" y="200"/>
                        <a:pt x="0" y="447"/>
                      </a:cubicBezTo>
                    </a:path>
                  </a:pathLst>
                </a:custGeom>
                <a:noFill/>
                <a:ln w="19050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4572000" y="1989138"/>
                  <a:ext cx="0" cy="1524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906963" y="2055813"/>
                  <a:ext cx="53975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5203825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5421313" y="2557463"/>
                  <a:ext cx="134938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554037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4183063" y="2055813"/>
                  <a:ext cx="52388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Line 41"/>
                <p:cNvSpPr>
                  <a:spLocks noChangeShapeType="1"/>
                </p:cNvSpPr>
                <p:nvPr/>
              </p:nvSpPr>
              <p:spPr bwMode="auto">
                <a:xfrm flipH="1" flipV="1">
                  <a:off x="3841750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3587750" y="2557463"/>
                  <a:ext cx="131763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345122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19" name="Rectangle 118"/>
            <p:cNvSpPr/>
            <p:nvPr/>
          </p:nvSpPr>
          <p:spPr>
            <a:xfrm flipH="1">
              <a:off x="5647157" y="3043805"/>
              <a:ext cx="323808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100%</a:t>
              </a:r>
            </a:p>
          </p:txBody>
        </p:sp>
        <p:sp>
          <p:nvSpPr>
            <p:cNvPr id="120" name="Rectangle 119"/>
            <p:cNvSpPr/>
            <p:nvPr/>
          </p:nvSpPr>
          <p:spPr>
            <a:xfrm flipH="1">
              <a:off x="3176452" y="3043805"/>
              <a:ext cx="173124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0%</a:t>
              </a:r>
            </a:p>
          </p:txBody>
        </p:sp>
        <p:sp>
          <p:nvSpPr>
            <p:cNvPr id="121" name="Rectangle 120"/>
            <p:cNvSpPr/>
            <p:nvPr/>
          </p:nvSpPr>
          <p:spPr>
            <a:xfrm flipH="1">
              <a:off x="4374133" y="1786505"/>
              <a:ext cx="248466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50%</a:t>
              </a:r>
            </a:p>
          </p:txBody>
        </p:sp>
        <p:sp>
          <p:nvSpPr>
            <p:cNvPr id="122" name="Rectangle 121"/>
            <p:cNvSpPr/>
            <p:nvPr/>
          </p:nvSpPr>
          <p:spPr>
            <a:xfrm flipH="1">
              <a:off x="5244083" y="2078605"/>
              <a:ext cx="248466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75%</a:t>
              </a:r>
            </a:p>
          </p:txBody>
        </p:sp>
        <p:sp>
          <p:nvSpPr>
            <p:cNvPr id="123" name="Rectangle 122"/>
            <p:cNvSpPr/>
            <p:nvPr/>
          </p:nvSpPr>
          <p:spPr>
            <a:xfrm flipH="1">
              <a:off x="3491483" y="2078605"/>
              <a:ext cx="248466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25%</a:t>
              </a: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3944857" y="1611079"/>
            <a:ext cx="1254288" cy="1256741"/>
            <a:chOff x="3758802" y="2295526"/>
            <a:chExt cx="1623222" cy="1626396"/>
          </a:xfrm>
        </p:grpSpPr>
        <p:sp>
          <p:nvSpPr>
            <p:cNvPr id="146" name="Freeform 44"/>
            <p:cNvSpPr>
              <a:spLocks/>
            </p:cNvSpPr>
            <p:nvPr/>
          </p:nvSpPr>
          <p:spPr bwMode="auto">
            <a:xfrm>
              <a:off x="4524375" y="2295526"/>
              <a:ext cx="95250" cy="865188"/>
            </a:xfrm>
            <a:custGeom>
              <a:avLst/>
              <a:gdLst>
                <a:gd name="T0" fmla="*/ 0 w 40"/>
                <a:gd name="T1" fmla="*/ 342 h 363"/>
                <a:gd name="T2" fmla="*/ 20 w 40"/>
                <a:gd name="T3" fmla="*/ 0 h 363"/>
                <a:gd name="T4" fmla="*/ 39 w 40"/>
                <a:gd name="T5" fmla="*/ 342 h 363"/>
                <a:gd name="T6" fmla="*/ 20 w 40"/>
                <a:gd name="T7" fmla="*/ 363 h 363"/>
                <a:gd name="T8" fmla="*/ 0 w 40"/>
                <a:gd name="T9" fmla="*/ 34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3">
                  <a:moveTo>
                    <a:pt x="0" y="342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2"/>
                    <a:pt x="39" y="342"/>
                    <a:pt x="39" y="342"/>
                  </a:cubicBezTo>
                  <a:cubicBezTo>
                    <a:pt x="40" y="354"/>
                    <a:pt x="31" y="363"/>
                    <a:pt x="20" y="363"/>
                  </a:cubicBezTo>
                  <a:cubicBezTo>
                    <a:pt x="9" y="363"/>
                    <a:pt x="0" y="354"/>
                    <a:pt x="0" y="342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4537472" y="3075783"/>
              <a:ext cx="69056" cy="69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>
              <a:off x="3758802" y="2298700"/>
              <a:ext cx="1623222" cy="162322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9" name="Rectangle 148"/>
          <p:cNvSpPr/>
          <p:nvPr/>
        </p:nvSpPr>
        <p:spPr>
          <a:xfrm flipH="1">
            <a:off x="4378839" y="2355424"/>
            <a:ext cx="386324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50%</a:t>
            </a:r>
          </a:p>
        </p:txBody>
      </p:sp>
      <p:grpSp>
        <p:nvGrpSpPr>
          <p:cNvPr id="150" name="Group 149"/>
          <p:cNvGrpSpPr/>
          <p:nvPr/>
        </p:nvGrpSpPr>
        <p:grpSpPr>
          <a:xfrm>
            <a:off x="6446863" y="1217751"/>
            <a:ext cx="2159362" cy="1096392"/>
            <a:chOff x="3176452" y="1786505"/>
            <a:chExt cx="2794513" cy="1418883"/>
          </a:xfrm>
        </p:grpSpPr>
        <p:grpSp>
          <p:nvGrpSpPr>
            <p:cNvPr id="151" name="Group 150"/>
            <p:cNvGrpSpPr/>
            <p:nvPr/>
          </p:nvGrpSpPr>
          <p:grpSpPr>
            <a:xfrm>
              <a:off x="3377591" y="1989138"/>
              <a:ext cx="2241550" cy="1139826"/>
              <a:chOff x="3451225" y="1989138"/>
              <a:chExt cx="2241550" cy="1139826"/>
            </a:xfrm>
          </p:grpSpPr>
          <p:grpSp>
            <p:nvGrpSpPr>
              <p:cNvPr id="157" name="Group 156"/>
              <p:cNvGrpSpPr/>
              <p:nvPr/>
            </p:nvGrpSpPr>
            <p:grpSpPr>
              <a:xfrm>
                <a:off x="3565525" y="2119313"/>
                <a:ext cx="2012951" cy="1009651"/>
                <a:chOff x="3565525" y="2119313"/>
                <a:chExt cx="2012951" cy="1009651"/>
              </a:xfrm>
            </p:grpSpPr>
            <p:sp>
              <p:nvSpPr>
                <p:cNvPr id="169" name="Freeform 26"/>
                <p:cNvSpPr>
                  <a:spLocks/>
                </p:cNvSpPr>
                <p:nvPr/>
              </p:nvSpPr>
              <p:spPr bwMode="auto">
                <a:xfrm>
                  <a:off x="5043488" y="2486026"/>
                  <a:ext cx="469900" cy="423863"/>
                </a:xfrm>
                <a:custGeom>
                  <a:avLst/>
                  <a:gdLst>
                    <a:gd name="T0" fmla="*/ 128 w 198"/>
                    <a:gd name="T1" fmla="*/ 0 h 178"/>
                    <a:gd name="T2" fmla="*/ 0 w 198"/>
                    <a:gd name="T3" fmla="*/ 107 h 178"/>
                    <a:gd name="T4" fmla="*/ 41 w 198"/>
                    <a:gd name="T5" fmla="*/ 178 h 178"/>
                    <a:gd name="T6" fmla="*/ 198 w 198"/>
                    <a:gd name="T7" fmla="*/ 121 h 178"/>
                    <a:gd name="T8" fmla="*/ 128 w 198"/>
                    <a:gd name="T9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8" h="178">
                      <a:moveTo>
                        <a:pt x="128" y="0"/>
                      </a:move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7" y="128"/>
                        <a:pt x="31" y="152"/>
                        <a:pt x="41" y="178"/>
                      </a:cubicBezTo>
                      <a:cubicBezTo>
                        <a:pt x="198" y="121"/>
                        <a:pt x="198" y="121"/>
                        <a:pt x="198" y="121"/>
                      </a:cubicBezTo>
                      <a:cubicBezTo>
                        <a:pt x="181" y="77"/>
                        <a:pt x="157" y="36"/>
                        <a:pt x="128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27"/>
                <p:cNvSpPr>
                  <a:spLocks/>
                </p:cNvSpPr>
                <p:nvPr/>
              </p:nvSpPr>
              <p:spPr bwMode="auto">
                <a:xfrm>
                  <a:off x="3630613" y="2486026"/>
                  <a:ext cx="466725" cy="423863"/>
                </a:xfrm>
                <a:custGeom>
                  <a:avLst/>
                  <a:gdLst>
                    <a:gd name="T0" fmla="*/ 0 w 197"/>
                    <a:gd name="T1" fmla="*/ 121 h 178"/>
                    <a:gd name="T2" fmla="*/ 156 w 197"/>
                    <a:gd name="T3" fmla="*/ 178 h 178"/>
                    <a:gd name="T4" fmla="*/ 197 w 197"/>
                    <a:gd name="T5" fmla="*/ 107 h 178"/>
                    <a:gd name="T6" fmla="*/ 70 w 197"/>
                    <a:gd name="T7" fmla="*/ 0 h 178"/>
                    <a:gd name="T8" fmla="*/ 0 w 197"/>
                    <a:gd name="T9" fmla="*/ 121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178">
                      <a:moveTo>
                        <a:pt x="0" y="121"/>
                      </a:moveTo>
                      <a:cubicBezTo>
                        <a:pt x="156" y="178"/>
                        <a:pt x="156" y="178"/>
                        <a:pt x="156" y="178"/>
                      </a:cubicBezTo>
                      <a:cubicBezTo>
                        <a:pt x="166" y="152"/>
                        <a:pt x="180" y="128"/>
                        <a:pt x="197" y="107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40" y="36"/>
                        <a:pt x="16" y="77"/>
                        <a:pt x="0" y="1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28"/>
                <p:cNvSpPr>
                  <a:spLocks/>
                </p:cNvSpPr>
                <p:nvPr/>
              </p:nvSpPr>
              <p:spPr bwMode="auto">
                <a:xfrm>
                  <a:off x="4884738" y="2260601"/>
                  <a:ext cx="450850" cy="466725"/>
                </a:xfrm>
                <a:custGeom>
                  <a:avLst/>
                  <a:gdLst>
                    <a:gd name="T0" fmla="*/ 0 w 190"/>
                    <a:gd name="T1" fmla="*/ 144 h 196"/>
                    <a:gd name="T2" fmla="*/ 62 w 190"/>
                    <a:gd name="T3" fmla="*/ 196 h 196"/>
                    <a:gd name="T4" fmla="*/ 190 w 190"/>
                    <a:gd name="T5" fmla="*/ 89 h 196"/>
                    <a:gd name="T6" fmla="*/ 83 w 190"/>
                    <a:gd name="T7" fmla="*/ 0 h 196"/>
                    <a:gd name="T8" fmla="*/ 0 w 190"/>
                    <a:gd name="T9" fmla="*/ 144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0" y="144"/>
                      </a:moveTo>
                      <a:cubicBezTo>
                        <a:pt x="23" y="158"/>
                        <a:pt x="44" y="176"/>
                        <a:pt x="62" y="196"/>
                      </a:cubicBezTo>
                      <a:cubicBezTo>
                        <a:pt x="190" y="89"/>
                        <a:pt x="190" y="89"/>
                        <a:pt x="190" y="89"/>
                      </a:cubicBezTo>
                      <a:cubicBezTo>
                        <a:pt x="159" y="54"/>
                        <a:pt x="123" y="23"/>
                        <a:pt x="83" y="0"/>
                      </a:cubicBezTo>
                      <a:lnTo>
                        <a:pt x="0" y="144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29"/>
                <p:cNvSpPr>
                  <a:spLocks/>
                </p:cNvSpPr>
                <p:nvPr/>
              </p:nvSpPr>
              <p:spPr bwMode="auto">
                <a:xfrm>
                  <a:off x="4076700" y="2136776"/>
                  <a:ext cx="379413" cy="457200"/>
                </a:xfrm>
                <a:custGeom>
                  <a:avLst/>
                  <a:gdLst>
                    <a:gd name="T0" fmla="*/ 131 w 160"/>
                    <a:gd name="T1" fmla="*/ 0 h 192"/>
                    <a:gd name="T2" fmla="*/ 0 w 160"/>
                    <a:gd name="T3" fmla="*/ 48 h 192"/>
                    <a:gd name="T4" fmla="*/ 84 w 160"/>
                    <a:gd name="T5" fmla="*/ 192 h 192"/>
                    <a:gd name="T6" fmla="*/ 160 w 160"/>
                    <a:gd name="T7" fmla="*/ 164 h 192"/>
                    <a:gd name="T8" fmla="*/ 131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131" y="0"/>
                      </a:moveTo>
                      <a:cubicBezTo>
                        <a:pt x="84" y="8"/>
                        <a:pt x="40" y="25"/>
                        <a:pt x="0" y="48"/>
                      </a:cubicBezTo>
                      <a:cubicBezTo>
                        <a:pt x="84" y="192"/>
                        <a:pt x="84" y="192"/>
                        <a:pt x="84" y="192"/>
                      </a:cubicBezTo>
                      <a:cubicBezTo>
                        <a:pt x="107" y="179"/>
                        <a:pt x="133" y="169"/>
                        <a:pt x="160" y="164"/>
                      </a:cubicBez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30"/>
                <p:cNvSpPr>
                  <a:spLocks/>
                </p:cNvSpPr>
                <p:nvPr/>
              </p:nvSpPr>
              <p:spPr bwMode="auto">
                <a:xfrm>
                  <a:off x="4686300" y="2136776"/>
                  <a:ext cx="379413" cy="457200"/>
                </a:xfrm>
                <a:custGeom>
                  <a:avLst/>
                  <a:gdLst>
                    <a:gd name="T0" fmla="*/ 29 w 160"/>
                    <a:gd name="T1" fmla="*/ 0 h 192"/>
                    <a:gd name="T2" fmla="*/ 0 w 160"/>
                    <a:gd name="T3" fmla="*/ 164 h 192"/>
                    <a:gd name="T4" fmla="*/ 77 w 160"/>
                    <a:gd name="T5" fmla="*/ 192 h 192"/>
                    <a:gd name="T6" fmla="*/ 160 w 160"/>
                    <a:gd name="T7" fmla="*/ 48 h 192"/>
                    <a:gd name="T8" fmla="*/ 29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29" y="0"/>
                      </a:moveTo>
                      <a:cubicBezTo>
                        <a:pt x="0" y="164"/>
                        <a:pt x="0" y="164"/>
                        <a:pt x="0" y="164"/>
                      </a:cubicBezTo>
                      <a:cubicBezTo>
                        <a:pt x="28" y="169"/>
                        <a:pt x="53" y="179"/>
                        <a:pt x="77" y="192"/>
                      </a:cubicBezTo>
                      <a:cubicBezTo>
                        <a:pt x="160" y="48"/>
                        <a:pt x="160" y="48"/>
                        <a:pt x="160" y="48"/>
                      </a:cubicBezTo>
                      <a:cubicBezTo>
                        <a:pt x="120" y="25"/>
                        <a:pt x="76" y="8"/>
                        <a:pt x="2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31"/>
                <p:cNvSpPr>
                  <a:spLocks/>
                </p:cNvSpPr>
                <p:nvPr/>
              </p:nvSpPr>
              <p:spPr bwMode="auto">
                <a:xfrm>
                  <a:off x="4405313" y="2119313"/>
                  <a:ext cx="330200" cy="404813"/>
                </a:xfrm>
                <a:custGeom>
                  <a:avLst/>
                  <a:gdLst>
                    <a:gd name="T0" fmla="*/ 29 w 139"/>
                    <a:gd name="T1" fmla="*/ 170 h 170"/>
                    <a:gd name="T2" fmla="*/ 70 w 139"/>
                    <a:gd name="T3" fmla="*/ 166 h 170"/>
                    <a:gd name="T4" fmla="*/ 111 w 139"/>
                    <a:gd name="T5" fmla="*/ 170 h 170"/>
                    <a:gd name="T6" fmla="*/ 139 w 139"/>
                    <a:gd name="T7" fmla="*/ 5 h 170"/>
                    <a:gd name="T8" fmla="*/ 70 w 139"/>
                    <a:gd name="T9" fmla="*/ 0 h 170"/>
                    <a:gd name="T10" fmla="*/ 0 w 139"/>
                    <a:gd name="T11" fmla="*/ 5 h 170"/>
                    <a:gd name="T12" fmla="*/ 29 w 139"/>
                    <a:gd name="T13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170">
                      <a:moveTo>
                        <a:pt x="29" y="170"/>
                      </a:moveTo>
                      <a:cubicBezTo>
                        <a:pt x="42" y="167"/>
                        <a:pt x="56" y="166"/>
                        <a:pt x="70" y="166"/>
                      </a:cubicBezTo>
                      <a:cubicBezTo>
                        <a:pt x="84" y="166"/>
                        <a:pt x="97" y="167"/>
                        <a:pt x="111" y="170"/>
                      </a:cubicBezTo>
                      <a:cubicBezTo>
                        <a:pt x="139" y="5"/>
                        <a:pt x="139" y="5"/>
                        <a:pt x="139" y="5"/>
                      </a:cubicBezTo>
                      <a:cubicBezTo>
                        <a:pt x="117" y="2"/>
                        <a:pt x="94" y="0"/>
                        <a:pt x="70" y="0"/>
                      </a:cubicBezTo>
                      <a:cubicBezTo>
                        <a:pt x="46" y="0"/>
                        <a:pt x="23" y="2"/>
                        <a:pt x="0" y="5"/>
                      </a:cubicBezTo>
                      <a:lnTo>
                        <a:pt x="29" y="17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32"/>
                <p:cNvSpPr>
                  <a:spLocks/>
                </p:cNvSpPr>
                <p:nvPr/>
              </p:nvSpPr>
              <p:spPr bwMode="auto">
                <a:xfrm>
                  <a:off x="5148263" y="2790826"/>
                  <a:ext cx="430213" cy="338138"/>
                </a:xfrm>
                <a:custGeom>
                  <a:avLst/>
                  <a:gdLst>
                    <a:gd name="T0" fmla="*/ 156 w 181"/>
                    <a:gd name="T1" fmla="*/ 0 h 142"/>
                    <a:gd name="T2" fmla="*/ 0 w 181"/>
                    <a:gd name="T3" fmla="*/ 57 h 142"/>
                    <a:gd name="T4" fmla="*/ 14 w 181"/>
                    <a:gd name="T5" fmla="*/ 142 h 142"/>
                    <a:gd name="T6" fmla="*/ 181 w 181"/>
                    <a:gd name="T7" fmla="*/ 142 h 142"/>
                    <a:gd name="T8" fmla="*/ 156 w 181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56" y="0"/>
                      </a:move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9" y="84"/>
                        <a:pt x="14" y="112"/>
                        <a:pt x="14" y="142"/>
                      </a:cubicBezTo>
                      <a:cubicBezTo>
                        <a:pt x="181" y="142"/>
                        <a:pt x="181" y="142"/>
                        <a:pt x="181" y="142"/>
                      </a:cubicBezTo>
                      <a:cubicBezTo>
                        <a:pt x="181" y="92"/>
                        <a:pt x="172" y="45"/>
                        <a:pt x="156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33"/>
                <p:cNvSpPr>
                  <a:spLocks/>
                </p:cNvSpPr>
                <p:nvPr/>
              </p:nvSpPr>
              <p:spPr bwMode="auto">
                <a:xfrm>
                  <a:off x="3565525" y="2790826"/>
                  <a:ext cx="430213" cy="338138"/>
                </a:xfrm>
                <a:custGeom>
                  <a:avLst/>
                  <a:gdLst>
                    <a:gd name="T0" fmla="*/ 181 w 181"/>
                    <a:gd name="T1" fmla="*/ 57 h 142"/>
                    <a:gd name="T2" fmla="*/ 24 w 181"/>
                    <a:gd name="T3" fmla="*/ 0 h 142"/>
                    <a:gd name="T4" fmla="*/ 0 w 181"/>
                    <a:gd name="T5" fmla="*/ 142 h 142"/>
                    <a:gd name="T6" fmla="*/ 166 w 181"/>
                    <a:gd name="T7" fmla="*/ 142 h 142"/>
                    <a:gd name="T8" fmla="*/ 181 w 181"/>
                    <a:gd name="T9" fmla="*/ 57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81" y="57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8" y="45"/>
                        <a:pt x="0" y="92"/>
                        <a:pt x="0" y="142"/>
                      </a:cubicBezTo>
                      <a:cubicBezTo>
                        <a:pt x="166" y="142"/>
                        <a:pt x="166" y="142"/>
                        <a:pt x="166" y="142"/>
                      </a:cubicBezTo>
                      <a:cubicBezTo>
                        <a:pt x="166" y="112"/>
                        <a:pt x="172" y="84"/>
                        <a:pt x="181" y="5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34"/>
                <p:cNvSpPr>
                  <a:spLocks/>
                </p:cNvSpPr>
                <p:nvPr/>
              </p:nvSpPr>
              <p:spPr bwMode="auto">
                <a:xfrm>
                  <a:off x="3808413" y="2260601"/>
                  <a:ext cx="450850" cy="466725"/>
                </a:xfrm>
                <a:custGeom>
                  <a:avLst/>
                  <a:gdLst>
                    <a:gd name="T0" fmla="*/ 127 w 190"/>
                    <a:gd name="T1" fmla="*/ 196 h 196"/>
                    <a:gd name="T2" fmla="*/ 190 w 190"/>
                    <a:gd name="T3" fmla="*/ 144 h 196"/>
                    <a:gd name="T4" fmla="*/ 106 w 190"/>
                    <a:gd name="T5" fmla="*/ 0 h 196"/>
                    <a:gd name="T6" fmla="*/ 0 w 190"/>
                    <a:gd name="T7" fmla="*/ 89 h 196"/>
                    <a:gd name="T8" fmla="*/ 127 w 190"/>
                    <a:gd name="T9" fmla="*/ 19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127" y="196"/>
                      </a:moveTo>
                      <a:cubicBezTo>
                        <a:pt x="145" y="176"/>
                        <a:pt x="166" y="158"/>
                        <a:pt x="190" y="144"/>
                      </a:cubicBezTo>
                      <a:cubicBezTo>
                        <a:pt x="106" y="0"/>
                        <a:pt x="106" y="0"/>
                        <a:pt x="106" y="0"/>
                      </a:cubicBezTo>
                      <a:cubicBezTo>
                        <a:pt x="66" y="23"/>
                        <a:pt x="30" y="54"/>
                        <a:pt x="0" y="89"/>
                      </a:cubicBezTo>
                      <a:lnTo>
                        <a:pt x="127" y="19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" name="Group 157"/>
              <p:cNvGrpSpPr/>
              <p:nvPr/>
            </p:nvGrpSpPr>
            <p:grpSpPr>
              <a:xfrm>
                <a:off x="3451225" y="1989138"/>
                <a:ext cx="2241550" cy="1139825"/>
                <a:chOff x="3451225" y="1989138"/>
                <a:chExt cx="2241550" cy="1139825"/>
              </a:xfrm>
            </p:grpSpPr>
            <p:sp>
              <p:nvSpPr>
                <p:cNvPr id="159" name="Freeform 25"/>
                <p:cNvSpPr>
                  <a:spLocks/>
                </p:cNvSpPr>
                <p:nvPr/>
              </p:nvSpPr>
              <p:spPr bwMode="auto">
                <a:xfrm>
                  <a:off x="3511550" y="2065338"/>
                  <a:ext cx="2119313" cy="1063625"/>
                </a:xfrm>
                <a:custGeom>
                  <a:avLst/>
                  <a:gdLst>
                    <a:gd name="T0" fmla="*/ 893 w 893"/>
                    <a:gd name="T1" fmla="*/ 447 h 447"/>
                    <a:gd name="T2" fmla="*/ 447 w 893"/>
                    <a:gd name="T3" fmla="*/ 0 h 447"/>
                    <a:gd name="T4" fmla="*/ 0 w 893"/>
                    <a:gd name="T5" fmla="*/ 447 h 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93" h="447">
                      <a:moveTo>
                        <a:pt x="893" y="447"/>
                      </a:moveTo>
                      <a:cubicBezTo>
                        <a:pt x="893" y="200"/>
                        <a:pt x="693" y="0"/>
                        <a:pt x="447" y="0"/>
                      </a:cubicBezTo>
                      <a:cubicBezTo>
                        <a:pt x="201" y="0"/>
                        <a:pt x="0" y="200"/>
                        <a:pt x="0" y="447"/>
                      </a:cubicBezTo>
                    </a:path>
                  </a:pathLst>
                </a:custGeom>
                <a:noFill/>
                <a:ln w="19050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4572000" y="1989138"/>
                  <a:ext cx="0" cy="1524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906963" y="2055813"/>
                  <a:ext cx="53975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5203825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5421313" y="2557463"/>
                  <a:ext cx="134938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554037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4183063" y="2055813"/>
                  <a:ext cx="52388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Line 41"/>
                <p:cNvSpPr>
                  <a:spLocks noChangeShapeType="1"/>
                </p:cNvSpPr>
                <p:nvPr/>
              </p:nvSpPr>
              <p:spPr bwMode="auto">
                <a:xfrm flipH="1" flipV="1">
                  <a:off x="3841750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3587750" y="2557463"/>
                  <a:ext cx="131763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345122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52" name="Rectangle 151"/>
            <p:cNvSpPr/>
            <p:nvPr/>
          </p:nvSpPr>
          <p:spPr>
            <a:xfrm flipH="1">
              <a:off x="5647157" y="3043805"/>
              <a:ext cx="323808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100%</a:t>
              </a:r>
            </a:p>
          </p:txBody>
        </p:sp>
        <p:sp>
          <p:nvSpPr>
            <p:cNvPr id="153" name="Rectangle 152"/>
            <p:cNvSpPr/>
            <p:nvPr/>
          </p:nvSpPr>
          <p:spPr>
            <a:xfrm flipH="1">
              <a:off x="3176452" y="3043805"/>
              <a:ext cx="173124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0%</a:t>
              </a:r>
            </a:p>
          </p:txBody>
        </p:sp>
        <p:sp>
          <p:nvSpPr>
            <p:cNvPr id="154" name="Rectangle 153"/>
            <p:cNvSpPr/>
            <p:nvPr/>
          </p:nvSpPr>
          <p:spPr>
            <a:xfrm flipH="1">
              <a:off x="4374133" y="1786505"/>
              <a:ext cx="248466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50%</a:t>
              </a:r>
            </a:p>
          </p:txBody>
        </p:sp>
        <p:sp>
          <p:nvSpPr>
            <p:cNvPr id="155" name="Rectangle 154"/>
            <p:cNvSpPr/>
            <p:nvPr/>
          </p:nvSpPr>
          <p:spPr>
            <a:xfrm flipH="1">
              <a:off x="5244083" y="2078605"/>
              <a:ext cx="248466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75%</a:t>
              </a:r>
            </a:p>
          </p:txBody>
        </p:sp>
        <p:sp>
          <p:nvSpPr>
            <p:cNvPr id="156" name="Rectangle 155"/>
            <p:cNvSpPr/>
            <p:nvPr/>
          </p:nvSpPr>
          <p:spPr>
            <a:xfrm flipH="1">
              <a:off x="3491483" y="2078605"/>
              <a:ext cx="248466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25%</a:t>
              </a:r>
            </a:p>
          </p:txBody>
        </p:sp>
      </p:grpSp>
      <p:grpSp>
        <p:nvGrpSpPr>
          <p:cNvPr id="178" name="Group 177"/>
          <p:cNvGrpSpPr/>
          <p:nvPr/>
        </p:nvGrpSpPr>
        <p:grpSpPr>
          <a:xfrm rot="2207917">
            <a:off x="6899400" y="1611079"/>
            <a:ext cx="1254288" cy="1256741"/>
            <a:chOff x="3758802" y="2295526"/>
            <a:chExt cx="1623222" cy="1626396"/>
          </a:xfrm>
        </p:grpSpPr>
        <p:sp>
          <p:nvSpPr>
            <p:cNvPr id="179" name="Freeform 44"/>
            <p:cNvSpPr>
              <a:spLocks/>
            </p:cNvSpPr>
            <p:nvPr/>
          </p:nvSpPr>
          <p:spPr bwMode="auto">
            <a:xfrm>
              <a:off x="4524375" y="2295526"/>
              <a:ext cx="95250" cy="865188"/>
            </a:xfrm>
            <a:custGeom>
              <a:avLst/>
              <a:gdLst>
                <a:gd name="T0" fmla="*/ 0 w 40"/>
                <a:gd name="T1" fmla="*/ 342 h 363"/>
                <a:gd name="T2" fmla="*/ 20 w 40"/>
                <a:gd name="T3" fmla="*/ 0 h 363"/>
                <a:gd name="T4" fmla="*/ 39 w 40"/>
                <a:gd name="T5" fmla="*/ 342 h 363"/>
                <a:gd name="T6" fmla="*/ 20 w 40"/>
                <a:gd name="T7" fmla="*/ 363 h 363"/>
                <a:gd name="T8" fmla="*/ 0 w 40"/>
                <a:gd name="T9" fmla="*/ 34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3">
                  <a:moveTo>
                    <a:pt x="0" y="342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2"/>
                    <a:pt x="39" y="342"/>
                    <a:pt x="39" y="342"/>
                  </a:cubicBezTo>
                  <a:cubicBezTo>
                    <a:pt x="40" y="354"/>
                    <a:pt x="31" y="363"/>
                    <a:pt x="20" y="363"/>
                  </a:cubicBezTo>
                  <a:cubicBezTo>
                    <a:pt x="9" y="363"/>
                    <a:pt x="0" y="354"/>
                    <a:pt x="0" y="342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Oval 179"/>
            <p:cNvSpPr/>
            <p:nvPr/>
          </p:nvSpPr>
          <p:spPr>
            <a:xfrm>
              <a:off x="4537472" y="3075783"/>
              <a:ext cx="69056" cy="69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>
              <a:off x="3758802" y="2298700"/>
              <a:ext cx="1623222" cy="162322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2" name="Rectangle 181"/>
          <p:cNvSpPr/>
          <p:nvPr/>
        </p:nvSpPr>
        <p:spPr>
          <a:xfrm flipH="1">
            <a:off x="7333382" y="2355424"/>
            <a:ext cx="386324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75%</a:t>
            </a:r>
          </a:p>
        </p:txBody>
      </p:sp>
      <p:grpSp>
        <p:nvGrpSpPr>
          <p:cNvPr id="183" name="Group 182"/>
          <p:cNvGrpSpPr/>
          <p:nvPr/>
        </p:nvGrpSpPr>
        <p:grpSpPr>
          <a:xfrm>
            <a:off x="165102" y="2831267"/>
            <a:ext cx="2904712" cy="1939291"/>
            <a:chOff x="4572000" y="1328101"/>
            <a:chExt cx="1524000" cy="1939291"/>
          </a:xfrm>
        </p:grpSpPr>
        <p:sp>
          <p:nvSpPr>
            <p:cNvPr id="184" name="Round Same Side Corner Rectangle 183"/>
            <p:cNvSpPr/>
            <p:nvPr/>
          </p:nvSpPr>
          <p:spPr>
            <a:xfrm flipV="1">
              <a:off x="4572000" y="1328101"/>
              <a:ext cx="1524000" cy="1939291"/>
            </a:xfrm>
            <a:prstGeom prst="round2SameRect">
              <a:avLst>
                <a:gd name="adj1" fmla="val 8538"/>
                <a:gd name="adj2" fmla="val 0"/>
              </a:avLst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4572000" y="1328103"/>
              <a:ext cx="1524000" cy="30695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Gross Profit</a:t>
              </a: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3119645" y="2831267"/>
            <a:ext cx="2904712" cy="1939291"/>
            <a:chOff x="4572000" y="1328101"/>
            <a:chExt cx="1524000" cy="1939291"/>
          </a:xfrm>
        </p:grpSpPr>
        <p:sp>
          <p:nvSpPr>
            <p:cNvPr id="187" name="Round Same Side Corner Rectangle 186"/>
            <p:cNvSpPr/>
            <p:nvPr/>
          </p:nvSpPr>
          <p:spPr>
            <a:xfrm flipV="1">
              <a:off x="4572000" y="1328101"/>
              <a:ext cx="1524000" cy="1939291"/>
            </a:xfrm>
            <a:prstGeom prst="round2SameRect">
              <a:avLst>
                <a:gd name="adj1" fmla="val 8538"/>
                <a:gd name="adj2" fmla="val 0"/>
              </a:avLst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4572000" y="1328103"/>
              <a:ext cx="1524000" cy="3069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Ratio Accounts Receivable </a:t>
              </a: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6074188" y="2831267"/>
            <a:ext cx="2904712" cy="1939291"/>
            <a:chOff x="4572000" y="1328101"/>
            <a:chExt cx="1524000" cy="1939291"/>
          </a:xfrm>
        </p:grpSpPr>
        <p:sp>
          <p:nvSpPr>
            <p:cNvPr id="190" name="Round Same Side Corner Rectangle 189"/>
            <p:cNvSpPr/>
            <p:nvPr/>
          </p:nvSpPr>
          <p:spPr>
            <a:xfrm flipV="1">
              <a:off x="4572000" y="1328101"/>
              <a:ext cx="1524000" cy="1939291"/>
            </a:xfrm>
            <a:prstGeom prst="round2SameRect">
              <a:avLst>
                <a:gd name="adj1" fmla="val 8538"/>
                <a:gd name="adj2" fmla="val 0"/>
              </a:avLst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4572000" y="1328103"/>
              <a:ext cx="1524000" cy="30695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Net Profit Margin</a:t>
              </a:r>
            </a:p>
          </p:txBody>
        </p:sp>
      </p:grpSp>
      <p:graphicFrame>
        <p:nvGraphicFramePr>
          <p:cNvPr id="72" name="Chart 71"/>
          <p:cNvGraphicFramePr/>
          <p:nvPr>
            <p:extLst>
              <p:ext uri="{D42A27DB-BD31-4B8C-83A1-F6EECF244321}">
                <p14:modId xmlns:p14="http://schemas.microsoft.com/office/powerpoint/2010/main" val="3663094928"/>
              </p:ext>
            </p:extLst>
          </p:nvPr>
        </p:nvGraphicFramePr>
        <p:xfrm>
          <a:off x="776743" y="3133725"/>
          <a:ext cx="1681430" cy="1663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3" name="Rectangle 72"/>
          <p:cNvSpPr/>
          <p:nvPr/>
        </p:nvSpPr>
        <p:spPr>
          <a:xfrm flipH="1">
            <a:off x="1034641" y="3489521"/>
            <a:ext cx="1165634" cy="615553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</a:p>
          <a:p>
            <a:pPr algn="ctr"/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</a:t>
            </a:r>
          </a:p>
        </p:txBody>
      </p:sp>
      <p:sp>
        <p:nvSpPr>
          <p:cNvPr id="75" name="Rectangle 74"/>
          <p:cNvSpPr/>
          <p:nvPr/>
        </p:nvSpPr>
        <p:spPr>
          <a:xfrm flipH="1">
            <a:off x="1224723" y="4173763"/>
            <a:ext cx="785471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$1,234,567</a:t>
            </a:r>
          </a:p>
        </p:txBody>
      </p:sp>
      <p:graphicFrame>
        <p:nvGraphicFramePr>
          <p:cNvPr id="192" name="Chart 191"/>
          <p:cNvGraphicFramePr/>
          <p:nvPr>
            <p:extLst>
              <p:ext uri="{D42A27DB-BD31-4B8C-83A1-F6EECF244321}">
                <p14:modId xmlns:p14="http://schemas.microsoft.com/office/powerpoint/2010/main" val="1588037394"/>
              </p:ext>
            </p:extLst>
          </p:nvPr>
        </p:nvGraphicFramePr>
        <p:xfrm>
          <a:off x="3220672" y="3172762"/>
          <a:ext cx="2702659" cy="1564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3" name="Chart 192"/>
          <p:cNvGraphicFramePr/>
          <p:nvPr>
            <p:extLst>
              <p:ext uri="{D42A27DB-BD31-4B8C-83A1-F6EECF244321}">
                <p14:modId xmlns:p14="http://schemas.microsoft.com/office/powerpoint/2010/main" val="1274782944"/>
              </p:ext>
            </p:extLst>
          </p:nvPr>
        </p:nvGraphicFramePr>
        <p:xfrm>
          <a:off x="6154396" y="3219450"/>
          <a:ext cx="2744296" cy="144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5684710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130629" y="679267"/>
            <a:ext cx="4398652" cy="156609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Social Media Dashboard</a:t>
            </a:r>
          </a:p>
        </p:txBody>
      </p:sp>
      <p:graphicFrame>
        <p:nvGraphicFramePr>
          <p:cNvPr id="62" name="Table 61"/>
          <p:cNvGraphicFramePr>
            <a:graphicFrameLocks noGrp="1"/>
          </p:cNvGraphicFramePr>
          <p:nvPr/>
        </p:nvGraphicFramePr>
        <p:xfrm>
          <a:off x="130629" y="679265"/>
          <a:ext cx="4405297" cy="209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7544">
                <a:tc gridSpan="6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Facebook</a:t>
                      </a:r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C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064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ACTUAL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TARGET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TO TARGET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PREV PERIOD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TO  PREVIOUS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r>
                        <a:rPr lang="en-US" sz="600" b="1" dirty="0"/>
                        <a:t>FOLLOWERS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r>
                        <a:rPr lang="en-US" sz="600" b="1" dirty="0"/>
                        <a:t>IMPRESSIONS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r>
                        <a:rPr lang="en-US" sz="600" b="1" dirty="0"/>
                        <a:t>LINK CLICKS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r>
                        <a:rPr lang="en-US" sz="600" b="1" dirty="0"/>
                        <a:t>ENGAGEMENTS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r>
                        <a:rPr lang="en-US" sz="600" b="1" dirty="0"/>
                        <a:t>ENGAGEMENT RATE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r>
                        <a:rPr lang="en-US" sz="600" b="1" dirty="0"/>
                        <a:t>AVG ORDER VALEU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r>
                        <a:rPr lang="en-US" sz="600" b="1" dirty="0"/>
                        <a:t>AVG TIME TO CONVERSION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/>
        </p:nvGraphicFramePr>
        <p:xfrm>
          <a:off x="4608074" y="679267"/>
          <a:ext cx="4405297" cy="2094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6448">
                <a:tc gridSpan="6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YouTube</a:t>
                      </a:r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2C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828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ACTUAL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TARGET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TO TARGET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PREV PERIOD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TO  PREVIOUS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FOLLOWERS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IMPRESSIONS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LINK CLICKS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ENGAGEMENTS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ENGAGEMENT RATE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AVG ORDER VALEU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AVG TIME TO CONVERSION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72" name="Table 71"/>
          <p:cNvGraphicFramePr>
            <a:graphicFrameLocks noGrp="1"/>
          </p:cNvGraphicFramePr>
          <p:nvPr/>
        </p:nvGraphicFramePr>
        <p:xfrm>
          <a:off x="130629" y="2817927"/>
          <a:ext cx="4405297" cy="2094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6448">
                <a:tc gridSpan="6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Twitter</a:t>
                      </a:r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D1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828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ACTUAL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TARGET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TO TARGET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PREV PERIOD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TO  PREVIOUS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FOLLOWERS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IMPRESSIONS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LINK CLICKS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ENGAGEMENTS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ENGAGEMENT RATE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AVG ORDER VALEU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AVG TIME TO CONVERSION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73" name="Table 72"/>
          <p:cNvGraphicFramePr>
            <a:graphicFrameLocks noGrp="1"/>
          </p:cNvGraphicFramePr>
          <p:nvPr/>
        </p:nvGraphicFramePr>
        <p:xfrm>
          <a:off x="4608074" y="2817925"/>
          <a:ext cx="4405297" cy="2094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54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6448">
                <a:tc gridSpan="6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Instagram</a:t>
                      </a:r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C26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828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ACTUAL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TARGET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TO TARGET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PREV PERIOD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1" dirty="0"/>
                        <a:t>TO  PREVIOUS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FOLLOWERS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IMPRESSIONS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LINK CLICKS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ENGAGEMENTS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ENGAGEMENT RATE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AVG ORDER VALEU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448">
                <a:tc>
                  <a:txBody>
                    <a:bodyPr/>
                    <a:lstStyle/>
                    <a:p>
                      <a:r>
                        <a:rPr lang="en-US" sz="600" b="1" dirty="0"/>
                        <a:t>AVG TIME TO CONVERSION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----------</a:t>
                      </a:r>
                      <a:endParaRPr lang="en-US" sz="6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----------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808407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Monthly Social Media Dashboard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219700" y="721360"/>
            <a:ext cx="3761740" cy="4193540"/>
            <a:chOff x="5219700" y="721360"/>
            <a:chExt cx="3761740" cy="4193540"/>
          </a:xfrm>
        </p:grpSpPr>
        <p:sp>
          <p:nvSpPr>
            <p:cNvPr id="5" name="Rectangle 4"/>
            <p:cNvSpPr/>
            <p:nvPr/>
          </p:nvSpPr>
          <p:spPr>
            <a:xfrm>
              <a:off x="5219700" y="721360"/>
              <a:ext cx="3761740" cy="4193540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219700" y="721360"/>
              <a:ext cx="3761740" cy="472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Ratio Of Sales</a:t>
              </a:r>
            </a:p>
          </p:txBody>
        </p:sp>
      </p:grp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05550970"/>
              </p:ext>
            </p:extLst>
          </p:nvPr>
        </p:nvGraphicFramePr>
        <p:xfrm>
          <a:off x="5459095" y="1682749"/>
          <a:ext cx="3282950" cy="2743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62560" y="721360"/>
            <a:ext cx="4980940" cy="4193540"/>
            <a:chOff x="162560" y="721360"/>
            <a:chExt cx="4980940" cy="4193540"/>
          </a:xfrm>
        </p:grpSpPr>
        <p:sp>
          <p:nvSpPr>
            <p:cNvPr id="6" name="Rectangle 5"/>
            <p:cNvSpPr/>
            <p:nvPr/>
          </p:nvSpPr>
          <p:spPr>
            <a:xfrm>
              <a:off x="162560" y="721360"/>
              <a:ext cx="4980940" cy="4193540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62560" y="721360"/>
              <a:ext cx="4980940" cy="472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Social Media Events / Month 2021 </a:t>
              </a:r>
            </a:p>
          </p:txBody>
        </p:sp>
      </p:grp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266662322"/>
              </p:ext>
            </p:extLst>
          </p:nvPr>
        </p:nvGraphicFramePr>
        <p:xfrm>
          <a:off x="260350" y="1300480"/>
          <a:ext cx="4785360" cy="352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6728705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84223" y="723873"/>
            <a:ext cx="4399915" cy="247904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9862" y="721360"/>
            <a:ext cx="4399915" cy="247904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flipH="1">
            <a:off x="254000" y="788471"/>
            <a:ext cx="1728037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 Costs – Trend Widget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Social Media Reporting Tool &amp; Dashboard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578117221"/>
              </p:ext>
            </p:extLst>
          </p:nvPr>
        </p:nvGraphicFramePr>
        <p:xfrm>
          <a:off x="246380" y="1058194"/>
          <a:ext cx="4232275" cy="2125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9255D31-9A95-48A9-99D3-CF9AF4F120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3139221"/>
              </p:ext>
            </p:extLst>
          </p:nvPr>
        </p:nvGraphicFramePr>
        <p:xfrm>
          <a:off x="4671916" y="1056640"/>
          <a:ext cx="4224528" cy="21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 10"/>
          <p:cNvSpPr/>
          <p:nvPr/>
        </p:nvSpPr>
        <p:spPr>
          <a:xfrm flipH="1">
            <a:off x="4671916" y="788471"/>
            <a:ext cx="2194512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Visits – Trend Widget 2 Metrics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78520" y="3241040"/>
            <a:ext cx="2168302" cy="1681868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97178" y="3241040"/>
            <a:ext cx="2168302" cy="1681868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15836" y="3241040"/>
            <a:ext cx="2168302" cy="1681868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9862" y="3241040"/>
            <a:ext cx="2168302" cy="1681868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flipH="1">
            <a:off x="267784" y="3338776"/>
            <a:ext cx="894476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 Per Click</a:t>
            </a:r>
          </a:p>
        </p:txBody>
      </p:sp>
      <p:sp>
        <p:nvSpPr>
          <p:cNvPr id="19" name="Rectangle 18"/>
          <p:cNvSpPr/>
          <p:nvPr/>
        </p:nvSpPr>
        <p:spPr>
          <a:xfrm flipH="1">
            <a:off x="2486442" y="3338776"/>
            <a:ext cx="989053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 Impressions</a:t>
            </a:r>
          </a:p>
        </p:txBody>
      </p:sp>
      <p:sp>
        <p:nvSpPr>
          <p:cNvPr id="20" name="Rectangle 19"/>
          <p:cNvSpPr/>
          <p:nvPr/>
        </p:nvSpPr>
        <p:spPr>
          <a:xfrm flipH="1">
            <a:off x="4705100" y="3338776"/>
            <a:ext cx="1096454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 Page Views</a:t>
            </a:r>
          </a:p>
        </p:txBody>
      </p:sp>
      <p:sp>
        <p:nvSpPr>
          <p:cNvPr id="21" name="Rectangle 20"/>
          <p:cNvSpPr/>
          <p:nvPr/>
        </p:nvSpPr>
        <p:spPr>
          <a:xfrm flipH="1">
            <a:off x="6923758" y="3338776"/>
            <a:ext cx="719749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 Visits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548545" y="3590543"/>
            <a:ext cx="1390524" cy="1184320"/>
            <a:chOff x="430213" y="3389312"/>
            <a:chExt cx="1627188" cy="1385889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671513" y="3498850"/>
              <a:ext cx="317500" cy="344488"/>
            </a:xfrm>
            <a:custGeom>
              <a:avLst/>
              <a:gdLst>
                <a:gd name="T0" fmla="*/ 113 w 164"/>
                <a:gd name="T1" fmla="*/ 178 h 178"/>
                <a:gd name="T2" fmla="*/ 164 w 164"/>
                <a:gd name="T3" fmla="*/ 139 h 178"/>
                <a:gd name="T4" fmla="*/ 84 w 164"/>
                <a:gd name="T5" fmla="*/ 0 h 178"/>
                <a:gd name="T6" fmla="*/ 0 w 164"/>
                <a:gd name="T7" fmla="*/ 65 h 178"/>
                <a:gd name="T8" fmla="*/ 113 w 16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78">
                  <a:moveTo>
                    <a:pt x="113" y="178"/>
                  </a:moveTo>
                  <a:cubicBezTo>
                    <a:pt x="128" y="163"/>
                    <a:pt x="145" y="150"/>
                    <a:pt x="164" y="139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53" y="18"/>
                    <a:pt x="25" y="40"/>
                    <a:pt x="0" y="65"/>
                  </a:cubicBezTo>
                  <a:lnTo>
                    <a:pt x="113" y="178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541338" y="3630613"/>
              <a:ext cx="342900" cy="317500"/>
            </a:xfrm>
            <a:custGeom>
              <a:avLst/>
              <a:gdLst>
                <a:gd name="T0" fmla="*/ 138 w 177"/>
                <a:gd name="T1" fmla="*/ 164 h 164"/>
                <a:gd name="T2" fmla="*/ 177 w 177"/>
                <a:gd name="T3" fmla="*/ 113 h 164"/>
                <a:gd name="T4" fmla="*/ 64 w 177"/>
                <a:gd name="T5" fmla="*/ 0 h 164"/>
                <a:gd name="T6" fmla="*/ 0 w 177"/>
                <a:gd name="T7" fmla="*/ 84 h 164"/>
                <a:gd name="T8" fmla="*/ 138 w 177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64">
                  <a:moveTo>
                    <a:pt x="138" y="164"/>
                  </a:moveTo>
                  <a:cubicBezTo>
                    <a:pt x="149" y="145"/>
                    <a:pt x="162" y="128"/>
                    <a:pt x="177" y="113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9" y="25"/>
                    <a:pt x="18" y="53"/>
                    <a:pt x="0" y="84"/>
                  </a:cubicBezTo>
                  <a:lnTo>
                    <a:pt x="138" y="164"/>
                  </a:lnTo>
                  <a:close/>
                </a:path>
              </a:pathLst>
            </a:custGeom>
            <a:solidFill>
              <a:srgbClr val="C94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458788" y="3798888"/>
              <a:ext cx="346075" cy="269875"/>
            </a:xfrm>
            <a:custGeom>
              <a:avLst/>
              <a:gdLst>
                <a:gd name="T0" fmla="*/ 155 w 179"/>
                <a:gd name="T1" fmla="*/ 139 h 139"/>
                <a:gd name="T2" fmla="*/ 179 w 179"/>
                <a:gd name="T3" fmla="*/ 80 h 139"/>
                <a:gd name="T4" fmla="*/ 41 w 179"/>
                <a:gd name="T5" fmla="*/ 0 h 139"/>
                <a:gd name="T6" fmla="*/ 0 w 179"/>
                <a:gd name="T7" fmla="*/ 98 h 139"/>
                <a:gd name="T8" fmla="*/ 155 w 179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39">
                  <a:moveTo>
                    <a:pt x="155" y="139"/>
                  </a:moveTo>
                  <a:cubicBezTo>
                    <a:pt x="160" y="118"/>
                    <a:pt x="169" y="98"/>
                    <a:pt x="179" y="8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3" y="30"/>
                    <a:pt x="9" y="63"/>
                    <a:pt x="0" y="98"/>
                  </a:cubicBezTo>
                  <a:lnTo>
                    <a:pt x="155" y="139"/>
                  </a:lnTo>
                  <a:close/>
                </a:path>
              </a:pathLst>
            </a:custGeom>
            <a:solidFill>
              <a:srgbClr val="C94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839788" y="3417888"/>
              <a:ext cx="269875" cy="346075"/>
            </a:xfrm>
            <a:custGeom>
              <a:avLst/>
              <a:gdLst>
                <a:gd name="T0" fmla="*/ 80 w 139"/>
                <a:gd name="T1" fmla="*/ 179 h 179"/>
                <a:gd name="T2" fmla="*/ 139 w 139"/>
                <a:gd name="T3" fmla="*/ 154 h 179"/>
                <a:gd name="T4" fmla="*/ 98 w 139"/>
                <a:gd name="T5" fmla="*/ 0 h 179"/>
                <a:gd name="T6" fmla="*/ 0 w 139"/>
                <a:gd name="T7" fmla="*/ 40 h 179"/>
                <a:gd name="T8" fmla="*/ 80 w 139"/>
                <a:gd name="T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179">
                  <a:moveTo>
                    <a:pt x="80" y="179"/>
                  </a:moveTo>
                  <a:cubicBezTo>
                    <a:pt x="99" y="168"/>
                    <a:pt x="119" y="160"/>
                    <a:pt x="139" y="154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63" y="9"/>
                    <a:pt x="31" y="23"/>
                    <a:pt x="0" y="40"/>
                  </a:cubicBezTo>
                  <a:lnTo>
                    <a:pt x="80" y="179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430213" y="3997325"/>
              <a:ext cx="327025" cy="203200"/>
            </a:xfrm>
            <a:custGeom>
              <a:avLst/>
              <a:gdLst>
                <a:gd name="T0" fmla="*/ 160 w 169"/>
                <a:gd name="T1" fmla="*/ 105 h 105"/>
                <a:gd name="T2" fmla="*/ 169 w 169"/>
                <a:gd name="T3" fmla="*/ 41 h 105"/>
                <a:gd name="T4" fmla="*/ 14 w 169"/>
                <a:gd name="T5" fmla="*/ 0 h 105"/>
                <a:gd name="T6" fmla="*/ 0 w 169"/>
                <a:gd name="T7" fmla="*/ 105 h 105"/>
                <a:gd name="T8" fmla="*/ 160 w 169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05">
                  <a:moveTo>
                    <a:pt x="160" y="105"/>
                  </a:moveTo>
                  <a:cubicBezTo>
                    <a:pt x="160" y="83"/>
                    <a:pt x="163" y="61"/>
                    <a:pt x="169" y="4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33"/>
                    <a:pt x="0" y="68"/>
                    <a:pt x="0" y="105"/>
                  </a:cubicBezTo>
                  <a:lnTo>
                    <a:pt x="160" y="105"/>
                  </a:lnTo>
                  <a:close/>
                </a:path>
              </a:pathLst>
            </a:custGeom>
            <a:solidFill>
              <a:srgbClr val="C94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500188" y="3498850"/>
              <a:ext cx="317500" cy="344488"/>
            </a:xfrm>
            <a:custGeom>
              <a:avLst/>
              <a:gdLst>
                <a:gd name="T0" fmla="*/ 0 w 164"/>
                <a:gd name="T1" fmla="*/ 139 h 178"/>
                <a:gd name="T2" fmla="*/ 51 w 164"/>
                <a:gd name="T3" fmla="*/ 178 h 178"/>
                <a:gd name="T4" fmla="*/ 164 w 164"/>
                <a:gd name="T5" fmla="*/ 65 h 178"/>
                <a:gd name="T6" fmla="*/ 80 w 164"/>
                <a:gd name="T7" fmla="*/ 0 h 178"/>
                <a:gd name="T8" fmla="*/ 0 w 164"/>
                <a:gd name="T9" fmla="*/ 13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78">
                  <a:moveTo>
                    <a:pt x="0" y="139"/>
                  </a:moveTo>
                  <a:cubicBezTo>
                    <a:pt x="18" y="150"/>
                    <a:pt x="35" y="163"/>
                    <a:pt x="51" y="178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39" y="40"/>
                    <a:pt x="110" y="18"/>
                    <a:pt x="80" y="0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430213" y="4208463"/>
              <a:ext cx="327025" cy="201613"/>
            </a:xfrm>
            <a:custGeom>
              <a:avLst/>
              <a:gdLst>
                <a:gd name="T0" fmla="*/ 169 w 169"/>
                <a:gd name="T1" fmla="*/ 63 h 104"/>
                <a:gd name="T2" fmla="*/ 160 w 169"/>
                <a:gd name="T3" fmla="*/ 0 h 104"/>
                <a:gd name="T4" fmla="*/ 0 w 169"/>
                <a:gd name="T5" fmla="*/ 0 h 104"/>
                <a:gd name="T6" fmla="*/ 14 w 169"/>
                <a:gd name="T7" fmla="*/ 104 h 104"/>
                <a:gd name="T8" fmla="*/ 169 w 169"/>
                <a:gd name="T9" fmla="*/ 6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04">
                  <a:moveTo>
                    <a:pt x="169" y="63"/>
                  </a:moveTo>
                  <a:cubicBezTo>
                    <a:pt x="163" y="43"/>
                    <a:pt x="160" y="21"/>
                    <a:pt x="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6"/>
                    <a:pt x="5" y="71"/>
                    <a:pt x="14" y="104"/>
                  </a:cubicBezTo>
                  <a:lnTo>
                    <a:pt x="169" y="63"/>
                  </a:lnTo>
                  <a:close/>
                </a:path>
              </a:pathLst>
            </a:custGeom>
            <a:solidFill>
              <a:srgbClr val="C94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038225" y="3389312"/>
              <a:ext cx="203200" cy="325438"/>
            </a:xfrm>
            <a:custGeom>
              <a:avLst/>
              <a:gdLst>
                <a:gd name="T0" fmla="*/ 41 w 105"/>
                <a:gd name="T1" fmla="*/ 168 h 168"/>
                <a:gd name="T2" fmla="*/ 105 w 105"/>
                <a:gd name="T3" fmla="*/ 160 h 168"/>
                <a:gd name="T4" fmla="*/ 105 w 105"/>
                <a:gd name="T5" fmla="*/ 0 h 168"/>
                <a:gd name="T6" fmla="*/ 0 w 105"/>
                <a:gd name="T7" fmla="*/ 14 h 168"/>
                <a:gd name="T8" fmla="*/ 41 w 105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68">
                  <a:moveTo>
                    <a:pt x="41" y="168"/>
                  </a:moveTo>
                  <a:cubicBezTo>
                    <a:pt x="62" y="163"/>
                    <a:pt x="83" y="160"/>
                    <a:pt x="105" y="16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9" y="0"/>
                    <a:pt x="33" y="5"/>
                    <a:pt x="0" y="14"/>
                  </a:cubicBezTo>
                  <a:lnTo>
                    <a:pt x="41" y="168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682750" y="3798888"/>
              <a:ext cx="347663" cy="269875"/>
            </a:xfrm>
            <a:custGeom>
              <a:avLst/>
              <a:gdLst>
                <a:gd name="T0" fmla="*/ 139 w 180"/>
                <a:gd name="T1" fmla="*/ 0 h 139"/>
                <a:gd name="T2" fmla="*/ 0 w 180"/>
                <a:gd name="T3" fmla="*/ 80 h 139"/>
                <a:gd name="T4" fmla="*/ 25 w 180"/>
                <a:gd name="T5" fmla="*/ 139 h 139"/>
                <a:gd name="T6" fmla="*/ 180 w 180"/>
                <a:gd name="T7" fmla="*/ 98 h 139"/>
                <a:gd name="T8" fmla="*/ 139 w 180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39">
                  <a:moveTo>
                    <a:pt x="139" y="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11" y="98"/>
                    <a:pt x="19" y="118"/>
                    <a:pt x="25" y="139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0" y="63"/>
                    <a:pt x="156" y="30"/>
                    <a:pt x="139" y="0"/>
                  </a:cubicBezTo>
                  <a:close/>
                </a:path>
              </a:pathLst>
            </a:custGeom>
            <a:solidFill>
              <a:srgbClr val="64D2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603375" y="3630613"/>
              <a:ext cx="344488" cy="317500"/>
            </a:xfrm>
            <a:custGeom>
              <a:avLst/>
              <a:gdLst>
                <a:gd name="T0" fmla="*/ 0 w 178"/>
                <a:gd name="T1" fmla="*/ 113 h 164"/>
                <a:gd name="T2" fmla="*/ 39 w 178"/>
                <a:gd name="T3" fmla="*/ 164 h 164"/>
                <a:gd name="T4" fmla="*/ 178 w 178"/>
                <a:gd name="T5" fmla="*/ 84 h 164"/>
                <a:gd name="T6" fmla="*/ 113 w 178"/>
                <a:gd name="T7" fmla="*/ 0 h 164"/>
                <a:gd name="T8" fmla="*/ 0 w 178"/>
                <a:gd name="T9" fmla="*/ 11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64">
                  <a:moveTo>
                    <a:pt x="0" y="113"/>
                  </a:moveTo>
                  <a:cubicBezTo>
                    <a:pt x="15" y="128"/>
                    <a:pt x="28" y="145"/>
                    <a:pt x="39" y="16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60" y="53"/>
                    <a:pt x="138" y="25"/>
                    <a:pt x="113" y="0"/>
                  </a:cubicBezTo>
                  <a:lnTo>
                    <a:pt x="0" y="113"/>
                  </a:lnTo>
                  <a:close/>
                </a:path>
              </a:pathLst>
            </a:custGeom>
            <a:solidFill>
              <a:srgbClr val="64D2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377950" y="3417888"/>
              <a:ext cx="269875" cy="346075"/>
            </a:xfrm>
            <a:custGeom>
              <a:avLst/>
              <a:gdLst>
                <a:gd name="T0" fmla="*/ 0 w 139"/>
                <a:gd name="T1" fmla="*/ 154 h 179"/>
                <a:gd name="T2" fmla="*/ 59 w 139"/>
                <a:gd name="T3" fmla="*/ 179 h 179"/>
                <a:gd name="T4" fmla="*/ 139 w 139"/>
                <a:gd name="T5" fmla="*/ 40 h 179"/>
                <a:gd name="T6" fmla="*/ 42 w 139"/>
                <a:gd name="T7" fmla="*/ 0 h 179"/>
                <a:gd name="T8" fmla="*/ 0 w 139"/>
                <a:gd name="T9" fmla="*/ 15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179">
                  <a:moveTo>
                    <a:pt x="0" y="154"/>
                  </a:moveTo>
                  <a:cubicBezTo>
                    <a:pt x="21" y="160"/>
                    <a:pt x="41" y="168"/>
                    <a:pt x="59" y="179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09" y="23"/>
                    <a:pt x="76" y="9"/>
                    <a:pt x="42" y="0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247775" y="3389312"/>
              <a:ext cx="203200" cy="325438"/>
            </a:xfrm>
            <a:custGeom>
              <a:avLst/>
              <a:gdLst>
                <a:gd name="T0" fmla="*/ 0 w 105"/>
                <a:gd name="T1" fmla="*/ 160 h 168"/>
                <a:gd name="T2" fmla="*/ 63 w 105"/>
                <a:gd name="T3" fmla="*/ 168 h 168"/>
                <a:gd name="T4" fmla="*/ 105 w 105"/>
                <a:gd name="T5" fmla="*/ 14 h 168"/>
                <a:gd name="T6" fmla="*/ 0 w 105"/>
                <a:gd name="T7" fmla="*/ 0 h 168"/>
                <a:gd name="T8" fmla="*/ 0 w 105"/>
                <a:gd name="T9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68">
                  <a:moveTo>
                    <a:pt x="0" y="160"/>
                  </a:moveTo>
                  <a:cubicBezTo>
                    <a:pt x="22" y="160"/>
                    <a:pt x="43" y="163"/>
                    <a:pt x="63" y="168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71" y="5"/>
                    <a:pt x="36" y="0"/>
                    <a:pt x="0" y="0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458788" y="4338638"/>
              <a:ext cx="346075" cy="268288"/>
            </a:xfrm>
            <a:custGeom>
              <a:avLst/>
              <a:gdLst>
                <a:gd name="T0" fmla="*/ 179 w 179"/>
                <a:gd name="T1" fmla="*/ 59 h 139"/>
                <a:gd name="T2" fmla="*/ 155 w 179"/>
                <a:gd name="T3" fmla="*/ 0 h 139"/>
                <a:gd name="T4" fmla="*/ 0 w 179"/>
                <a:gd name="T5" fmla="*/ 41 h 139"/>
                <a:gd name="T6" fmla="*/ 41 w 179"/>
                <a:gd name="T7" fmla="*/ 139 h 139"/>
                <a:gd name="T8" fmla="*/ 179 w 179"/>
                <a:gd name="T9" fmla="*/ 5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39">
                  <a:moveTo>
                    <a:pt x="179" y="59"/>
                  </a:moveTo>
                  <a:cubicBezTo>
                    <a:pt x="169" y="41"/>
                    <a:pt x="160" y="21"/>
                    <a:pt x="155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9" y="76"/>
                    <a:pt x="23" y="109"/>
                    <a:pt x="41" y="139"/>
                  </a:cubicBezTo>
                  <a:lnTo>
                    <a:pt x="179" y="59"/>
                  </a:lnTo>
                  <a:close/>
                </a:path>
              </a:pathLst>
            </a:custGeom>
            <a:solidFill>
              <a:srgbClr val="C94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603375" y="4459288"/>
              <a:ext cx="344488" cy="315913"/>
            </a:xfrm>
            <a:custGeom>
              <a:avLst/>
              <a:gdLst>
                <a:gd name="T0" fmla="*/ 39 w 178"/>
                <a:gd name="T1" fmla="*/ 0 h 163"/>
                <a:gd name="T2" fmla="*/ 0 w 178"/>
                <a:gd name="T3" fmla="*/ 50 h 163"/>
                <a:gd name="T4" fmla="*/ 113 w 178"/>
                <a:gd name="T5" fmla="*/ 163 h 163"/>
                <a:gd name="T6" fmla="*/ 178 w 178"/>
                <a:gd name="T7" fmla="*/ 80 h 163"/>
                <a:gd name="T8" fmla="*/ 39 w 178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63">
                  <a:moveTo>
                    <a:pt x="39" y="0"/>
                  </a:moveTo>
                  <a:cubicBezTo>
                    <a:pt x="28" y="18"/>
                    <a:pt x="15" y="35"/>
                    <a:pt x="0" y="50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38" y="138"/>
                    <a:pt x="160" y="110"/>
                    <a:pt x="178" y="80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64D2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731963" y="3997325"/>
              <a:ext cx="325438" cy="203200"/>
            </a:xfrm>
            <a:custGeom>
              <a:avLst/>
              <a:gdLst>
                <a:gd name="T0" fmla="*/ 0 w 168"/>
                <a:gd name="T1" fmla="*/ 41 h 105"/>
                <a:gd name="T2" fmla="*/ 8 w 168"/>
                <a:gd name="T3" fmla="*/ 105 h 105"/>
                <a:gd name="T4" fmla="*/ 168 w 168"/>
                <a:gd name="T5" fmla="*/ 105 h 105"/>
                <a:gd name="T6" fmla="*/ 155 w 168"/>
                <a:gd name="T7" fmla="*/ 0 h 105"/>
                <a:gd name="T8" fmla="*/ 0 w 168"/>
                <a:gd name="T9" fmla="*/ 4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05">
                  <a:moveTo>
                    <a:pt x="0" y="41"/>
                  </a:moveTo>
                  <a:cubicBezTo>
                    <a:pt x="5" y="61"/>
                    <a:pt x="8" y="83"/>
                    <a:pt x="8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68"/>
                    <a:pt x="163" y="33"/>
                    <a:pt x="155" y="0"/>
                  </a:cubicBezTo>
                  <a:lnTo>
                    <a:pt x="0" y="41"/>
                  </a:lnTo>
                  <a:close/>
                </a:path>
              </a:pathLst>
            </a:custGeom>
            <a:solidFill>
              <a:srgbClr val="64D2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731963" y="4208463"/>
              <a:ext cx="325438" cy="201613"/>
            </a:xfrm>
            <a:custGeom>
              <a:avLst/>
              <a:gdLst>
                <a:gd name="T0" fmla="*/ 8 w 168"/>
                <a:gd name="T1" fmla="*/ 0 h 104"/>
                <a:gd name="T2" fmla="*/ 0 w 168"/>
                <a:gd name="T3" fmla="*/ 63 h 104"/>
                <a:gd name="T4" fmla="*/ 155 w 168"/>
                <a:gd name="T5" fmla="*/ 104 h 104"/>
                <a:gd name="T6" fmla="*/ 168 w 168"/>
                <a:gd name="T7" fmla="*/ 0 h 104"/>
                <a:gd name="T8" fmla="*/ 8 w 16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04">
                  <a:moveTo>
                    <a:pt x="8" y="0"/>
                  </a:moveTo>
                  <a:cubicBezTo>
                    <a:pt x="8" y="21"/>
                    <a:pt x="5" y="43"/>
                    <a:pt x="0" y="63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63" y="71"/>
                    <a:pt x="168" y="36"/>
                    <a:pt x="16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64D2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682750" y="4338638"/>
              <a:ext cx="347663" cy="268288"/>
            </a:xfrm>
            <a:custGeom>
              <a:avLst/>
              <a:gdLst>
                <a:gd name="T0" fmla="*/ 25 w 180"/>
                <a:gd name="T1" fmla="*/ 0 h 139"/>
                <a:gd name="T2" fmla="*/ 0 w 180"/>
                <a:gd name="T3" fmla="*/ 59 h 139"/>
                <a:gd name="T4" fmla="*/ 139 w 180"/>
                <a:gd name="T5" fmla="*/ 139 h 139"/>
                <a:gd name="T6" fmla="*/ 180 w 180"/>
                <a:gd name="T7" fmla="*/ 41 h 139"/>
                <a:gd name="T8" fmla="*/ 25 w 180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39">
                  <a:moveTo>
                    <a:pt x="25" y="0"/>
                  </a:moveTo>
                  <a:cubicBezTo>
                    <a:pt x="19" y="21"/>
                    <a:pt x="11" y="41"/>
                    <a:pt x="0" y="59"/>
                  </a:cubicBezTo>
                  <a:cubicBezTo>
                    <a:pt x="139" y="139"/>
                    <a:pt x="139" y="139"/>
                    <a:pt x="139" y="139"/>
                  </a:cubicBezTo>
                  <a:cubicBezTo>
                    <a:pt x="156" y="109"/>
                    <a:pt x="170" y="76"/>
                    <a:pt x="180" y="4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64D2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541338" y="4459288"/>
              <a:ext cx="342900" cy="315913"/>
            </a:xfrm>
            <a:custGeom>
              <a:avLst/>
              <a:gdLst>
                <a:gd name="T0" fmla="*/ 177 w 177"/>
                <a:gd name="T1" fmla="*/ 50 h 163"/>
                <a:gd name="T2" fmla="*/ 138 w 177"/>
                <a:gd name="T3" fmla="*/ 0 h 163"/>
                <a:gd name="T4" fmla="*/ 0 w 177"/>
                <a:gd name="T5" fmla="*/ 80 h 163"/>
                <a:gd name="T6" fmla="*/ 64 w 177"/>
                <a:gd name="T7" fmla="*/ 163 h 163"/>
                <a:gd name="T8" fmla="*/ 177 w 177"/>
                <a:gd name="T9" fmla="*/ 5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63">
                  <a:moveTo>
                    <a:pt x="177" y="50"/>
                  </a:moveTo>
                  <a:cubicBezTo>
                    <a:pt x="162" y="35"/>
                    <a:pt x="149" y="18"/>
                    <a:pt x="138" y="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8" y="110"/>
                    <a:pt x="39" y="138"/>
                    <a:pt x="64" y="163"/>
                  </a:cubicBezTo>
                  <a:lnTo>
                    <a:pt x="177" y="50"/>
                  </a:lnTo>
                  <a:close/>
                </a:path>
              </a:pathLst>
            </a:custGeom>
            <a:solidFill>
              <a:srgbClr val="C94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95060" y="3725768"/>
            <a:ext cx="1097495" cy="1114649"/>
            <a:chOff x="601664" y="3547552"/>
            <a:chExt cx="1284286" cy="1304360"/>
          </a:xfrm>
        </p:grpSpPr>
        <p:grpSp>
          <p:nvGrpSpPr>
            <p:cNvPr id="42" name="Group 41"/>
            <p:cNvGrpSpPr/>
            <p:nvPr/>
          </p:nvGrpSpPr>
          <p:grpSpPr>
            <a:xfrm>
              <a:off x="1162050" y="3551238"/>
              <a:ext cx="165100" cy="731838"/>
              <a:chOff x="1162050" y="3551238"/>
              <a:chExt cx="165100" cy="731838"/>
            </a:xfrm>
          </p:grpSpPr>
          <p:sp>
            <p:nvSpPr>
              <p:cNvPr id="44" name="Freeform 23"/>
              <p:cNvSpPr>
                <a:spLocks/>
              </p:cNvSpPr>
              <p:nvPr/>
            </p:nvSpPr>
            <p:spPr bwMode="auto">
              <a:xfrm>
                <a:off x="1162050" y="3551238"/>
                <a:ext cx="165100" cy="731838"/>
              </a:xfrm>
              <a:custGeom>
                <a:avLst/>
                <a:gdLst>
                  <a:gd name="T0" fmla="*/ 68 w 86"/>
                  <a:gd name="T1" fmla="*/ 300 h 378"/>
                  <a:gd name="T2" fmla="*/ 43 w 86"/>
                  <a:gd name="T3" fmla="*/ 0 h 378"/>
                  <a:gd name="T4" fmla="*/ 17 w 86"/>
                  <a:gd name="T5" fmla="*/ 300 h 378"/>
                  <a:gd name="T6" fmla="*/ 0 w 86"/>
                  <a:gd name="T7" fmla="*/ 335 h 378"/>
                  <a:gd name="T8" fmla="*/ 43 w 86"/>
                  <a:gd name="T9" fmla="*/ 378 h 378"/>
                  <a:gd name="T10" fmla="*/ 86 w 86"/>
                  <a:gd name="T11" fmla="*/ 335 h 378"/>
                  <a:gd name="T12" fmla="*/ 68 w 86"/>
                  <a:gd name="T13" fmla="*/ 300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378">
                    <a:moveTo>
                      <a:pt x="68" y="30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7" y="300"/>
                      <a:pt x="17" y="300"/>
                      <a:pt x="17" y="300"/>
                    </a:cubicBezTo>
                    <a:cubicBezTo>
                      <a:pt x="7" y="307"/>
                      <a:pt x="0" y="320"/>
                      <a:pt x="0" y="335"/>
                    </a:cubicBezTo>
                    <a:cubicBezTo>
                      <a:pt x="0" y="358"/>
                      <a:pt x="19" y="378"/>
                      <a:pt x="43" y="378"/>
                    </a:cubicBezTo>
                    <a:cubicBezTo>
                      <a:pt x="67" y="378"/>
                      <a:pt x="86" y="358"/>
                      <a:pt x="86" y="335"/>
                    </a:cubicBezTo>
                    <a:cubicBezTo>
                      <a:pt x="86" y="320"/>
                      <a:pt x="79" y="307"/>
                      <a:pt x="68" y="30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Oval 24"/>
              <p:cNvSpPr>
                <a:spLocks noChangeArrowheads="1"/>
              </p:cNvSpPr>
              <p:nvPr/>
            </p:nvSpPr>
            <p:spPr bwMode="auto">
              <a:xfrm>
                <a:off x="1193800" y="4148138"/>
                <a:ext cx="101600" cy="1031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3" name="Oval 24"/>
            <p:cNvSpPr>
              <a:spLocks noChangeArrowheads="1"/>
            </p:cNvSpPr>
            <p:nvPr/>
          </p:nvSpPr>
          <p:spPr bwMode="auto">
            <a:xfrm>
              <a:off x="601664" y="3547552"/>
              <a:ext cx="1284286" cy="1304360"/>
            </a:xfrm>
            <a:prstGeom prst="ellipse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Rectangle 46"/>
          <p:cNvSpPr/>
          <p:nvPr/>
        </p:nvSpPr>
        <p:spPr>
          <a:xfrm flipH="1">
            <a:off x="1062668" y="4640476"/>
            <a:ext cx="362279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$2.55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16274"/>
              </p:ext>
            </p:extLst>
          </p:nvPr>
        </p:nvGraphicFramePr>
        <p:xfrm>
          <a:off x="2499392" y="3821429"/>
          <a:ext cx="1926558" cy="1049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4858286"/>
              </p:ext>
            </p:extLst>
          </p:nvPr>
        </p:nvGraphicFramePr>
        <p:xfrm>
          <a:off x="4718050" y="3821429"/>
          <a:ext cx="1926558" cy="1049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1961713"/>
              </p:ext>
            </p:extLst>
          </p:nvPr>
        </p:nvGraphicFramePr>
        <p:xfrm>
          <a:off x="6936708" y="3821429"/>
          <a:ext cx="1926558" cy="1049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1" name="Rectangle 50"/>
          <p:cNvSpPr/>
          <p:nvPr/>
        </p:nvSpPr>
        <p:spPr>
          <a:xfrm flipH="1">
            <a:off x="3157299" y="3619725"/>
            <a:ext cx="610745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50.555</a:t>
            </a:r>
          </a:p>
        </p:txBody>
      </p:sp>
      <p:sp>
        <p:nvSpPr>
          <p:cNvPr id="52" name="Rectangle 51"/>
          <p:cNvSpPr/>
          <p:nvPr/>
        </p:nvSpPr>
        <p:spPr>
          <a:xfrm flipH="1">
            <a:off x="5320654" y="3619725"/>
            <a:ext cx="721351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250.555</a:t>
            </a:r>
          </a:p>
        </p:txBody>
      </p:sp>
      <p:sp>
        <p:nvSpPr>
          <p:cNvPr id="53" name="Rectangle 52"/>
          <p:cNvSpPr/>
          <p:nvPr/>
        </p:nvSpPr>
        <p:spPr>
          <a:xfrm flipH="1">
            <a:off x="7594615" y="3619725"/>
            <a:ext cx="610745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50.555</a:t>
            </a:r>
          </a:p>
        </p:txBody>
      </p:sp>
    </p:spTree>
    <p:extLst>
      <p:ext uri="{BB962C8B-B14F-4D97-AF65-F5344CB8AC3E}">
        <p14:creationId xmlns:p14="http://schemas.microsoft.com/office/powerpoint/2010/main" val="609861523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 Project Management Dashboard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59862" y="721360"/>
            <a:ext cx="1496527" cy="102616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753658" y="721360"/>
            <a:ext cx="1496527" cy="102616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3347454" y="721360"/>
            <a:ext cx="1496527" cy="102616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4941249" y="721360"/>
            <a:ext cx="1496527" cy="102616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535044" y="721360"/>
            <a:ext cx="2449095" cy="102616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5515596" y="1060525"/>
            <a:ext cx="347832" cy="347830"/>
            <a:chOff x="5122863" y="2022475"/>
            <a:chExt cx="1096963" cy="1096963"/>
          </a:xfrm>
          <a:solidFill>
            <a:schemeClr val="accent4"/>
          </a:solidFill>
        </p:grpSpPr>
        <p:sp>
          <p:nvSpPr>
            <p:cNvPr id="79" name="Freeform 28"/>
            <p:cNvSpPr>
              <a:spLocks noEditPoints="1"/>
            </p:cNvSpPr>
            <p:nvPr/>
          </p:nvSpPr>
          <p:spPr bwMode="auto">
            <a:xfrm>
              <a:off x="5122863" y="2022475"/>
              <a:ext cx="1096963" cy="1096963"/>
            </a:xfrm>
            <a:custGeom>
              <a:avLst/>
              <a:gdLst>
                <a:gd name="T0" fmla="*/ 1996 w 2047"/>
                <a:gd name="T1" fmla="*/ 685 h 2048"/>
                <a:gd name="T2" fmla="*/ 1800 w 2047"/>
                <a:gd name="T3" fmla="*/ 629 h 2048"/>
                <a:gd name="T4" fmla="*/ 1602 w 2047"/>
                <a:gd name="T5" fmla="*/ 1052 h 2048"/>
                <a:gd name="T6" fmla="*/ 1593 w 2047"/>
                <a:gd name="T7" fmla="*/ 409 h 2048"/>
                <a:gd name="T8" fmla="*/ 1171 w 2047"/>
                <a:gd name="T9" fmla="*/ 0 h 2048"/>
                <a:gd name="T10" fmla="*/ 0 w 2047"/>
                <a:gd name="T11" fmla="*/ 31 h 2048"/>
                <a:gd name="T12" fmla="*/ 30 w 2047"/>
                <a:gd name="T13" fmla="*/ 296 h 2048"/>
                <a:gd name="T14" fmla="*/ 61 w 2047"/>
                <a:gd name="T15" fmla="*/ 61 h 2048"/>
                <a:gd name="T16" fmla="*/ 1141 w 2047"/>
                <a:gd name="T17" fmla="*/ 431 h 2048"/>
                <a:gd name="T18" fmla="*/ 1541 w 2047"/>
                <a:gd name="T19" fmla="*/ 461 h 2048"/>
                <a:gd name="T20" fmla="*/ 1407 w 2047"/>
                <a:gd name="T21" fmla="*/ 1528 h 2048"/>
                <a:gd name="T22" fmla="*/ 1419 w 2047"/>
                <a:gd name="T23" fmla="*/ 1828 h 2048"/>
                <a:gd name="T24" fmla="*/ 1449 w 2047"/>
                <a:gd name="T25" fmla="*/ 1857 h 2048"/>
                <a:gd name="T26" fmla="*/ 1541 w 2047"/>
                <a:gd name="T27" fmla="*/ 1783 h 2048"/>
                <a:gd name="T28" fmla="*/ 61 w 2047"/>
                <a:gd name="T29" fmla="*/ 1987 h 2048"/>
                <a:gd name="T30" fmla="*/ 30 w 2047"/>
                <a:gd name="T31" fmla="*/ 357 h 2048"/>
                <a:gd name="T32" fmla="*/ 0 w 2047"/>
                <a:gd name="T33" fmla="*/ 2018 h 2048"/>
                <a:gd name="T34" fmla="*/ 1571 w 2047"/>
                <a:gd name="T35" fmla="*/ 2048 h 2048"/>
                <a:gd name="T36" fmla="*/ 1602 w 2047"/>
                <a:gd name="T37" fmla="*/ 1727 h 2048"/>
                <a:gd name="T38" fmla="*/ 1689 w 2047"/>
                <a:gd name="T39" fmla="*/ 1644 h 2048"/>
                <a:gd name="T40" fmla="*/ 1810 w 2047"/>
                <a:gd name="T41" fmla="*/ 1267 h 2048"/>
                <a:gd name="T42" fmla="*/ 1644 w 2047"/>
                <a:gd name="T43" fmla="*/ 1592 h 2048"/>
                <a:gd name="T44" fmla="*/ 1734 w 2047"/>
                <a:gd name="T45" fmla="*/ 889 h 2048"/>
                <a:gd name="T46" fmla="*/ 1814 w 2047"/>
                <a:gd name="T47" fmla="*/ 1177 h 2048"/>
                <a:gd name="T48" fmla="*/ 1870 w 2047"/>
                <a:gd name="T49" fmla="*/ 1200 h 2048"/>
                <a:gd name="T50" fmla="*/ 2039 w 2047"/>
                <a:gd name="T51" fmla="*/ 727 h 2048"/>
                <a:gd name="T52" fmla="*/ 1202 w 2047"/>
                <a:gd name="T53" fmla="*/ 104 h 2048"/>
                <a:gd name="T54" fmla="*/ 1202 w 2047"/>
                <a:gd name="T55" fmla="*/ 400 h 2048"/>
                <a:gd name="T56" fmla="*/ 1477 w 2047"/>
                <a:gd name="T57" fmla="*/ 1760 h 2048"/>
                <a:gd name="T58" fmla="*/ 1605 w 2047"/>
                <a:gd name="T59" fmla="*/ 1642 h 2048"/>
                <a:gd name="T60" fmla="*/ 1926 w 2047"/>
                <a:gd name="T61" fmla="*/ 902 h 2048"/>
                <a:gd name="T62" fmla="*/ 1814 w 2047"/>
                <a:gd name="T63" fmla="*/ 695 h 2048"/>
                <a:gd name="T64" fmla="*/ 1836 w 2047"/>
                <a:gd name="T65" fmla="*/ 685 h 2048"/>
                <a:gd name="T66" fmla="*/ 1983 w 2047"/>
                <a:gd name="T67" fmla="*/ 751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47" h="2048">
                  <a:moveTo>
                    <a:pt x="2039" y="727"/>
                  </a:moveTo>
                  <a:cubicBezTo>
                    <a:pt x="2031" y="708"/>
                    <a:pt x="2015" y="693"/>
                    <a:pt x="1996" y="685"/>
                  </a:cubicBezTo>
                  <a:cubicBezTo>
                    <a:pt x="1860" y="629"/>
                    <a:pt x="1860" y="629"/>
                    <a:pt x="1860" y="629"/>
                  </a:cubicBezTo>
                  <a:cubicBezTo>
                    <a:pt x="1840" y="621"/>
                    <a:pt x="1819" y="621"/>
                    <a:pt x="1800" y="629"/>
                  </a:cubicBezTo>
                  <a:cubicBezTo>
                    <a:pt x="1780" y="637"/>
                    <a:pt x="1765" y="653"/>
                    <a:pt x="1757" y="672"/>
                  </a:cubicBezTo>
                  <a:cubicBezTo>
                    <a:pt x="1602" y="1052"/>
                    <a:pt x="1602" y="1052"/>
                    <a:pt x="1602" y="1052"/>
                  </a:cubicBezTo>
                  <a:cubicBezTo>
                    <a:pt x="1602" y="431"/>
                    <a:pt x="1602" y="431"/>
                    <a:pt x="1602" y="431"/>
                  </a:cubicBezTo>
                  <a:cubicBezTo>
                    <a:pt x="1602" y="423"/>
                    <a:pt x="1599" y="415"/>
                    <a:pt x="1593" y="409"/>
                  </a:cubicBezTo>
                  <a:cubicBezTo>
                    <a:pt x="1193" y="9"/>
                    <a:pt x="1193" y="9"/>
                    <a:pt x="1193" y="9"/>
                  </a:cubicBezTo>
                  <a:cubicBezTo>
                    <a:pt x="1187" y="3"/>
                    <a:pt x="1179" y="0"/>
                    <a:pt x="117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82"/>
                    <a:pt x="14" y="296"/>
                    <a:pt x="30" y="296"/>
                  </a:cubicBezTo>
                  <a:cubicBezTo>
                    <a:pt x="47" y="296"/>
                    <a:pt x="61" y="282"/>
                    <a:pt x="61" y="265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1141" y="61"/>
                    <a:pt x="1141" y="61"/>
                    <a:pt x="1141" y="61"/>
                  </a:cubicBezTo>
                  <a:cubicBezTo>
                    <a:pt x="1141" y="431"/>
                    <a:pt x="1141" y="431"/>
                    <a:pt x="1141" y="431"/>
                  </a:cubicBezTo>
                  <a:cubicBezTo>
                    <a:pt x="1141" y="448"/>
                    <a:pt x="1154" y="461"/>
                    <a:pt x="1171" y="461"/>
                  </a:cubicBezTo>
                  <a:cubicBezTo>
                    <a:pt x="1541" y="461"/>
                    <a:pt x="1541" y="461"/>
                    <a:pt x="1541" y="461"/>
                  </a:cubicBezTo>
                  <a:cubicBezTo>
                    <a:pt x="1541" y="1201"/>
                    <a:pt x="1541" y="1201"/>
                    <a:pt x="1541" y="1201"/>
                  </a:cubicBezTo>
                  <a:cubicBezTo>
                    <a:pt x="1407" y="1528"/>
                    <a:pt x="1407" y="1528"/>
                    <a:pt x="1407" y="1528"/>
                  </a:cubicBezTo>
                  <a:cubicBezTo>
                    <a:pt x="1405" y="1532"/>
                    <a:pt x="1405" y="1537"/>
                    <a:pt x="1405" y="1541"/>
                  </a:cubicBezTo>
                  <a:cubicBezTo>
                    <a:pt x="1419" y="1828"/>
                    <a:pt x="1419" y="1828"/>
                    <a:pt x="1419" y="1828"/>
                  </a:cubicBezTo>
                  <a:cubicBezTo>
                    <a:pt x="1420" y="1839"/>
                    <a:pt x="1427" y="1850"/>
                    <a:pt x="1438" y="1854"/>
                  </a:cubicBezTo>
                  <a:cubicBezTo>
                    <a:pt x="1442" y="1856"/>
                    <a:pt x="1446" y="1857"/>
                    <a:pt x="1449" y="1857"/>
                  </a:cubicBezTo>
                  <a:cubicBezTo>
                    <a:pt x="1457" y="1857"/>
                    <a:pt x="1464" y="1854"/>
                    <a:pt x="1470" y="1849"/>
                  </a:cubicBezTo>
                  <a:cubicBezTo>
                    <a:pt x="1541" y="1783"/>
                    <a:pt x="1541" y="1783"/>
                    <a:pt x="1541" y="1783"/>
                  </a:cubicBezTo>
                  <a:cubicBezTo>
                    <a:pt x="1541" y="1987"/>
                    <a:pt x="1541" y="1987"/>
                    <a:pt x="1541" y="1987"/>
                  </a:cubicBezTo>
                  <a:cubicBezTo>
                    <a:pt x="61" y="1987"/>
                    <a:pt x="61" y="1987"/>
                    <a:pt x="61" y="1987"/>
                  </a:cubicBezTo>
                  <a:cubicBezTo>
                    <a:pt x="61" y="387"/>
                    <a:pt x="61" y="387"/>
                    <a:pt x="61" y="387"/>
                  </a:cubicBezTo>
                  <a:cubicBezTo>
                    <a:pt x="61" y="370"/>
                    <a:pt x="47" y="357"/>
                    <a:pt x="30" y="357"/>
                  </a:cubicBezTo>
                  <a:cubicBezTo>
                    <a:pt x="14" y="357"/>
                    <a:pt x="0" y="370"/>
                    <a:pt x="0" y="387"/>
                  </a:cubicBezTo>
                  <a:cubicBezTo>
                    <a:pt x="0" y="2018"/>
                    <a:pt x="0" y="2018"/>
                    <a:pt x="0" y="2018"/>
                  </a:cubicBezTo>
                  <a:cubicBezTo>
                    <a:pt x="0" y="2035"/>
                    <a:pt x="14" y="2048"/>
                    <a:pt x="30" y="2048"/>
                  </a:cubicBezTo>
                  <a:cubicBezTo>
                    <a:pt x="1571" y="2048"/>
                    <a:pt x="1571" y="2048"/>
                    <a:pt x="1571" y="2048"/>
                  </a:cubicBezTo>
                  <a:cubicBezTo>
                    <a:pt x="1588" y="2048"/>
                    <a:pt x="1602" y="2035"/>
                    <a:pt x="1602" y="2018"/>
                  </a:cubicBezTo>
                  <a:cubicBezTo>
                    <a:pt x="1602" y="1727"/>
                    <a:pt x="1602" y="1727"/>
                    <a:pt x="1602" y="1727"/>
                  </a:cubicBezTo>
                  <a:cubicBezTo>
                    <a:pt x="1681" y="1654"/>
                    <a:pt x="1681" y="1654"/>
                    <a:pt x="1681" y="1654"/>
                  </a:cubicBezTo>
                  <a:cubicBezTo>
                    <a:pt x="1684" y="1651"/>
                    <a:pt x="1687" y="1648"/>
                    <a:pt x="1689" y="1644"/>
                  </a:cubicBezTo>
                  <a:cubicBezTo>
                    <a:pt x="1826" y="1307"/>
                    <a:pt x="1826" y="1307"/>
                    <a:pt x="1826" y="1307"/>
                  </a:cubicBezTo>
                  <a:cubicBezTo>
                    <a:pt x="1833" y="1291"/>
                    <a:pt x="1825" y="1273"/>
                    <a:pt x="1810" y="1267"/>
                  </a:cubicBezTo>
                  <a:cubicBezTo>
                    <a:pt x="1794" y="1260"/>
                    <a:pt x="1776" y="1268"/>
                    <a:pt x="1770" y="1283"/>
                  </a:cubicBezTo>
                  <a:cubicBezTo>
                    <a:pt x="1644" y="1592"/>
                    <a:pt x="1644" y="1592"/>
                    <a:pt x="1644" y="1592"/>
                  </a:cubicBezTo>
                  <a:cubicBezTo>
                    <a:pt x="1475" y="1523"/>
                    <a:pt x="1475" y="1523"/>
                    <a:pt x="1475" y="1523"/>
                  </a:cubicBezTo>
                  <a:cubicBezTo>
                    <a:pt x="1734" y="889"/>
                    <a:pt x="1734" y="889"/>
                    <a:pt x="1734" y="889"/>
                  </a:cubicBezTo>
                  <a:cubicBezTo>
                    <a:pt x="1903" y="958"/>
                    <a:pt x="1903" y="958"/>
                    <a:pt x="1903" y="958"/>
                  </a:cubicBezTo>
                  <a:cubicBezTo>
                    <a:pt x="1814" y="1177"/>
                    <a:pt x="1814" y="1177"/>
                    <a:pt x="1814" y="1177"/>
                  </a:cubicBezTo>
                  <a:cubicBezTo>
                    <a:pt x="1807" y="1192"/>
                    <a:pt x="1815" y="1210"/>
                    <a:pt x="1830" y="1217"/>
                  </a:cubicBezTo>
                  <a:cubicBezTo>
                    <a:pt x="1846" y="1223"/>
                    <a:pt x="1864" y="1215"/>
                    <a:pt x="1870" y="1200"/>
                  </a:cubicBezTo>
                  <a:cubicBezTo>
                    <a:pt x="2039" y="787"/>
                    <a:pt x="2039" y="787"/>
                    <a:pt x="2039" y="787"/>
                  </a:cubicBezTo>
                  <a:cubicBezTo>
                    <a:pt x="2047" y="768"/>
                    <a:pt x="2047" y="746"/>
                    <a:pt x="2039" y="727"/>
                  </a:cubicBezTo>
                  <a:close/>
                  <a:moveTo>
                    <a:pt x="1202" y="400"/>
                  </a:moveTo>
                  <a:cubicBezTo>
                    <a:pt x="1202" y="104"/>
                    <a:pt x="1202" y="104"/>
                    <a:pt x="1202" y="104"/>
                  </a:cubicBezTo>
                  <a:cubicBezTo>
                    <a:pt x="1498" y="400"/>
                    <a:pt x="1498" y="400"/>
                    <a:pt x="1498" y="400"/>
                  </a:cubicBezTo>
                  <a:lnTo>
                    <a:pt x="1202" y="400"/>
                  </a:lnTo>
                  <a:close/>
                  <a:moveTo>
                    <a:pt x="1605" y="1642"/>
                  </a:moveTo>
                  <a:cubicBezTo>
                    <a:pt x="1477" y="1760"/>
                    <a:pt x="1477" y="1760"/>
                    <a:pt x="1477" y="1760"/>
                  </a:cubicBezTo>
                  <a:cubicBezTo>
                    <a:pt x="1468" y="1586"/>
                    <a:pt x="1468" y="1586"/>
                    <a:pt x="1468" y="1586"/>
                  </a:cubicBezTo>
                  <a:lnTo>
                    <a:pt x="1605" y="1642"/>
                  </a:lnTo>
                  <a:close/>
                  <a:moveTo>
                    <a:pt x="1983" y="764"/>
                  </a:moveTo>
                  <a:cubicBezTo>
                    <a:pt x="1926" y="902"/>
                    <a:pt x="1926" y="902"/>
                    <a:pt x="1926" y="902"/>
                  </a:cubicBezTo>
                  <a:cubicBezTo>
                    <a:pt x="1757" y="833"/>
                    <a:pt x="1757" y="833"/>
                    <a:pt x="1757" y="833"/>
                  </a:cubicBezTo>
                  <a:cubicBezTo>
                    <a:pt x="1814" y="695"/>
                    <a:pt x="1814" y="695"/>
                    <a:pt x="1814" y="695"/>
                  </a:cubicBezTo>
                  <a:cubicBezTo>
                    <a:pt x="1816" y="691"/>
                    <a:pt x="1819" y="687"/>
                    <a:pt x="1823" y="685"/>
                  </a:cubicBezTo>
                  <a:cubicBezTo>
                    <a:pt x="1827" y="684"/>
                    <a:pt x="1832" y="684"/>
                    <a:pt x="1836" y="685"/>
                  </a:cubicBezTo>
                  <a:cubicBezTo>
                    <a:pt x="1973" y="741"/>
                    <a:pt x="1973" y="741"/>
                    <a:pt x="1973" y="741"/>
                  </a:cubicBezTo>
                  <a:cubicBezTo>
                    <a:pt x="1977" y="743"/>
                    <a:pt x="1981" y="746"/>
                    <a:pt x="1983" y="751"/>
                  </a:cubicBezTo>
                  <a:cubicBezTo>
                    <a:pt x="1984" y="755"/>
                    <a:pt x="1984" y="760"/>
                    <a:pt x="1983" y="7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9"/>
            <p:cNvSpPr>
              <a:spLocks/>
            </p:cNvSpPr>
            <p:nvPr/>
          </p:nvSpPr>
          <p:spPr bwMode="auto">
            <a:xfrm>
              <a:off x="5446713" y="2200275"/>
              <a:ext cx="234950" cy="33338"/>
            </a:xfrm>
            <a:custGeom>
              <a:avLst/>
              <a:gdLst>
                <a:gd name="T0" fmla="*/ 407 w 438"/>
                <a:gd name="T1" fmla="*/ 0 h 61"/>
                <a:gd name="T2" fmla="*/ 30 w 438"/>
                <a:gd name="T3" fmla="*/ 0 h 61"/>
                <a:gd name="T4" fmla="*/ 0 w 438"/>
                <a:gd name="T5" fmla="*/ 31 h 61"/>
                <a:gd name="T6" fmla="*/ 30 w 438"/>
                <a:gd name="T7" fmla="*/ 61 h 61"/>
                <a:gd name="T8" fmla="*/ 407 w 438"/>
                <a:gd name="T9" fmla="*/ 61 h 61"/>
                <a:gd name="T10" fmla="*/ 438 w 438"/>
                <a:gd name="T11" fmla="*/ 31 h 61"/>
                <a:gd name="T12" fmla="*/ 407 w 438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8" h="61">
                  <a:moveTo>
                    <a:pt x="407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47"/>
                    <a:pt x="13" y="61"/>
                    <a:pt x="30" y="61"/>
                  </a:cubicBezTo>
                  <a:cubicBezTo>
                    <a:pt x="407" y="61"/>
                    <a:pt x="407" y="61"/>
                    <a:pt x="407" y="61"/>
                  </a:cubicBezTo>
                  <a:cubicBezTo>
                    <a:pt x="424" y="61"/>
                    <a:pt x="438" y="47"/>
                    <a:pt x="438" y="31"/>
                  </a:cubicBezTo>
                  <a:cubicBezTo>
                    <a:pt x="438" y="14"/>
                    <a:pt x="424" y="0"/>
                    <a:pt x="40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0"/>
            <p:cNvSpPr>
              <a:spLocks noEditPoints="1"/>
            </p:cNvSpPr>
            <p:nvPr/>
          </p:nvSpPr>
          <p:spPr bwMode="auto">
            <a:xfrm>
              <a:off x="5233988" y="2366963"/>
              <a:ext cx="190500" cy="190500"/>
            </a:xfrm>
            <a:custGeom>
              <a:avLst/>
              <a:gdLst>
                <a:gd name="T0" fmla="*/ 30 w 357"/>
                <a:gd name="T1" fmla="*/ 356 h 356"/>
                <a:gd name="T2" fmla="*/ 271 w 357"/>
                <a:gd name="T3" fmla="*/ 356 h 356"/>
                <a:gd name="T4" fmla="*/ 301 w 357"/>
                <a:gd name="T5" fmla="*/ 326 h 356"/>
                <a:gd name="T6" fmla="*/ 301 w 357"/>
                <a:gd name="T7" fmla="*/ 111 h 356"/>
                <a:gd name="T8" fmla="*/ 347 w 357"/>
                <a:gd name="T9" fmla="*/ 53 h 356"/>
                <a:gd name="T10" fmla="*/ 341 w 357"/>
                <a:gd name="T11" fmla="*/ 10 h 356"/>
                <a:gd name="T12" fmla="*/ 299 w 357"/>
                <a:gd name="T13" fmla="*/ 15 h 356"/>
                <a:gd name="T14" fmla="*/ 267 w 357"/>
                <a:gd name="T15" fmla="*/ 55 h 356"/>
                <a:gd name="T16" fmla="*/ 30 w 357"/>
                <a:gd name="T17" fmla="*/ 55 h 356"/>
                <a:gd name="T18" fmla="*/ 0 w 357"/>
                <a:gd name="T19" fmla="*/ 85 h 356"/>
                <a:gd name="T20" fmla="*/ 0 w 357"/>
                <a:gd name="T21" fmla="*/ 326 h 356"/>
                <a:gd name="T22" fmla="*/ 30 w 357"/>
                <a:gd name="T23" fmla="*/ 356 h 356"/>
                <a:gd name="T24" fmla="*/ 61 w 357"/>
                <a:gd name="T25" fmla="*/ 116 h 356"/>
                <a:gd name="T26" fmla="*/ 220 w 357"/>
                <a:gd name="T27" fmla="*/ 116 h 356"/>
                <a:gd name="T28" fmla="*/ 171 w 357"/>
                <a:gd name="T29" fmla="*/ 177 h 356"/>
                <a:gd name="T30" fmla="*/ 137 w 357"/>
                <a:gd name="T31" fmla="*/ 144 h 356"/>
                <a:gd name="T32" fmla="*/ 94 w 357"/>
                <a:gd name="T33" fmla="*/ 144 h 356"/>
                <a:gd name="T34" fmla="*/ 94 w 357"/>
                <a:gd name="T35" fmla="*/ 187 h 356"/>
                <a:gd name="T36" fmla="*/ 152 w 357"/>
                <a:gd name="T37" fmla="*/ 245 h 356"/>
                <a:gd name="T38" fmla="*/ 174 w 357"/>
                <a:gd name="T39" fmla="*/ 254 h 356"/>
                <a:gd name="T40" fmla="*/ 176 w 357"/>
                <a:gd name="T41" fmla="*/ 254 h 356"/>
                <a:gd name="T42" fmla="*/ 198 w 357"/>
                <a:gd name="T43" fmla="*/ 242 h 356"/>
                <a:gd name="T44" fmla="*/ 240 w 357"/>
                <a:gd name="T45" fmla="*/ 188 h 356"/>
                <a:gd name="T46" fmla="*/ 240 w 357"/>
                <a:gd name="T47" fmla="*/ 296 h 356"/>
                <a:gd name="T48" fmla="*/ 61 w 357"/>
                <a:gd name="T49" fmla="*/ 296 h 356"/>
                <a:gd name="T50" fmla="*/ 61 w 357"/>
                <a:gd name="T51" fmla="*/ 11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56">
                  <a:moveTo>
                    <a:pt x="30" y="356"/>
                  </a:moveTo>
                  <a:cubicBezTo>
                    <a:pt x="271" y="356"/>
                    <a:pt x="271" y="356"/>
                    <a:pt x="271" y="356"/>
                  </a:cubicBezTo>
                  <a:cubicBezTo>
                    <a:pt x="288" y="356"/>
                    <a:pt x="301" y="343"/>
                    <a:pt x="301" y="326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47" y="53"/>
                    <a:pt x="347" y="53"/>
                    <a:pt x="347" y="53"/>
                  </a:cubicBezTo>
                  <a:cubicBezTo>
                    <a:pt x="357" y="40"/>
                    <a:pt x="355" y="20"/>
                    <a:pt x="341" y="10"/>
                  </a:cubicBezTo>
                  <a:cubicBezTo>
                    <a:pt x="328" y="0"/>
                    <a:pt x="309" y="2"/>
                    <a:pt x="299" y="15"/>
                  </a:cubicBezTo>
                  <a:cubicBezTo>
                    <a:pt x="267" y="55"/>
                    <a:pt x="267" y="55"/>
                    <a:pt x="267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13" y="55"/>
                    <a:pt x="0" y="69"/>
                    <a:pt x="0" y="85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43"/>
                    <a:pt x="13" y="356"/>
                    <a:pt x="30" y="356"/>
                  </a:cubicBezTo>
                  <a:close/>
                  <a:moveTo>
                    <a:pt x="61" y="116"/>
                  </a:moveTo>
                  <a:cubicBezTo>
                    <a:pt x="220" y="116"/>
                    <a:pt x="220" y="116"/>
                    <a:pt x="220" y="116"/>
                  </a:cubicBezTo>
                  <a:cubicBezTo>
                    <a:pt x="171" y="177"/>
                    <a:pt x="171" y="177"/>
                    <a:pt x="171" y="177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25" y="132"/>
                    <a:pt x="106" y="132"/>
                    <a:pt x="94" y="144"/>
                  </a:cubicBezTo>
                  <a:cubicBezTo>
                    <a:pt x="82" y="156"/>
                    <a:pt x="82" y="175"/>
                    <a:pt x="94" y="187"/>
                  </a:cubicBezTo>
                  <a:cubicBezTo>
                    <a:pt x="152" y="245"/>
                    <a:pt x="152" y="245"/>
                    <a:pt x="152" y="245"/>
                  </a:cubicBezTo>
                  <a:cubicBezTo>
                    <a:pt x="158" y="250"/>
                    <a:pt x="166" y="254"/>
                    <a:pt x="174" y="254"/>
                  </a:cubicBezTo>
                  <a:cubicBezTo>
                    <a:pt x="174" y="254"/>
                    <a:pt x="175" y="254"/>
                    <a:pt x="176" y="254"/>
                  </a:cubicBezTo>
                  <a:cubicBezTo>
                    <a:pt x="184" y="253"/>
                    <a:pt x="192" y="249"/>
                    <a:pt x="198" y="242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0" y="296"/>
                    <a:pt x="240" y="296"/>
                    <a:pt x="240" y="296"/>
                  </a:cubicBezTo>
                  <a:cubicBezTo>
                    <a:pt x="61" y="296"/>
                    <a:pt x="61" y="296"/>
                    <a:pt x="61" y="296"/>
                  </a:cubicBezTo>
                  <a:lnTo>
                    <a:pt x="61" y="1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5473701" y="2420938"/>
              <a:ext cx="381000" cy="33338"/>
            </a:xfrm>
            <a:custGeom>
              <a:avLst/>
              <a:gdLst>
                <a:gd name="T0" fmla="*/ 682 w 712"/>
                <a:gd name="T1" fmla="*/ 0 h 61"/>
                <a:gd name="T2" fmla="*/ 31 w 712"/>
                <a:gd name="T3" fmla="*/ 0 h 61"/>
                <a:gd name="T4" fmla="*/ 0 w 712"/>
                <a:gd name="T5" fmla="*/ 31 h 61"/>
                <a:gd name="T6" fmla="*/ 31 w 712"/>
                <a:gd name="T7" fmla="*/ 61 h 61"/>
                <a:gd name="T8" fmla="*/ 682 w 712"/>
                <a:gd name="T9" fmla="*/ 61 h 61"/>
                <a:gd name="T10" fmla="*/ 712 w 712"/>
                <a:gd name="T11" fmla="*/ 31 h 61"/>
                <a:gd name="T12" fmla="*/ 682 w 712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2" h="61">
                  <a:moveTo>
                    <a:pt x="68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7"/>
                    <a:pt x="14" y="61"/>
                    <a:pt x="31" y="61"/>
                  </a:cubicBezTo>
                  <a:cubicBezTo>
                    <a:pt x="682" y="61"/>
                    <a:pt x="682" y="61"/>
                    <a:pt x="682" y="61"/>
                  </a:cubicBezTo>
                  <a:cubicBezTo>
                    <a:pt x="698" y="61"/>
                    <a:pt x="712" y="47"/>
                    <a:pt x="712" y="31"/>
                  </a:cubicBezTo>
                  <a:cubicBezTo>
                    <a:pt x="712" y="14"/>
                    <a:pt x="698" y="0"/>
                    <a:pt x="68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2"/>
            <p:cNvSpPr>
              <a:spLocks/>
            </p:cNvSpPr>
            <p:nvPr/>
          </p:nvSpPr>
          <p:spPr bwMode="auto">
            <a:xfrm>
              <a:off x="5473701" y="2500313"/>
              <a:ext cx="312738" cy="31750"/>
            </a:xfrm>
            <a:custGeom>
              <a:avLst/>
              <a:gdLst>
                <a:gd name="T0" fmla="*/ 31 w 584"/>
                <a:gd name="T1" fmla="*/ 61 h 61"/>
                <a:gd name="T2" fmla="*/ 554 w 584"/>
                <a:gd name="T3" fmla="*/ 61 h 61"/>
                <a:gd name="T4" fmla="*/ 584 w 584"/>
                <a:gd name="T5" fmla="*/ 31 h 61"/>
                <a:gd name="T6" fmla="*/ 554 w 584"/>
                <a:gd name="T7" fmla="*/ 0 h 61"/>
                <a:gd name="T8" fmla="*/ 31 w 584"/>
                <a:gd name="T9" fmla="*/ 0 h 61"/>
                <a:gd name="T10" fmla="*/ 0 w 584"/>
                <a:gd name="T11" fmla="*/ 31 h 61"/>
                <a:gd name="T12" fmla="*/ 31 w 584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4" h="61">
                  <a:moveTo>
                    <a:pt x="31" y="61"/>
                  </a:moveTo>
                  <a:cubicBezTo>
                    <a:pt x="554" y="61"/>
                    <a:pt x="554" y="61"/>
                    <a:pt x="554" y="61"/>
                  </a:cubicBezTo>
                  <a:cubicBezTo>
                    <a:pt x="571" y="61"/>
                    <a:pt x="584" y="47"/>
                    <a:pt x="584" y="31"/>
                  </a:cubicBezTo>
                  <a:cubicBezTo>
                    <a:pt x="584" y="14"/>
                    <a:pt x="571" y="0"/>
                    <a:pt x="55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7"/>
                    <a:pt x="14" y="61"/>
                    <a:pt x="31" y="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3"/>
            <p:cNvSpPr>
              <a:spLocks noEditPoints="1"/>
            </p:cNvSpPr>
            <p:nvPr/>
          </p:nvSpPr>
          <p:spPr bwMode="auto">
            <a:xfrm>
              <a:off x="5233988" y="2579688"/>
              <a:ext cx="190500" cy="192088"/>
            </a:xfrm>
            <a:custGeom>
              <a:avLst/>
              <a:gdLst>
                <a:gd name="T0" fmla="*/ 0 w 357"/>
                <a:gd name="T1" fmla="*/ 326 h 357"/>
                <a:gd name="T2" fmla="*/ 30 w 357"/>
                <a:gd name="T3" fmla="*/ 357 h 357"/>
                <a:gd name="T4" fmla="*/ 271 w 357"/>
                <a:gd name="T5" fmla="*/ 357 h 357"/>
                <a:gd name="T6" fmla="*/ 301 w 357"/>
                <a:gd name="T7" fmla="*/ 326 h 357"/>
                <a:gd name="T8" fmla="*/ 301 w 357"/>
                <a:gd name="T9" fmla="*/ 111 h 357"/>
                <a:gd name="T10" fmla="*/ 347 w 357"/>
                <a:gd name="T11" fmla="*/ 53 h 357"/>
                <a:gd name="T12" fmla="*/ 341 w 357"/>
                <a:gd name="T13" fmla="*/ 10 h 357"/>
                <a:gd name="T14" fmla="*/ 299 w 357"/>
                <a:gd name="T15" fmla="*/ 16 h 357"/>
                <a:gd name="T16" fmla="*/ 267 w 357"/>
                <a:gd name="T17" fmla="*/ 55 h 357"/>
                <a:gd name="T18" fmla="*/ 30 w 357"/>
                <a:gd name="T19" fmla="*/ 55 h 357"/>
                <a:gd name="T20" fmla="*/ 0 w 357"/>
                <a:gd name="T21" fmla="*/ 86 h 357"/>
                <a:gd name="T22" fmla="*/ 0 w 357"/>
                <a:gd name="T23" fmla="*/ 326 h 357"/>
                <a:gd name="T24" fmla="*/ 61 w 357"/>
                <a:gd name="T25" fmla="*/ 116 h 357"/>
                <a:gd name="T26" fmla="*/ 220 w 357"/>
                <a:gd name="T27" fmla="*/ 116 h 357"/>
                <a:gd name="T28" fmla="*/ 171 w 357"/>
                <a:gd name="T29" fmla="*/ 178 h 357"/>
                <a:gd name="T30" fmla="*/ 137 w 357"/>
                <a:gd name="T31" fmla="*/ 144 h 357"/>
                <a:gd name="T32" fmla="*/ 94 w 357"/>
                <a:gd name="T33" fmla="*/ 144 h 357"/>
                <a:gd name="T34" fmla="*/ 94 w 357"/>
                <a:gd name="T35" fmla="*/ 187 h 357"/>
                <a:gd name="T36" fmla="*/ 152 w 357"/>
                <a:gd name="T37" fmla="*/ 245 h 357"/>
                <a:gd name="T38" fmla="*/ 174 w 357"/>
                <a:gd name="T39" fmla="*/ 254 h 357"/>
                <a:gd name="T40" fmla="*/ 176 w 357"/>
                <a:gd name="T41" fmla="*/ 254 h 357"/>
                <a:gd name="T42" fmla="*/ 198 w 357"/>
                <a:gd name="T43" fmla="*/ 242 h 357"/>
                <a:gd name="T44" fmla="*/ 240 w 357"/>
                <a:gd name="T45" fmla="*/ 188 h 357"/>
                <a:gd name="T46" fmla="*/ 240 w 357"/>
                <a:gd name="T47" fmla="*/ 296 h 357"/>
                <a:gd name="T48" fmla="*/ 61 w 357"/>
                <a:gd name="T49" fmla="*/ 296 h 357"/>
                <a:gd name="T50" fmla="*/ 61 w 357"/>
                <a:gd name="T51" fmla="*/ 11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57">
                  <a:moveTo>
                    <a:pt x="0" y="326"/>
                  </a:moveTo>
                  <a:cubicBezTo>
                    <a:pt x="0" y="343"/>
                    <a:pt x="13" y="357"/>
                    <a:pt x="30" y="357"/>
                  </a:cubicBezTo>
                  <a:cubicBezTo>
                    <a:pt x="271" y="357"/>
                    <a:pt x="271" y="357"/>
                    <a:pt x="271" y="357"/>
                  </a:cubicBezTo>
                  <a:cubicBezTo>
                    <a:pt x="288" y="357"/>
                    <a:pt x="301" y="343"/>
                    <a:pt x="301" y="326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47" y="53"/>
                    <a:pt x="347" y="53"/>
                    <a:pt x="347" y="53"/>
                  </a:cubicBezTo>
                  <a:cubicBezTo>
                    <a:pt x="357" y="40"/>
                    <a:pt x="355" y="21"/>
                    <a:pt x="341" y="10"/>
                  </a:cubicBezTo>
                  <a:cubicBezTo>
                    <a:pt x="328" y="0"/>
                    <a:pt x="309" y="2"/>
                    <a:pt x="299" y="16"/>
                  </a:cubicBezTo>
                  <a:cubicBezTo>
                    <a:pt x="267" y="55"/>
                    <a:pt x="267" y="55"/>
                    <a:pt x="267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13" y="55"/>
                    <a:pt x="0" y="69"/>
                    <a:pt x="0" y="86"/>
                  </a:cubicBezTo>
                  <a:lnTo>
                    <a:pt x="0" y="326"/>
                  </a:lnTo>
                  <a:close/>
                  <a:moveTo>
                    <a:pt x="61" y="116"/>
                  </a:moveTo>
                  <a:cubicBezTo>
                    <a:pt x="220" y="116"/>
                    <a:pt x="220" y="116"/>
                    <a:pt x="220" y="116"/>
                  </a:cubicBezTo>
                  <a:cubicBezTo>
                    <a:pt x="171" y="178"/>
                    <a:pt x="171" y="178"/>
                    <a:pt x="171" y="178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25" y="132"/>
                    <a:pt x="106" y="132"/>
                    <a:pt x="94" y="144"/>
                  </a:cubicBezTo>
                  <a:cubicBezTo>
                    <a:pt x="82" y="156"/>
                    <a:pt x="82" y="175"/>
                    <a:pt x="94" y="187"/>
                  </a:cubicBezTo>
                  <a:cubicBezTo>
                    <a:pt x="152" y="245"/>
                    <a:pt x="152" y="245"/>
                    <a:pt x="152" y="245"/>
                  </a:cubicBezTo>
                  <a:cubicBezTo>
                    <a:pt x="158" y="251"/>
                    <a:pt x="166" y="254"/>
                    <a:pt x="174" y="254"/>
                  </a:cubicBezTo>
                  <a:cubicBezTo>
                    <a:pt x="174" y="254"/>
                    <a:pt x="175" y="254"/>
                    <a:pt x="176" y="254"/>
                  </a:cubicBezTo>
                  <a:cubicBezTo>
                    <a:pt x="184" y="254"/>
                    <a:pt x="192" y="249"/>
                    <a:pt x="198" y="242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0" y="296"/>
                    <a:pt x="240" y="296"/>
                    <a:pt x="240" y="296"/>
                  </a:cubicBezTo>
                  <a:cubicBezTo>
                    <a:pt x="61" y="296"/>
                    <a:pt x="61" y="296"/>
                    <a:pt x="61" y="296"/>
                  </a:cubicBezTo>
                  <a:lnTo>
                    <a:pt x="61" y="1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4"/>
            <p:cNvSpPr>
              <a:spLocks/>
            </p:cNvSpPr>
            <p:nvPr/>
          </p:nvSpPr>
          <p:spPr bwMode="auto">
            <a:xfrm>
              <a:off x="5473701" y="2635250"/>
              <a:ext cx="381000" cy="33338"/>
            </a:xfrm>
            <a:custGeom>
              <a:avLst/>
              <a:gdLst>
                <a:gd name="T0" fmla="*/ 682 w 712"/>
                <a:gd name="T1" fmla="*/ 0 h 61"/>
                <a:gd name="T2" fmla="*/ 31 w 712"/>
                <a:gd name="T3" fmla="*/ 0 h 61"/>
                <a:gd name="T4" fmla="*/ 0 w 712"/>
                <a:gd name="T5" fmla="*/ 30 h 61"/>
                <a:gd name="T6" fmla="*/ 31 w 712"/>
                <a:gd name="T7" fmla="*/ 61 h 61"/>
                <a:gd name="T8" fmla="*/ 682 w 712"/>
                <a:gd name="T9" fmla="*/ 61 h 61"/>
                <a:gd name="T10" fmla="*/ 712 w 712"/>
                <a:gd name="T11" fmla="*/ 30 h 61"/>
                <a:gd name="T12" fmla="*/ 682 w 712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2" h="61">
                  <a:moveTo>
                    <a:pt x="68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1"/>
                    <a:pt x="31" y="61"/>
                  </a:cubicBezTo>
                  <a:cubicBezTo>
                    <a:pt x="682" y="61"/>
                    <a:pt x="682" y="61"/>
                    <a:pt x="682" y="61"/>
                  </a:cubicBezTo>
                  <a:cubicBezTo>
                    <a:pt x="698" y="61"/>
                    <a:pt x="712" y="47"/>
                    <a:pt x="712" y="30"/>
                  </a:cubicBezTo>
                  <a:cubicBezTo>
                    <a:pt x="712" y="13"/>
                    <a:pt x="698" y="0"/>
                    <a:pt x="68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5"/>
            <p:cNvSpPr>
              <a:spLocks/>
            </p:cNvSpPr>
            <p:nvPr/>
          </p:nvSpPr>
          <p:spPr bwMode="auto">
            <a:xfrm>
              <a:off x="5473701" y="2713038"/>
              <a:ext cx="138113" cy="33338"/>
            </a:xfrm>
            <a:custGeom>
              <a:avLst/>
              <a:gdLst>
                <a:gd name="T0" fmla="*/ 31 w 256"/>
                <a:gd name="T1" fmla="*/ 61 h 61"/>
                <a:gd name="T2" fmla="*/ 225 w 256"/>
                <a:gd name="T3" fmla="*/ 61 h 61"/>
                <a:gd name="T4" fmla="*/ 256 w 256"/>
                <a:gd name="T5" fmla="*/ 30 h 61"/>
                <a:gd name="T6" fmla="*/ 225 w 256"/>
                <a:gd name="T7" fmla="*/ 0 h 61"/>
                <a:gd name="T8" fmla="*/ 31 w 256"/>
                <a:gd name="T9" fmla="*/ 0 h 61"/>
                <a:gd name="T10" fmla="*/ 0 w 256"/>
                <a:gd name="T11" fmla="*/ 30 h 61"/>
                <a:gd name="T12" fmla="*/ 31 w 256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61">
                  <a:moveTo>
                    <a:pt x="31" y="61"/>
                  </a:moveTo>
                  <a:cubicBezTo>
                    <a:pt x="225" y="61"/>
                    <a:pt x="225" y="61"/>
                    <a:pt x="225" y="61"/>
                  </a:cubicBezTo>
                  <a:cubicBezTo>
                    <a:pt x="242" y="61"/>
                    <a:pt x="256" y="47"/>
                    <a:pt x="256" y="30"/>
                  </a:cubicBezTo>
                  <a:cubicBezTo>
                    <a:pt x="256" y="13"/>
                    <a:pt x="242" y="0"/>
                    <a:pt x="22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1"/>
                    <a:pt x="31" y="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"/>
            <p:cNvSpPr>
              <a:spLocks noEditPoints="1"/>
            </p:cNvSpPr>
            <p:nvPr/>
          </p:nvSpPr>
          <p:spPr bwMode="auto">
            <a:xfrm>
              <a:off x="5233988" y="2824163"/>
              <a:ext cx="160338" cy="160338"/>
            </a:xfrm>
            <a:custGeom>
              <a:avLst/>
              <a:gdLst>
                <a:gd name="T0" fmla="*/ 0 w 301"/>
                <a:gd name="T1" fmla="*/ 271 h 301"/>
                <a:gd name="T2" fmla="*/ 30 w 301"/>
                <a:gd name="T3" fmla="*/ 301 h 301"/>
                <a:gd name="T4" fmla="*/ 271 w 301"/>
                <a:gd name="T5" fmla="*/ 301 h 301"/>
                <a:gd name="T6" fmla="*/ 301 w 301"/>
                <a:gd name="T7" fmla="*/ 271 h 301"/>
                <a:gd name="T8" fmla="*/ 301 w 301"/>
                <a:gd name="T9" fmla="*/ 30 h 301"/>
                <a:gd name="T10" fmla="*/ 271 w 301"/>
                <a:gd name="T11" fmla="*/ 0 h 301"/>
                <a:gd name="T12" fmla="*/ 30 w 301"/>
                <a:gd name="T13" fmla="*/ 0 h 301"/>
                <a:gd name="T14" fmla="*/ 0 w 301"/>
                <a:gd name="T15" fmla="*/ 30 h 301"/>
                <a:gd name="T16" fmla="*/ 0 w 301"/>
                <a:gd name="T17" fmla="*/ 271 h 301"/>
                <a:gd name="T18" fmla="*/ 61 w 301"/>
                <a:gd name="T19" fmla="*/ 61 h 301"/>
                <a:gd name="T20" fmla="*/ 240 w 301"/>
                <a:gd name="T21" fmla="*/ 61 h 301"/>
                <a:gd name="T22" fmla="*/ 240 w 301"/>
                <a:gd name="T23" fmla="*/ 240 h 301"/>
                <a:gd name="T24" fmla="*/ 61 w 301"/>
                <a:gd name="T25" fmla="*/ 240 h 301"/>
                <a:gd name="T26" fmla="*/ 61 w 301"/>
                <a:gd name="T27" fmla="*/ 6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1" h="301">
                  <a:moveTo>
                    <a:pt x="0" y="271"/>
                  </a:moveTo>
                  <a:cubicBezTo>
                    <a:pt x="0" y="288"/>
                    <a:pt x="13" y="301"/>
                    <a:pt x="30" y="301"/>
                  </a:cubicBezTo>
                  <a:cubicBezTo>
                    <a:pt x="271" y="301"/>
                    <a:pt x="271" y="301"/>
                    <a:pt x="271" y="301"/>
                  </a:cubicBezTo>
                  <a:cubicBezTo>
                    <a:pt x="288" y="301"/>
                    <a:pt x="301" y="288"/>
                    <a:pt x="301" y="271"/>
                  </a:cubicBezTo>
                  <a:cubicBezTo>
                    <a:pt x="301" y="30"/>
                    <a:pt x="301" y="30"/>
                    <a:pt x="301" y="30"/>
                  </a:cubicBezTo>
                  <a:cubicBezTo>
                    <a:pt x="301" y="14"/>
                    <a:pt x="288" y="0"/>
                    <a:pt x="27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lnTo>
                    <a:pt x="0" y="271"/>
                  </a:lnTo>
                  <a:close/>
                  <a:moveTo>
                    <a:pt x="61" y="61"/>
                  </a:moveTo>
                  <a:cubicBezTo>
                    <a:pt x="240" y="61"/>
                    <a:pt x="240" y="61"/>
                    <a:pt x="240" y="61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61" y="240"/>
                    <a:pt x="61" y="240"/>
                    <a:pt x="61" y="240"/>
                  </a:cubicBezTo>
                  <a:lnTo>
                    <a:pt x="61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7"/>
            <p:cNvSpPr>
              <a:spLocks/>
            </p:cNvSpPr>
            <p:nvPr/>
          </p:nvSpPr>
          <p:spPr bwMode="auto">
            <a:xfrm>
              <a:off x="5473701" y="2849563"/>
              <a:ext cx="381000" cy="31750"/>
            </a:xfrm>
            <a:custGeom>
              <a:avLst/>
              <a:gdLst>
                <a:gd name="T0" fmla="*/ 712 w 712"/>
                <a:gd name="T1" fmla="*/ 31 h 61"/>
                <a:gd name="T2" fmla="*/ 682 w 712"/>
                <a:gd name="T3" fmla="*/ 0 h 61"/>
                <a:gd name="T4" fmla="*/ 31 w 712"/>
                <a:gd name="T5" fmla="*/ 0 h 61"/>
                <a:gd name="T6" fmla="*/ 0 w 712"/>
                <a:gd name="T7" fmla="*/ 31 h 61"/>
                <a:gd name="T8" fmla="*/ 31 w 712"/>
                <a:gd name="T9" fmla="*/ 61 h 61"/>
                <a:gd name="T10" fmla="*/ 682 w 712"/>
                <a:gd name="T11" fmla="*/ 61 h 61"/>
                <a:gd name="T12" fmla="*/ 712 w 712"/>
                <a:gd name="T13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2" h="61">
                  <a:moveTo>
                    <a:pt x="712" y="31"/>
                  </a:moveTo>
                  <a:cubicBezTo>
                    <a:pt x="712" y="14"/>
                    <a:pt x="698" y="0"/>
                    <a:pt x="682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7"/>
                    <a:pt x="14" y="61"/>
                    <a:pt x="31" y="61"/>
                  </a:cubicBezTo>
                  <a:cubicBezTo>
                    <a:pt x="682" y="61"/>
                    <a:pt x="682" y="61"/>
                    <a:pt x="682" y="61"/>
                  </a:cubicBezTo>
                  <a:cubicBezTo>
                    <a:pt x="698" y="61"/>
                    <a:pt x="712" y="47"/>
                    <a:pt x="712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8"/>
            <p:cNvSpPr>
              <a:spLocks/>
            </p:cNvSpPr>
            <p:nvPr/>
          </p:nvSpPr>
          <p:spPr bwMode="auto">
            <a:xfrm>
              <a:off x="5473701" y="2927350"/>
              <a:ext cx="330200" cy="33338"/>
            </a:xfrm>
            <a:custGeom>
              <a:avLst/>
              <a:gdLst>
                <a:gd name="T0" fmla="*/ 31 w 615"/>
                <a:gd name="T1" fmla="*/ 0 h 61"/>
                <a:gd name="T2" fmla="*/ 0 w 615"/>
                <a:gd name="T3" fmla="*/ 31 h 61"/>
                <a:gd name="T4" fmla="*/ 31 w 615"/>
                <a:gd name="T5" fmla="*/ 61 h 61"/>
                <a:gd name="T6" fmla="*/ 584 w 615"/>
                <a:gd name="T7" fmla="*/ 61 h 61"/>
                <a:gd name="T8" fmla="*/ 615 w 615"/>
                <a:gd name="T9" fmla="*/ 31 h 61"/>
                <a:gd name="T10" fmla="*/ 584 w 615"/>
                <a:gd name="T11" fmla="*/ 0 h 61"/>
                <a:gd name="T12" fmla="*/ 31 w 615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5" h="61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7"/>
                    <a:pt x="14" y="61"/>
                    <a:pt x="31" y="61"/>
                  </a:cubicBezTo>
                  <a:cubicBezTo>
                    <a:pt x="584" y="61"/>
                    <a:pt x="584" y="61"/>
                    <a:pt x="584" y="61"/>
                  </a:cubicBezTo>
                  <a:cubicBezTo>
                    <a:pt x="601" y="61"/>
                    <a:pt x="615" y="47"/>
                    <a:pt x="615" y="31"/>
                  </a:cubicBezTo>
                  <a:cubicBezTo>
                    <a:pt x="615" y="14"/>
                    <a:pt x="601" y="0"/>
                    <a:pt x="584" y="0"/>
                  </a:cubicBez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2350154" y="1060273"/>
            <a:ext cx="303534" cy="348334"/>
            <a:chOff x="6848475" y="2022475"/>
            <a:chExt cx="957262" cy="1098550"/>
          </a:xfrm>
          <a:solidFill>
            <a:schemeClr val="accent2"/>
          </a:solidFill>
        </p:grpSpPr>
        <p:sp>
          <p:nvSpPr>
            <p:cNvPr id="91" name="Freeform 42"/>
            <p:cNvSpPr>
              <a:spLocks noEditPoints="1"/>
            </p:cNvSpPr>
            <p:nvPr/>
          </p:nvSpPr>
          <p:spPr bwMode="auto">
            <a:xfrm>
              <a:off x="6848475" y="2022475"/>
              <a:ext cx="957262" cy="1098550"/>
            </a:xfrm>
            <a:custGeom>
              <a:avLst/>
              <a:gdLst>
                <a:gd name="T0" fmla="*/ 1152 w 1296"/>
                <a:gd name="T1" fmla="*/ 624 h 1488"/>
                <a:gd name="T2" fmla="*/ 934 w 1296"/>
                <a:gd name="T3" fmla="*/ 423 h 1488"/>
                <a:gd name="T4" fmla="*/ 935 w 1296"/>
                <a:gd name="T5" fmla="*/ 250 h 1488"/>
                <a:gd name="T6" fmla="*/ 833 w 1296"/>
                <a:gd name="T7" fmla="*/ 46 h 1488"/>
                <a:gd name="T8" fmla="*/ 722 w 1296"/>
                <a:gd name="T9" fmla="*/ 0 h 1488"/>
                <a:gd name="T10" fmla="*/ 506 w 1296"/>
                <a:gd name="T11" fmla="*/ 73 h 1488"/>
                <a:gd name="T12" fmla="*/ 385 w 1296"/>
                <a:gd name="T13" fmla="*/ 194 h 1488"/>
                <a:gd name="T14" fmla="*/ 312 w 1296"/>
                <a:gd name="T15" fmla="*/ 411 h 1488"/>
                <a:gd name="T16" fmla="*/ 336 w 1296"/>
                <a:gd name="T17" fmla="*/ 432 h 1488"/>
                <a:gd name="T18" fmla="*/ 0 w 1296"/>
                <a:gd name="T19" fmla="*/ 1104 h 1488"/>
                <a:gd name="T20" fmla="*/ 312 w 1296"/>
                <a:gd name="T21" fmla="*/ 1392 h 1488"/>
                <a:gd name="T22" fmla="*/ 984 w 1296"/>
                <a:gd name="T23" fmla="*/ 1392 h 1488"/>
                <a:gd name="T24" fmla="*/ 1296 w 1296"/>
                <a:gd name="T25" fmla="*/ 1104 h 1488"/>
                <a:gd name="T26" fmla="*/ 960 w 1296"/>
                <a:gd name="T27" fmla="*/ 768 h 1488"/>
                <a:gd name="T28" fmla="*/ 1008 w 1296"/>
                <a:gd name="T29" fmla="*/ 840 h 1488"/>
                <a:gd name="T30" fmla="*/ 914 w 1296"/>
                <a:gd name="T31" fmla="*/ 820 h 1488"/>
                <a:gd name="T32" fmla="*/ 1008 w 1296"/>
                <a:gd name="T33" fmla="*/ 840 h 1488"/>
                <a:gd name="T34" fmla="*/ 441 w 1296"/>
                <a:gd name="T35" fmla="*/ 785 h 1488"/>
                <a:gd name="T36" fmla="*/ 562 w 1296"/>
                <a:gd name="T37" fmla="*/ 624 h 1488"/>
                <a:gd name="T38" fmla="*/ 734 w 1296"/>
                <a:gd name="T39" fmla="*/ 624 h 1488"/>
                <a:gd name="T40" fmla="*/ 855 w 1296"/>
                <a:gd name="T41" fmla="*/ 785 h 1488"/>
                <a:gd name="T42" fmla="*/ 792 w 1296"/>
                <a:gd name="T43" fmla="*/ 912 h 1488"/>
                <a:gd name="T44" fmla="*/ 648 w 1296"/>
                <a:gd name="T45" fmla="*/ 768 h 1488"/>
                <a:gd name="T46" fmla="*/ 426 w 1296"/>
                <a:gd name="T47" fmla="*/ 1010 h 1488"/>
                <a:gd name="T48" fmla="*/ 467 w 1296"/>
                <a:gd name="T49" fmla="*/ 848 h 1488"/>
                <a:gd name="T50" fmla="*/ 336 w 1296"/>
                <a:gd name="T51" fmla="*/ 902 h 1488"/>
                <a:gd name="T52" fmla="*/ 412 w 1296"/>
                <a:gd name="T53" fmla="*/ 826 h 1488"/>
                <a:gd name="T54" fmla="*/ 360 w 1296"/>
                <a:gd name="T55" fmla="*/ 300 h 1488"/>
                <a:gd name="T56" fmla="*/ 433 w 1296"/>
                <a:gd name="T57" fmla="*/ 206 h 1488"/>
                <a:gd name="T58" fmla="*/ 470 w 1296"/>
                <a:gd name="T59" fmla="*/ 107 h 1488"/>
                <a:gd name="T60" fmla="*/ 588 w 1296"/>
                <a:gd name="T61" fmla="*/ 92 h 1488"/>
                <a:gd name="T62" fmla="*/ 684 w 1296"/>
                <a:gd name="T63" fmla="*/ 48 h 1488"/>
                <a:gd name="T64" fmla="*/ 778 w 1296"/>
                <a:gd name="T65" fmla="*/ 121 h 1488"/>
                <a:gd name="T66" fmla="*/ 877 w 1296"/>
                <a:gd name="T67" fmla="*/ 158 h 1488"/>
                <a:gd name="T68" fmla="*/ 892 w 1296"/>
                <a:gd name="T69" fmla="*/ 276 h 1488"/>
                <a:gd name="T70" fmla="*/ 936 w 1296"/>
                <a:gd name="T71" fmla="*/ 373 h 1488"/>
                <a:gd name="T72" fmla="*/ 869 w 1296"/>
                <a:gd name="T73" fmla="*/ 455 h 1488"/>
                <a:gd name="T74" fmla="*/ 708 w 1296"/>
                <a:gd name="T75" fmla="*/ 581 h 1488"/>
                <a:gd name="T76" fmla="*/ 612 w 1296"/>
                <a:gd name="T77" fmla="*/ 625 h 1488"/>
                <a:gd name="T78" fmla="*/ 518 w 1296"/>
                <a:gd name="T79" fmla="*/ 552 h 1488"/>
                <a:gd name="T80" fmla="*/ 404 w 1296"/>
                <a:gd name="T81" fmla="*/ 397 h 1488"/>
                <a:gd name="T82" fmla="*/ 192 w 1296"/>
                <a:gd name="T83" fmla="*/ 624 h 1488"/>
                <a:gd name="T84" fmla="*/ 336 w 1296"/>
                <a:gd name="T85" fmla="*/ 768 h 1488"/>
                <a:gd name="T86" fmla="*/ 304 w 1296"/>
                <a:gd name="T87" fmla="*/ 938 h 1488"/>
                <a:gd name="T88" fmla="*/ 211 w 1296"/>
                <a:gd name="T89" fmla="*/ 845 h 1488"/>
                <a:gd name="T90" fmla="*/ 120 w 1296"/>
                <a:gd name="T91" fmla="*/ 1008 h 1488"/>
                <a:gd name="T92" fmla="*/ 48 w 1296"/>
                <a:gd name="T93" fmla="*/ 1104 h 1488"/>
                <a:gd name="T94" fmla="*/ 336 w 1296"/>
                <a:gd name="T95" fmla="*/ 974 h 1488"/>
                <a:gd name="T96" fmla="*/ 543 w 1296"/>
                <a:gd name="T97" fmla="*/ 1073 h 1488"/>
                <a:gd name="T98" fmla="*/ 480 w 1296"/>
                <a:gd name="T99" fmla="*/ 1440 h 1488"/>
                <a:gd name="T100" fmla="*/ 432 w 1296"/>
                <a:gd name="T101" fmla="*/ 1440 h 1488"/>
                <a:gd name="T102" fmla="*/ 489 w 1296"/>
                <a:gd name="T103" fmla="*/ 1152 h 1488"/>
                <a:gd name="T104" fmla="*/ 531 w 1296"/>
                <a:gd name="T105" fmla="*/ 1129 h 1488"/>
                <a:gd name="T106" fmla="*/ 648 w 1296"/>
                <a:gd name="T107" fmla="*/ 1403 h 1488"/>
                <a:gd name="T108" fmla="*/ 936 w 1296"/>
                <a:gd name="T109" fmla="*/ 1440 h 1488"/>
                <a:gd name="T110" fmla="*/ 816 w 1296"/>
                <a:gd name="T111" fmla="*/ 1296 h 1488"/>
                <a:gd name="T112" fmla="*/ 807 w 1296"/>
                <a:gd name="T113" fmla="*/ 1152 h 1488"/>
                <a:gd name="T114" fmla="*/ 1176 w 1296"/>
                <a:gd name="T115" fmla="*/ 1152 h 1488"/>
                <a:gd name="T116" fmla="*/ 1128 w 1296"/>
                <a:gd name="T117" fmla="*/ 1152 h 1488"/>
                <a:gd name="T118" fmla="*/ 840 w 1296"/>
                <a:gd name="T119" fmla="*/ 912 h 1488"/>
                <a:gd name="T120" fmla="*/ 864 w 1296"/>
                <a:gd name="T121" fmla="*/ 840 h 1488"/>
                <a:gd name="T122" fmla="*/ 1055 w 1296"/>
                <a:gd name="T123" fmla="*/ 83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6" h="1488">
                  <a:moveTo>
                    <a:pt x="1296" y="1104"/>
                  </a:moveTo>
                  <a:cubicBezTo>
                    <a:pt x="1296" y="955"/>
                    <a:pt x="1199" y="829"/>
                    <a:pt x="1065" y="785"/>
                  </a:cubicBezTo>
                  <a:cubicBezTo>
                    <a:pt x="1117" y="751"/>
                    <a:pt x="1152" y="691"/>
                    <a:pt x="1152" y="624"/>
                  </a:cubicBezTo>
                  <a:cubicBezTo>
                    <a:pt x="1152" y="518"/>
                    <a:pt x="1066" y="432"/>
                    <a:pt x="960" y="432"/>
                  </a:cubicBezTo>
                  <a:cubicBezTo>
                    <a:pt x="950" y="432"/>
                    <a:pt x="940" y="433"/>
                    <a:pt x="930" y="435"/>
                  </a:cubicBezTo>
                  <a:cubicBezTo>
                    <a:pt x="932" y="431"/>
                    <a:pt x="933" y="427"/>
                    <a:pt x="934" y="423"/>
                  </a:cubicBezTo>
                  <a:cubicBezTo>
                    <a:pt x="984" y="411"/>
                    <a:pt x="984" y="411"/>
                    <a:pt x="984" y="411"/>
                  </a:cubicBezTo>
                  <a:cubicBezTo>
                    <a:pt x="984" y="262"/>
                    <a:pt x="984" y="262"/>
                    <a:pt x="984" y="262"/>
                  </a:cubicBezTo>
                  <a:cubicBezTo>
                    <a:pt x="935" y="250"/>
                    <a:pt x="935" y="250"/>
                    <a:pt x="935" y="250"/>
                  </a:cubicBezTo>
                  <a:cubicBezTo>
                    <a:pt x="929" y="231"/>
                    <a:pt x="921" y="212"/>
                    <a:pt x="911" y="194"/>
                  </a:cubicBezTo>
                  <a:cubicBezTo>
                    <a:pt x="938" y="151"/>
                    <a:pt x="938" y="151"/>
                    <a:pt x="938" y="151"/>
                  </a:cubicBezTo>
                  <a:cubicBezTo>
                    <a:pt x="833" y="46"/>
                    <a:pt x="833" y="46"/>
                    <a:pt x="833" y="46"/>
                  </a:cubicBezTo>
                  <a:cubicBezTo>
                    <a:pt x="790" y="73"/>
                    <a:pt x="790" y="73"/>
                    <a:pt x="790" y="73"/>
                  </a:cubicBezTo>
                  <a:cubicBezTo>
                    <a:pt x="772" y="63"/>
                    <a:pt x="753" y="55"/>
                    <a:pt x="734" y="49"/>
                  </a:cubicBezTo>
                  <a:cubicBezTo>
                    <a:pt x="722" y="0"/>
                    <a:pt x="722" y="0"/>
                    <a:pt x="722" y="0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43" y="55"/>
                    <a:pt x="524" y="63"/>
                    <a:pt x="506" y="73"/>
                  </a:cubicBezTo>
                  <a:cubicBezTo>
                    <a:pt x="463" y="46"/>
                    <a:pt x="463" y="46"/>
                    <a:pt x="463" y="46"/>
                  </a:cubicBezTo>
                  <a:cubicBezTo>
                    <a:pt x="358" y="151"/>
                    <a:pt x="358" y="151"/>
                    <a:pt x="358" y="151"/>
                  </a:cubicBezTo>
                  <a:cubicBezTo>
                    <a:pt x="385" y="194"/>
                    <a:pt x="385" y="194"/>
                    <a:pt x="385" y="194"/>
                  </a:cubicBezTo>
                  <a:cubicBezTo>
                    <a:pt x="375" y="212"/>
                    <a:pt x="367" y="231"/>
                    <a:pt x="361" y="250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2" y="411"/>
                    <a:pt x="312" y="411"/>
                    <a:pt x="312" y="411"/>
                  </a:cubicBezTo>
                  <a:cubicBezTo>
                    <a:pt x="362" y="423"/>
                    <a:pt x="362" y="423"/>
                    <a:pt x="362" y="423"/>
                  </a:cubicBezTo>
                  <a:cubicBezTo>
                    <a:pt x="363" y="427"/>
                    <a:pt x="364" y="431"/>
                    <a:pt x="366" y="435"/>
                  </a:cubicBezTo>
                  <a:cubicBezTo>
                    <a:pt x="356" y="433"/>
                    <a:pt x="346" y="432"/>
                    <a:pt x="336" y="432"/>
                  </a:cubicBezTo>
                  <a:cubicBezTo>
                    <a:pt x="230" y="432"/>
                    <a:pt x="144" y="518"/>
                    <a:pt x="144" y="624"/>
                  </a:cubicBezTo>
                  <a:cubicBezTo>
                    <a:pt x="144" y="691"/>
                    <a:pt x="179" y="751"/>
                    <a:pt x="232" y="785"/>
                  </a:cubicBezTo>
                  <a:cubicBezTo>
                    <a:pt x="97" y="829"/>
                    <a:pt x="0" y="955"/>
                    <a:pt x="0" y="1104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373" y="1200"/>
                    <a:pt x="373" y="1200"/>
                    <a:pt x="373" y="1200"/>
                  </a:cubicBezTo>
                  <a:cubicBezTo>
                    <a:pt x="335" y="1254"/>
                    <a:pt x="312" y="1321"/>
                    <a:pt x="312" y="1392"/>
                  </a:cubicBezTo>
                  <a:cubicBezTo>
                    <a:pt x="312" y="1488"/>
                    <a:pt x="312" y="1488"/>
                    <a:pt x="312" y="1488"/>
                  </a:cubicBezTo>
                  <a:cubicBezTo>
                    <a:pt x="984" y="1488"/>
                    <a:pt x="984" y="1488"/>
                    <a:pt x="984" y="1488"/>
                  </a:cubicBezTo>
                  <a:cubicBezTo>
                    <a:pt x="984" y="1392"/>
                    <a:pt x="984" y="1392"/>
                    <a:pt x="984" y="1392"/>
                  </a:cubicBezTo>
                  <a:cubicBezTo>
                    <a:pt x="984" y="1321"/>
                    <a:pt x="961" y="1254"/>
                    <a:pt x="923" y="1200"/>
                  </a:cubicBezTo>
                  <a:cubicBezTo>
                    <a:pt x="1296" y="1200"/>
                    <a:pt x="1296" y="1200"/>
                    <a:pt x="1296" y="1200"/>
                  </a:cubicBezTo>
                  <a:lnTo>
                    <a:pt x="1296" y="1104"/>
                  </a:lnTo>
                  <a:close/>
                  <a:moveTo>
                    <a:pt x="960" y="480"/>
                  </a:moveTo>
                  <a:cubicBezTo>
                    <a:pt x="1039" y="480"/>
                    <a:pt x="1104" y="545"/>
                    <a:pt x="1104" y="624"/>
                  </a:cubicBezTo>
                  <a:cubicBezTo>
                    <a:pt x="1104" y="703"/>
                    <a:pt x="1039" y="768"/>
                    <a:pt x="960" y="768"/>
                  </a:cubicBezTo>
                  <a:cubicBezTo>
                    <a:pt x="881" y="768"/>
                    <a:pt x="816" y="703"/>
                    <a:pt x="816" y="624"/>
                  </a:cubicBezTo>
                  <a:cubicBezTo>
                    <a:pt x="816" y="545"/>
                    <a:pt x="881" y="480"/>
                    <a:pt x="960" y="480"/>
                  </a:cubicBezTo>
                  <a:close/>
                  <a:moveTo>
                    <a:pt x="1008" y="840"/>
                  </a:moveTo>
                  <a:cubicBezTo>
                    <a:pt x="1008" y="879"/>
                    <a:pt x="986" y="912"/>
                    <a:pt x="960" y="912"/>
                  </a:cubicBezTo>
                  <a:cubicBezTo>
                    <a:pt x="934" y="912"/>
                    <a:pt x="912" y="879"/>
                    <a:pt x="912" y="840"/>
                  </a:cubicBezTo>
                  <a:cubicBezTo>
                    <a:pt x="912" y="833"/>
                    <a:pt x="913" y="826"/>
                    <a:pt x="914" y="820"/>
                  </a:cubicBezTo>
                  <a:cubicBezTo>
                    <a:pt x="929" y="817"/>
                    <a:pt x="945" y="816"/>
                    <a:pt x="960" y="816"/>
                  </a:cubicBezTo>
                  <a:cubicBezTo>
                    <a:pt x="976" y="816"/>
                    <a:pt x="991" y="818"/>
                    <a:pt x="1006" y="820"/>
                  </a:cubicBezTo>
                  <a:cubicBezTo>
                    <a:pt x="1007" y="827"/>
                    <a:pt x="1008" y="833"/>
                    <a:pt x="1008" y="840"/>
                  </a:cubicBezTo>
                  <a:close/>
                  <a:moveTo>
                    <a:pt x="648" y="720"/>
                  </a:moveTo>
                  <a:cubicBezTo>
                    <a:pt x="582" y="720"/>
                    <a:pt x="523" y="754"/>
                    <a:pt x="489" y="805"/>
                  </a:cubicBezTo>
                  <a:cubicBezTo>
                    <a:pt x="473" y="797"/>
                    <a:pt x="457" y="790"/>
                    <a:pt x="441" y="785"/>
                  </a:cubicBezTo>
                  <a:cubicBezTo>
                    <a:pt x="493" y="751"/>
                    <a:pt x="528" y="691"/>
                    <a:pt x="528" y="624"/>
                  </a:cubicBezTo>
                  <a:cubicBezTo>
                    <a:pt x="528" y="620"/>
                    <a:pt x="528" y="615"/>
                    <a:pt x="527" y="611"/>
                  </a:cubicBezTo>
                  <a:cubicBezTo>
                    <a:pt x="539" y="616"/>
                    <a:pt x="550" y="620"/>
                    <a:pt x="562" y="624"/>
                  </a:cubicBezTo>
                  <a:cubicBezTo>
                    <a:pt x="574" y="673"/>
                    <a:pt x="574" y="673"/>
                    <a:pt x="574" y="673"/>
                  </a:cubicBezTo>
                  <a:cubicBezTo>
                    <a:pt x="722" y="673"/>
                    <a:pt x="722" y="673"/>
                    <a:pt x="722" y="673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46" y="620"/>
                    <a:pt x="757" y="616"/>
                    <a:pt x="769" y="611"/>
                  </a:cubicBezTo>
                  <a:cubicBezTo>
                    <a:pt x="768" y="615"/>
                    <a:pt x="768" y="620"/>
                    <a:pt x="768" y="624"/>
                  </a:cubicBezTo>
                  <a:cubicBezTo>
                    <a:pt x="768" y="691"/>
                    <a:pt x="803" y="751"/>
                    <a:pt x="855" y="785"/>
                  </a:cubicBezTo>
                  <a:cubicBezTo>
                    <a:pt x="839" y="790"/>
                    <a:pt x="823" y="797"/>
                    <a:pt x="807" y="805"/>
                  </a:cubicBezTo>
                  <a:cubicBezTo>
                    <a:pt x="773" y="754"/>
                    <a:pt x="714" y="720"/>
                    <a:pt x="648" y="720"/>
                  </a:cubicBezTo>
                  <a:close/>
                  <a:moveTo>
                    <a:pt x="792" y="912"/>
                  </a:moveTo>
                  <a:cubicBezTo>
                    <a:pt x="792" y="991"/>
                    <a:pt x="727" y="1056"/>
                    <a:pt x="648" y="1056"/>
                  </a:cubicBezTo>
                  <a:cubicBezTo>
                    <a:pt x="569" y="1056"/>
                    <a:pt x="504" y="991"/>
                    <a:pt x="504" y="912"/>
                  </a:cubicBezTo>
                  <a:cubicBezTo>
                    <a:pt x="504" y="833"/>
                    <a:pt x="569" y="768"/>
                    <a:pt x="648" y="768"/>
                  </a:cubicBezTo>
                  <a:cubicBezTo>
                    <a:pt x="727" y="768"/>
                    <a:pt x="792" y="833"/>
                    <a:pt x="792" y="912"/>
                  </a:cubicBezTo>
                  <a:close/>
                  <a:moveTo>
                    <a:pt x="458" y="940"/>
                  </a:moveTo>
                  <a:cubicBezTo>
                    <a:pt x="426" y="1010"/>
                    <a:pt x="426" y="1010"/>
                    <a:pt x="426" y="1010"/>
                  </a:cubicBezTo>
                  <a:cubicBezTo>
                    <a:pt x="368" y="938"/>
                    <a:pt x="368" y="938"/>
                    <a:pt x="368" y="938"/>
                  </a:cubicBezTo>
                  <a:cubicBezTo>
                    <a:pt x="461" y="845"/>
                    <a:pt x="461" y="845"/>
                    <a:pt x="461" y="845"/>
                  </a:cubicBezTo>
                  <a:cubicBezTo>
                    <a:pt x="463" y="846"/>
                    <a:pt x="465" y="847"/>
                    <a:pt x="467" y="848"/>
                  </a:cubicBezTo>
                  <a:cubicBezTo>
                    <a:pt x="460" y="868"/>
                    <a:pt x="456" y="889"/>
                    <a:pt x="456" y="912"/>
                  </a:cubicBezTo>
                  <a:cubicBezTo>
                    <a:pt x="456" y="922"/>
                    <a:pt x="457" y="931"/>
                    <a:pt x="458" y="940"/>
                  </a:cubicBezTo>
                  <a:close/>
                  <a:moveTo>
                    <a:pt x="336" y="902"/>
                  </a:moveTo>
                  <a:cubicBezTo>
                    <a:pt x="260" y="826"/>
                    <a:pt x="260" y="826"/>
                    <a:pt x="260" y="826"/>
                  </a:cubicBezTo>
                  <a:cubicBezTo>
                    <a:pt x="285" y="820"/>
                    <a:pt x="310" y="816"/>
                    <a:pt x="336" y="816"/>
                  </a:cubicBezTo>
                  <a:cubicBezTo>
                    <a:pt x="362" y="816"/>
                    <a:pt x="387" y="819"/>
                    <a:pt x="412" y="826"/>
                  </a:cubicBezTo>
                  <a:lnTo>
                    <a:pt x="336" y="902"/>
                  </a:lnTo>
                  <a:close/>
                  <a:moveTo>
                    <a:pt x="360" y="373"/>
                  </a:moveTo>
                  <a:cubicBezTo>
                    <a:pt x="360" y="300"/>
                    <a:pt x="360" y="300"/>
                    <a:pt x="360" y="300"/>
                  </a:cubicBezTo>
                  <a:cubicBezTo>
                    <a:pt x="401" y="290"/>
                    <a:pt x="401" y="290"/>
                    <a:pt x="401" y="290"/>
                  </a:cubicBezTo>
                  <a:cubicBezTo>
                    <a:pt x="404" y="276"/>
                    <a:pt x="404" y="276"/>
                    <a:pt x="404" y="276"/>
                  </a:cubicBezTo>
                  <a:cubicBezTo>
                    <a:pt x="410" y="251"/>
                    <a:pt x="420" y="228"/>
                    <a:pt x="433" y="206"/>
                  </a:cubicBezTo>
                  <a:cubicBezTo>
                    <a:pt x="441" y="193"/>
                    <a:pt x="441" y="193"/>
                    <a:pt x="441" y="193"/>
                  </a:cubicBezTo>
                  <a:cubicBezTo>
                    <a:pt x="419" y="158"/>
                    <a:pt x="419" y="158"/>
                    <a:pt x="419" y="158"/>
                  </a:cubicBezTo>
                  <a:cubicBezTo>
                    <a:pt x="470" y="107"/>
                    <a:pt x="470" y="107"/>
                    <a:pt x="470" y="107"/>
                  </a:cubicBezTo>
                  <a:cubicBezTo>
                    <a:pt x="505" y="129"/>
                    <a:pt x="505" y="129"/>
                    <a:pt x="505" y="129"/>
                  </a:cubicBezTo>
                  <a:cubicBezTo>
                    <a:pt x="518" y="121"/>
                    <a:pt x="518" y="121"/>
                    <a:pt x="518" y="121"/>
                  </a:cubicBezTo>
                  <a:cubicBezTo>
                    <a:pt x="540" y="108"/>
                    <a:pt x="563" y="98"/>
                    <a:pt x="588" y="92"/>
                  </a:cubicBezTo>
                  <a:cubicBezTo>
                    <a:pt x="602" y="89"/>
                    <a:pt x="602" y="89"/>
                    <a:pt x="602" y="89"/>
                  </a:cubicBezTo>
                  <a:cubicBezTo>
                    <a:pt x="612" y="48"/>
                    <a:pt x="612" y="48"/>
                    <a:pt x="612" y="48"/>
                  </a:cubicBezTo>
                  <a:cubicBezTo>
                    <a:pt x="684" y="48"/>
                    <a:pt x="684" y="48"/>
                    <a:pt x="684" y="48"/>
                  </a:cubicBezTo>
                  <a:cubicBezTo>
                    <a:pt x="694" y="89"/>
                    <a:pt x="694" y="89"/>
                    <a:pt x="694" y="89"/>
                  </a:cubicBezTo>
                  <a:cubicBezTo>
                    <a:pt x="708" y="92"/>
                    <a:pt x="708" y="92"/>
                    <a:pt x="708" y="92"/>
                  </a:cubicBezTo>
                  <a:cubicBezTo>
                    <a:pt x="733" y="98"/>
                    <a:pt x="756" y="108"/>
                    <a:pt x="778" y="121"/>
                  </a:cubicBezTo>
                  <a:cubicBezTo>
                    <a:pt x="791" y="129"/>
                    <a:pt x="791" y="129"/>
                    <a:pt x="791" y="129"/>
                  </a:cubicBezTo>
                  <a:cubicBezTo>
                    <a:pt x="826" y="107"/>
                    <a:pt x="826" y="107"/>
                    <a:pt x="826" y="107"/>
                  </a:cubicBezTo>
                  <a:cubicBezTo>
                    <a:pt x="877" y="158"/>
                    <a:pt x="877" y="158"/>
                    <a:pt x="877" y="158"/>
                  </a:cubicBezTo>
                  <a:cubicBezTo>
                    <a:pt x="855" y="193"/>
                    <a:pt x="855" y="193"/>
                    <a:pt x="855" y="193"/>
                  </a:cubicBezTo>
                  <a:cubicBezTo>
                    <a:pt x="863" y="206"/>
                    <a:pt x="863" y="206"/>
                    <a:pt x="863" y="206"/>
                  </a:cubicBezTo>
                  <a:cubicBezTo>
                    <a:pt x="876" y="228"/>
                    <a:pt x="886" y="251"/>
                    <a:pt x="892" y="276"/>
                  </a:cubicBezTo>
                  <a:cubicBezTo>
                    <a:pt x="895" y="290"/>
                    <a:pt x="895" y="290"/>
                    <a:pt x="895" y="290"/>
                  </a:cubicBezTo>
                  <a:cubicBezTo>
                    <a:pt x="936" y="300"/>
                    <a:pt x="936" y="300"/>
                    <a:pt x="936" y="300"/>
                  </a:cubicBezTo>
                  <a:cubicBezTo>
                    <a:pt x="936" y="373"/>
                    <a:pt x="936" y="373"/>
                    <a:pt x="936" y="373"/>
                  </a:cubicBezTo>
                  <a:cubicBezTo>
                    <a:pt x="895" y="383"/>
                    <a:pt x="895" y="383"/>
                    <a:pt x="895" y="383"/>
                  </a:cubicBezTo>
                  <a:cubicBezTo>
                    <a:pt x="892" y="397"/>
                    <a:pt x="892" y="397"/>
                    <a:pt x="892" y="397"/>
                  </a:cubicBezTo>
                  <a:cubicBezTo>
                    <a:pt x="887" y="417"/>
                    <a:pt x="879" y="436"/>
                    <a:pt x="869" y="455"/>
                  </a:cubicBezTo>
                  <a:cubicBezTo>
                    <a:pt x="831" y="476"/>
                    <a:pt x="801" y="509"/>
                    <a:pt x="783" y="549"/>
                  </a:cubicBezTo>
                  <a:cubicBezTo>
                    <a:pt x="778" y="552"/>
                    <a:pt x="778" y="552"/>
                    <a:pt x="778" y="552"/>
                  </a:cubicBezTo>
                  <a:cubicBezTo>
                    <a:pt x="756" y="565"/>
                    <a:pt x="733" y="575"/>
                    <a:pt x="708" y="581"/>
                  </a:cubicBezTo>
                  <a:cubicBezTo>
                    <a:pt x="694" y="584"/>
                    <a:pt x="694" y="584"/>
                    <a:pt x="694" y="584"/>
                  </a:cubicBezTo>
                  <a:cubicBezTo>
                    <a:pt x="684" y="625"/>
                    <a:pt x="684" y="625"/>
                    <a:pt x="684" y="625"/>
                  </a:cubicBezTo>
                  <a:cubicBezTo>
                    <a:pt x="612" y="625"/>
                    <a:pt x="612" y="625"/>
                    <a:pt x="612" y="625"/>
                  </a:cubicBezTo>
                  <a:cubicBezTo>
                    <a:pt x="602" y="584"/>
                    <a:pt x="602" y="584"/>
                    <a:pt x="602" y="584"/>
                  </a:cubicBezTo>
                  <a:cubicBezTo>
                    <a:pt x="588" y="581"/>
                    <a:pt x="588" y="581"/>
                    <a:pt x="588" y="581"/>
                  </a:cubicBezTo>
                  <a:cubicBezTo>
                    <a:pt x="563" y="575"/>
                    <a:pt x="540" y="565"/>
                    <a:pt x="518" y="552"/>
                  </a:cubicBezTo>
                  <a:cubicBezTo>
                    <a:pt x="513" y="549"/>
                    <a:pt x="513" y="549"/>
                    <a:pt x="513" y="549"/>
                  </a:cubicBezTo>
                  <a:cubicBezTo>
                    <a:pt x="495" y="509"/>
                    <a:pt x="465" y="475"/>
                    <a:pt x="427" y="455"/>
                  </a:cubicBezTo>
                  <a:cubicBezTo>
                    <a:pt x="417" y="436"/>
                    <a:pt x="409" y="417"/>
                    <a:pt x="404" y="397"/>
                  </a:cubicBezTo>
                  <a:cubicBezTo>
                    <a:pt x="401" y="383"/>
                    <a:pt x="401" y="383"/>
                    <a:pt x="401" y="383"/>
                  </a:cubicBezTo>
                  <a:lnTo>
                    <a:pt x="360" y="373"/>
                  </a:lnTo>
                  <a:close/>
                  <a:moveTo>
                    <a:pt x="192" y="624"/>
                  </a:moveTo>
                  <a:cubicBezTo>
                    <a:pt x="192" y="545"/>
                    <a:pt x="257" y="480"/>
                    <a:pt x="336" y="480"/>
                  </a:cubicBezTo>
                  <a:cubicBezTo>
                    <a:pt x="415" y="480"/>
                    <a:pt x="480" y="545"/>
                    <a:pt x="480" y="624"/>
                  </a:cubicBezTo>
                  <a:cubicBezTo>
                    <a:pt x="480" y="703"/>
                    <a:pt x="415" y="768"/>
                    <a:pt x="336" y="768"/>
                  </a:cubicBezTo>
                  <a:cubicBezTo>
                    <a:pt x="257" y="768"/>
                    <a:pt x="192" y="703"/>
                    <a:pt x="192" y="624"/>
                  </a:cubicBezTo>
                  <a:close/>
                  <a:moveTo>
                    <a:pt x="211" y="845"/>
                  </a:moveTo>
                  <a:cubicBezTo>
                    <a:pt x="304" y="938"/>
                    <a:pt x="304" y="938"/>
                    <a:pt x="304" y="938"/>
                  </a:cubicBezTo>
                  <a:cubicBezTo>
                    <a:pt x="246" y="1010"/>
                    <a:pt x="246" y="1010"/>
                    <a:pt x="246" y="1010"/>
                  </a:cubicBezTo>
                  <a:cubicBezTo>
                    <a:pt x="179" y="863"/>
                    <a:pt x="179" y="863"/>
                    <a:pt x="179" y="863"/>
                  </a:cubicBezTo>
                  <a:cubicBezTo>
                    <a:pt x="189" y="856"/>
                    <a:pt x="200" y="850"/>
                    <a:pt x="211" y="845"/>
                  </a:cubicBezTo>
                  <a:close/>
                  <a:moveTo>
                    <a:pt x="168" y="1152"/>
                  </a:moveTo>
                  <a:cubicBezTo>
                    <a:pt x="168" y="1008"/>
                    <a:pt x="168" y="1008"/>
                    <a:pt x="168" y="1008"/>
                  </a:cubicBezTo>
                  <a:cubicBezTo>
                    <a:pt x="120" y="1008"/>
                    <a:pt x="120" y="1008"/>
                    <a:pt x="120" y="1008"/>
                  </a:cubicBezTo>
                  <a:cubicBezTo>
                    <a:pt x="120" y="1152"/>
                    <a:pt x="120" y="1152"/>
                    <a:pt x="120" y="1152"/>
                  </a:cubicBezTo>
                  <a:cubicBezTo>
                    <a:pt x="48" y="1152"/>
                    <a:pt x="48" y="1152"/>
                    <a:pt x="48" y="1152"/>
                  </a:cubicBezTo>
                  <a:cubicBezTo>
                    <a:pt x="48" y="1104"/>
                    <a:pt x="48" y="1104"/>
                    <a:pt x="48" y="1104"/>
                  </a:cubicBezTo>
                  <a:cubicBezTo>
                    <a:pt x="48" y="1021"/>
                    <a:pt x="84" y="946"/>
                    <a:pt x="140" y="894"/>
                  </a:cubicBezTo>
                  <a:cubicBezTo>
                    <a:pt x="234" y="1102"/>
                    <a:pt x="234" y="1102"/>
                    <a:pt x="234" y="1102"/>
                  </a:cubicBezTo>
                  <a:cubicBezTo>
                    <a:pt x="336" y="974"/>
                    <a:pt x="336" y="974"/>
                    <a:pt x="336" y="974"/>
                  </a:cubicBezTo>
                  <a:cubicBezTo>
                    <a:pt x="438" y="1102"/>
                    <a:pt x="438" y="1102"/>
                    <a:pt x="438" y="1102"/>
                  </a:cubicBezTo>
                  <a:cubicBezTo>
                    <a:pt x="481" y="1006"/>
                    <a:pt x="481" y="1006"/>
                    <a:pt x="481" y="1006"/>
                  </a:cubicBezTo>
                  <a:cubicBezTo>
                    <a:pt x="496" y="1033"/>
                    <a:pt x="518" y="1056"/>
                    <a:pt x="543" y="1073"/>
                  </a:cubicBezTo>
                  <a:cubicBezTo>
                    <a:pt x="494" y="1089"/>
                    <a:pt x="450" y="1116"/>
                    <a:pt x="413" y="1152"/>
                  </a:cubicBezTo>
                  <a:lnTo>
                    <a:pt x="168" y="1152"/>
                  </a:lnTo>
                  <a:close/>
                  <a:moveTo>
                    <a:pt x="480" y="1440"/>
                  </a:moveTo>
                  <a:cubicBezTo>
                    <a:pt x="480" y="1296"/>
                    <a:pt x="480" y="1296"/>
                    <a:pt x="480" y="1296"/>
                  </a:cubicBezTo>
                  <a:cubicBezTo>
                    <a:pt x="432" y="1296"/>
                    <a:pt x="432" y="1296"/>
                    <a:pt x="432" y="1296"/>
                  </a:cubicBezTo>
                  <a:cubicBezTo>
                    <a:pt x="432" y="1440"/>
                    <a:pt x="432" y="1440"/>
                    <a:pt x="432" y="1440"/>
                  </a:cubicBezTo>
                  <a:cubicBezTo>
                    <a:pt x="360" y="1440"/>
                    <a:pt x="360" y="1440"/>
                    <a:pt x="360" y="1440"/>
                  </a:cubicBezTo>
                  <a:cubicBezTo>
                    <a:pt x="360" y="1392"/>
                    <a:pt x="360" y="1392"/>
                    <a:pt x="360" y="1392"/>
                  </a:cubicBezTo>
                  <a:cubicBezTo>
                    <a:pt x="360" y="1292"/>
                    <a:pt x="411" y="1204"/>
                    <a:pt x="489" y="1152"/>
                  </a:cubicBezTo>
                  <a:cubicBezTo>
                    <a:pt x="612" y="1440"/>
                    <a:pt x="612" y="1440"/>
                    <a:pt x="612" y="1440"/>
                  </a:cubicBezTo>
                  <a:lnTo>
                    <a:pt x="480" y="1440"/>
                  </a:lnTo>
                  <a:close/>
                  <a:moveTo>
                    <a:pt x="531" y="1129"/>
                  </a:moveTo>
                  <a:cubicBezTo>
                    <a:pt x="567" y="1113"/>
                    <a:pt x="606" y="1104"/>
                    <a:pt x="648" y="1104"/>
                  </a:cubicBezTo>
                  <a:cubicBezTo>
                    <a:pt x="690" y="1104"/>
                    <a:pt x="729" y="1113"/>
                    <a:pt x="765" y="1129"/>
                  </a:cubicBezTo>
                  <a:cubicBezTo>
                    <a:pt x="648" y="1403"/>
                    <a:pt x="648" y="1403"/>
                    <a:pt x="648" y="1403"/>
                  </a:cubicBezTo>
                  <a:lnTo>
                    <a:pt x="531" y="1129"/>
                  </a:lnTo>
                  <a:close/>
                  <a:moveTo>
                    <a:pt x="936" y="1392"/>
                  </a:moveTo>
                  <a:cubicBezTo>
                    <a:pt x="936" y="1440"/>
                    <a:pt x="936" y="1440"/>
                    <a:pt x="936" y="1440"/>
                  </a:cubicBezTo>
                  <a:cubicBezTo>
                    <a:pt x="864" y="1440"/>
                    <a:pt x="864" y="1440"/>
                    <a:pt x="864" y="1440"/>
                  </a:cubicBezTo>
                  <a:cubicBezTo>
                    <a:pt x="864" y="1296"/>
                    <a:pt x="864" y="1296"/>
                    <a:pt x="864" y="1296"/>
                  </a:cubicBezTo>
                  <a:cubicBezTo>
                    <a:pt x="816" y="1296"/>
                    <a:pt x="816" y="1296"/>
                    <a:pt x="816" y="1296"/>
                  </a:cubicBezTo>
                  <a:cubicBezTo>
                    <a:pt x="816" y="1440"/>
                    <a:pt x="816" y="1440"/>
                    <a:pt x="816" y="1440"/>
                  </a:cubicBezTo>
                  <a:cubicBezTo>
                    <a:pt x="684" y="1440"/>
                    <a:pt x="684" y="1440"/>
                    <a:pt x="684" y="1440"/>
                  </a:cubicBezTo>
                  <a:cubicBezTo>
                    <a:pt x="807" y="1152"/>
                    <a:pt x="807" y="1152"/>
                    <a:pt x="807" y="1152"/>
                  </a:cubicBezTo>
                  <a:cubicBezTo>
                    <a:pt x="885" y="1204"/>
                    <a:pt x="936" y="1292"/>
                    <a:pt x="936" y="1392"/>
                  </a:cubicBezTo>
                  <a:close/>
                  <a:moveTo>
                    <a:pt x="1248" y="1152"/>
                  </a:moveTo>
                  <a:cubicBezTo>
                    <a:pt x="1176" y="1152"/>
                    <a:pt x="1176" y="1152"/>
                    <a:pt x="1176" y="1152"/>
                  </a:cubicBezTo>
                  <a:cubicBezTo>
                    <a:pt x="1176" y="1008"/>
                    <a:pt x="1176" y="1008"/>
                    <a:pt x="1176" y="1008"/>
                  </a:cubicBezTo>
                  <a:cubicBezTo>
                    <a:pt x="1128" y="1008"/>
                    <a:pt x="1128" y="1008"/>
                    <a:pt x="1128" y="1008"/>
                  </a:cubicBezTo>
                  <a:cubicBezTo>
                    <a:pt x="1128" y="1152"/>
                    <a:pt x="1128" y="1152"/>
                    <a:pt x="1128" y="1152"/>
                  </a:cubicBezTo>
                  <a:cubicBezTo>
                    <a:pt x="883" y="1152"/>
                    <a:pt x="883" y="1152"/>
                    <a:pt x="883" y="1152"/>
                  </a:cubicBezTo>
                  <a:cubicBezTo>
                    <a:pt x="846" y="1116"/>
                    <a:pt x="802" y="1089"/>
                    <a:pt x="753" y="1073"/>
                  </a:cubicBezTo>
                  <a:cubicBezTo>
                    <a:pt x="805" y="1039"/>
                    <a:pt x="840" y="979"/>
                    <a:pt x="840" y="912"/>
                  </a:cubicBezTo>
                  <a:cubicBezTo>
                    <a:pt x="840" y="889"/>
                    <a:pt x="836" y="868"/>
                    <a:pt x="829" y="848"/>
                  </a:cubicBezTo>
                  <a:cubicBezTo>
                    <a:pt x="840" y="842"/>
                    <a:pt x="852" y="837"/>
                    <a:pt x="865" y="832"/>
                  </a:cubicBezTo>
                  <a:cubicBezTo>
                    <a:pt x="865" y="835"/>
                    <a:pt x="864" y="837"/>
                    <a:pt x="864" y="840"/>
                  </a:cubicBezTo>
                  <a:cubicBezTo>
                    <a:pt x="864" y="906"/>
                    <a:pt x="907" y="960"/>
                    <a:pt x="960" y="960"/>
                  </a:cubicBezTo>
                  <a:cubicBezTo>
                    <a:pt x="1013" y="960"/>
                    <a:pt x="1056" y="906"/>
                    <a:pt x="1056" y="840"/>
                  </a:cubicBezTo>
                  <a:cubicBezTo>
                    <a:pt x="1056" y="837"/>
                    <a:pt x="1056" y="835"/>
                    <a:pt x="1055" y="833"/>
                  </a:cubicBezTo>
                  <a:cubicBezTo>
                    <a:pt x="1167" y="872"/>
                    <a:pt x="1248" y="979"/>
                    <a:pt x="1248" y="1104"/>
                  </a:cubicBezTo>
                  <a:lnTo>
                    <a:pt x="1248" y="11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3"/>
            <p:cNvSpPr>
              <a:spLocks noEditPoints="1"/>
            </p:cNvSpPr>
            <p:nvPr/>
          </p:nvSpPr>
          <p:spPr bwMode="auto">
            <a:xfrm>
              <a:off x="7254875" y="2198688"/>
              <a:ext cx="142875" cy="141288"/>
            </a:xfrm>
            <a:custGeom>
              <a:avLst/>
              <a:gdLst>
                <a:gd name="T0" fmla="*/ 96 w 192"/>
                <a:gd name="T1" fmla="*/ 192 h 192"/>
                <a:gd name="T2" fmla="*/ 192 w 192"/>
                <a:gd name="T3" fmla="*/ 96 h 192"/>
                <a:gd name="T4" fmla="*/ 96 w 192"/>
                <a:gd name="T5" fmla="*/ 0 h 192"/>
                <a:gd name="T6" fmla="*/ 0 w 192"/>
                <a:gd name="T7" fmla="*/ 96 h 192"/>
                <a:gd name="T8" fmla="*/ 96 w 192"/>
                <a:gd name="T9" fmla="*/ 192 h 192"/>
                <a:gd name="T10" fmla="*/ 96 w 192"/>
                <a:gd name="T11" fmla="*/ 48 h 192"/>
                <a:gd name="T12" fmla="*/ 144 w 192"/>
                <a:gd name="T13" fmla="*/ 96 h 192"/>
                <a:gd name="T14" fmla="*/ 96 w 192"/>
                <a:gd name="T15" fmla="*/ 144 h 192"/>
                <a:gd name="T16" fmla="*/ 48 w 192"/>
                <a:gd name="T17" fmla="*/ 96 h 192"/>
                <a:gd name="T18" fmla="*/ 96 w 192"/>
                <a:gd name="T19" fmla="*/ 4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192"/>
                  </a:move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lose/>
                  <a:moveTo>
                    <a:pt x="96" y="48"/>
                  </a:moveTo>
                  <a:cubicBezTo>
                    <a:pt x="122" y="48"/>
                    <a:pt x="144" y="70"/>
                    <a:pt x="144" y="96"/>
                  </a:cubicBezTo>
                  <a:cubicBezTo>
                    <a:pt x="144" y="122"/>
                    <a:pt x="122" y="144"/>
                    <a:pt x="96" y="144"/>
                  </a:cubicBezTo>
                  <a:cubicBezTo>
                    <a:pt x="70" y="144"/>
                    <a:pt x="48" y="122"/>
                    <a:pt x="48" y="96"/>
                  </a:cubicBezTo>
                  <a:cubicBezTo>
                    <a:pt x="48" y="70"/>
                    <a:pt x="70" y="48"/>
                    <a:pt x="96" y="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4"/>
            <p:cNvSpPr>
              <a:spLocks noEditPoints="1"/>
            </p:cNvSpPr>
            <p:nvPr/>
          </p:nvSpPr>
          <p:spPr bwMode="auto">
            <a:xfrm>
              <a:off x="7185025" y="2128838"/>
              <a:ext cx="282575" cy="282575"/>
            </a:xfrm>
            <a:custGeom>
              <a:avLst/>
              <a:gdLst>
                <a:gd name="T0" fmla="*/ 192 w 384"/>
                <a:gd name="T1" fmla="*/ 384 h 384"/>
                <a:gd name="T2" fmla="*/ 384 w 384"/>
                <a:gd name="T3" fmla="*/ 192 h 384"/>
                <a:gd name="T4" fmla="*/ 192 w 384"/>
                <a:gd name="T5" fmla="*/ 0 h 384"/>
                <a:gd name="T6" fmla="*/ 0 w 384"/>
                <a:gd name="T7" fmla="*/ 192 h 384"/>
                <a:gd name="T8" fmla="*/ 192 w 384"/>
                <a:gd name="T9" fmla="*/ 384 h 384"/>
                <a:gd name="T10" fmla="*/ 192 w 384"/>
                <a:gd name="T11" fmla="*/ 48 h 384"/>
                <a:gd name="T12" fmla="*/ 336 w 384"/>
                <a:gd name="T13" fmla="*/ 192 h 384"/>
                <a:gd name="T14" fmla="*/ 192 w 384"/>
                <a:gd name="T15" fmla="*/ 336 h 384"/>
                <a:gd name="T16" fmla="*/ 48 w 384"/>
                <a:gd name="T17" fmla="*/ 192 h 384"/>
                <a:gd name="T18" fmla="*/ 192 w 384"/>
                <a:gd name="T19" fmla="*/ 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384"/>
                  </a:move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lose/>
                  <a:moveTo>
                    <a:pt x="192" y="48"/>
                  </a:moveTo>
                  <a:cubicBezTo>
                    <a:pt x="271" y="48"/>
                    <a:pt x="336" y="113"/>
                    <a:pt x="336" y="192"/>
                  </a:cubicBezTo>
                  <a:cubicBezTo>
                    <a:pt x="336" y="271"/>
                    <a:pt x="271" y="336"/>
                    <a:pt x="192" y="336"/>
                  </a:cubicBezTo>
                  <a:cubicBezTo>
                    <a:pt x="113" y="336"/>
                    <a:pt x="48" y="271"/>
                    <a:pt x="48" y="192"/>
                  </a:cubicBezTo>
                  <a:cubicBezTo>
                    <a:pt x="48" y="113"/>
                    <a:pt x="113" y="48"/>
                    <a:pt x="192" y="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734210" y="1060273"/>
            <a:ext cx="347830" cy="348334"/>
            <a:chOff x="3162300" y="2030413"/>
            <a:chExt cx="1096963" cy="1098550"/>
          </a:xfrm>
          <a:solidFill>
            <a:schemeClr val="accent1"/>
          </a:solidFill>
        </p:grpSpPr>
        <p:sp>
          <p:nvSpPr>
            <p:cNvPr id="95" name="Freeform 48"/>
            <p:cNvSpPr>
              <a:spLocks noEditPoints="1"/>
            </p:cNvSpPr>
            <p:nvPr/>
          </p:nvSpPr>
          <p:spPr bwMode="auto">
            <a:xfrm>
              <a:off x="3162300" y="2030413"/>
              <a:ext cx="1096963" cy="1098550"/>
            </a:xfrm>
            <a:custGeom>
              <a:avLst/>
              <a:gdLst>
                <a:gd name="T0" fmla="*/ 1928 w 2048"/>
                <a:gd name="T1" fmla="*/ 180 h 2048"/>
                <a:gd name="T2" fmla="*/ 424 w 2048"/>
                <a:gd name="T3" fmla="*/ 0 h 2048"/>
                <a:gd name="T4" fmla="*/ 244 w 2048"/>
                <a:gd name="T5" fmla="*/ 244 h 2048"/>
                <a:gd name="T6" fmla="*/ 0 w 2048"/>
                <a:gd name="T7" fmla="*/ 424 h 2048"/>
                <a:gd name="T8" fmla="*/ 244 w 2048"/>
                <a:gd name="T9" fmla="*/ 604 h 2048"/>
                <a:gd name="T10" fmla="*/ 180 w 2048"/>
                <a:gd name="T11" fmla="*/ 844 h 2048"/>
                <a:gd name="T12" fmla="*/ 180 w 2048"/>
                <a:gd name="T13" fmla="*/ 1204 h 2048"/>
                <a:gd name="T14" fmla="*/ 244 w 2048"/>
                <a:gd name="T15" fmla="*/ 1444 h 2048"/>
                <a:gd name="T16" fmla="*/ 0 w 2048"/>
                <a:gd name="T17" fmla="*/ 1624 h 2048"/>
                <a:gd name="T18" fmla="*/ 244 w 2048"/>
                <a:gd name="T19" fmla="*/ 1804 h 2048"/>
                <a:gd name="T20" fmla="*/ 296 w 2048"/>
                <a:gd name="T21" fmla="*/ 1992 h 2048"/>
                <a:gd name="T22" fmla="*/ 1628 w 2048"/>
                <a:gd name="T23" fmla="*/ 2048 h 2048"/>
                <a:gd name="T24" fmla="*/ 1928 w 2048"/>
                <a:gd name="T25" fmla="*/ 1330 h 2048"/>
                <a:gd name="T26" fmla="*/ 120 w 2048"/>
                <a:gd name="T27" fmla="*/ 424 h 2048"/>
                <a:gd name="T28" fmla="*/ 304 w 2048"/>
                <a:gd name="T29" fmla="*/ 364 h 2048"/>
                <a:gd name="T30" fmla="*/ 304 w 2048"/>
                <a:gd name="T31" fmla="*/ 484 h 2048"/>
                <a:gd name="T32" fmla="*/ 180 w 2048"/>
                <a:gd name="T33" fmla="*/ 1084 h 2048"/>
                <a:gd name="T34" fmla="*/ 180 w 2048"/>
                <a:gd name="T35" fmla="*/ 964 h 2048"/>
                <a:gd name="T36" fmla="*/ 364 w 2048"/>
                <a:gd name="T37" fmla="*/ 1024 h 2048"/>
                <a:gd name="T38" fmla="*/ 180 w 2048"/>
                <a:gd name="T39" fmla="*/ 1084 h 2048"/>
                <a:gd name="T40" fmla="*/ 180 w 2048"/>
                <a:gd name="T41" fmla="*/ 1684 h 2048"/>
                <a:gd name="T42" fmla="*/ 180 w 2048"/>
                <a:gd name="T43" fmla="*/ 1564 h 2048"/>
                <a:gd name="T44" fmla="*/ 364 w 2048"/>
                <a:gd name="T45" fmla="*/ 1624 h 2048"/>
                <a:gd name="T46" fmla="*/ 424 w 2048"/>
                <a:gd name="T47" fmla="*/ 1928 h 2048"/>
                <a:gd name="T48" fmla="*/ 364 w 2048"/>
                <a:gd name="T49" fmla="*/ 1793 h 2048"/>
                <a:gd name="T50" fmla="*/ 364 w 2048"/>
                <a:gd name="T51" fmla="*/ 1454 h 2048"/>
                <a:gd name="T52" fmla="*/ 484 w 2048"/>
                <a:gd name="T53" fmla="*/ 1024 h 2048"/>
                <a:gd name="T54" fmla="*/ 364 w 2048"/>
                <a:gd name="T55" fmla="*/ 593 h 2048"/>
                <a:gd name="T56" fmla="*/ 364 w 2048"/>
                <a:gd name="T57" fmla="*/ 254 h 2048"/>
                <a:gd name="T58" fmla="*/ 424 w 2048"/>
                <a:gd name="T59" fmla="*/ 120 h 2048"/>
                <a:gd name="T60" fmla="*/ 1808 w 2048"/>
                <a:gd name="T61" fmla="*/ 180 h 2048"/>
                <a:gd name="T62" fmla="*/ 1628 w 2048"/>
                <a:gd name="T63" fmla="*/ 1204 h 2048"/>
                <a:gd name="T64" fmla="*/ 1336 w 2048"/>
                <a:gd name="T65" fmla="*/ 1928 h 2048"/>
                <a:gd name="T66" fmla="*/ 1628 w 2048"/>
                <a:gd name="T67" fmla="*/ 1928 h 2048"/>
                <a:gd name="T68" fmla="*/ 1628 w 2048"/>
                <a:gd name="T69" fmla="*/ 1324 h 2048"/>
                <a:gd name="T70" fmla="*/ 1628 w 2048"/>
                <a:gd name="T71" fmla="*/ 192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48" h="2048">
                  <a:moveTo>
                    <a:pt x="1928" y="1330"/>
                  </a:moveTo>
                  <a:cubicBezTo>
                    <a:pt x="1928" y="180"/>
                    <a:pt x="1928" y="180"/>
                    <a:pt x="1928" y="180"/>
                  </a:cubicBezTo>
                  <a:cubicBezTo>
                    <a:pt x="1928" y="80"/>
                    <a:pt x="1847" y="0"/>
                    <a:pt x="1748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325" y="0"/>
                    <a:pt x="244" y="80"/>
                    <a:pt x="244" y="180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180" y="244"/>
                    <a:pt x="180" y="244"/>
                    <a:pt x="180" y="244"/>
                  </a:cubicBezTo>
                  <a:cubicBezTo>
                    <a:pt x="81" y="244"/>
                    <a:pt x="0" y="324"/>
                    <a:pt x="0" y="424"/>
                  </a:cubicBezTo>
                  <a:cubicBezTo>
                    <a:pt x="0" y="523"/>
                    <a:pt x="81" y="604"/>
                    <a:pt x="180" y="604"/>
                  </a:cubicBezTo>
                  <a:cubicBezTo>
                    <a:pt x="244" y="604"/>
                    <a:pt x="244" y="604"/>
                    <a:pt x="244" y="604"/>
                  </a:cubicBezTo>
                  <a:cubicBezTo>
                    <a:pt x="244" y="844"/>
                    <a:pt x="244" y="844"/>
                    <a:pt x="244" y="844"/>
                  </a:cubicBezTo>
                  <a:cubicBezTo>
                    <a:pt x="180" y="844"/>
                    <a:pt x="180" y="844"/>
                    <a:pt x="180" y="844"/>
                  </a:cubicBezTo>
                  <a:cubicBezTo>
                    <a:pt x="81" y="844"/>
                    <a:pt x="0" y="924"/>
                    <a:pt x="0" y="1024"/>
                  </a:cubicBezTo>
                  <a:cubicBezTo>
                    <a:pt x="0" y="1123"/>
                    <a:pt x="81" y="1204"/>
                    <a:pt x="180" y="1204"/>
                  </a:cubicBezTo>
                  <a:cubicBezTo>
                    <a:pt x="244" y="1204"/>
                    <a:pt x="244" y="1204"/>
                    <a:pt x="244" y="1204"/>
                  </a:cubicBezTo>
                  <a:cubicBezTo>
                    <a:pt x="244" y="1444"/>
                    <a:pt x="244" y="1444"/>
                    <a:pt x="244" y="1444"/>
                  </a:cubicBezTo>
                  <a:cubicBezTo>
                    <a:pt x="180" y="1444"/>
                    <a:pt x="180" y="1444"/>
                    <a:pt x="180" y="1444"/>
                  </a:cubicBezTo>
                  <a:cubicBezTo>
                    <a:pt x="81" y="1444"/>
                    <a:pt x="0" y="1524"/>
                    <a:pt x="0" y="1624"/>
                  </a:cubicBezTo>
                  <a:cubicBezTo>
                    <a:pt x="0" y="1723"/>
                    <a:pt x="81" y="1804"/>
                    <a:pt x="180" y="1804"/>
                  </a:cubicBezTo>
                  <a:cubicBezTo>
                    <a:pt x="244" y="1804"/>
                    <a:pt x="244" y="1804"/>
                    <a:pt x="244" y="1804"/>
                  </a:cubicBezTo>
                  <a:cubicBezTo>
                    <a:pt x="244" y="1864"/>
                    <a:pt x="244" y="1864"/>
                    <a:pt x="244" y="1864"/>
                  </a:cubicBezTo>
                  <a:cubicBezTo>
                    <a:pt x="244" y="1912"/>
                    <a:pt x="262" y="1957"/>
                    <a:pt x="296" y="1992"/>
                  </a:cubicBezTo>
                  <a:cubicBezTo>
                    <a:pt x="330" y="2028"/>
                    <a:pt x="376" y="2048"/>
                    <a:pt x="424" y="2048"/>
                  </a:cubicBezTo>
                  <a:cubicBezTo>
                    <a:pt x="1628" y="2048"/>
                    <a:pt x="1628" y="2048"/>
                    <a:pt x="1628" y="2048"/>
                  </a:cubicBezTo>
                  <a:cubicBezTo>
                    <a:pt x="1860" y="2048"/>
                    <a:pt x="2048" y="1858"/>
                    <a:pt x="2048" y="1624"/>
                  </a:cubicBezTo>
                  <a:cubicBezTo>
                    <a:pt x="2048" y="1510"/>
                    <a:pt x="2002" y="1406"/>
                    <a:pt x="1928" y="1330"/>
                  </a:cubicBezTo>
                  <a:moveTo>
                    <a:pt x="180" y="484"/>
                  </a:moveTo>
                  <a:cubicBezTo>
                    <a:pt x="147" y="484"/>
                    <a:pt x="120" y="457"/>
                    <a:pt x="120" y="424"/>
                  </a:cubicBezTo>
                  <a:cubicBezTo>
                    <a:pt x="120" y="391"/>
                    <a:pt x="147" y="364"/>
                    <a:pt x="180" y="364"/>
                  </a:cubicBezTo>
                  <a:cubicBezTo>
                    <a:pt x="304" y="364"/>
                    <a:pt x="304" y="364"/>
                    <a:pt x="304" y="364"/>
                  </a:cubicBezTo>
                  <a:cubicBezTo>
                    <a:pt x="337" y="364"/>
                    <a:pt x="364" y="391"/>
                    <a:pt x="364" y="424"/>
                  </a:cubicBezTo>
                  <a:cubicBezTo>
                    <a:pt x="364" y="457"/>
                    <a:pt x="337" y="484"/>
                    <a:pt x="304" y="484"/>
                  </a:cubicBezTo>
                  <a:lnTo>
                    <a:pt x="180" y="484"/>
                  </a:lnTo>
                  <a:close/>
                  <a:moveTo>
                    <a:pt x="180" y="1084"/>
                  </a:moveTo>
                  <a:cubicBezTo>
                    <a:pt x="147" y="1084"/>
                    <a:pt x="120" y="1057"/>
                    <a:pt x="120" y="1024"/>
                  </a:cubicBezTo>
                  <a:cubicBezTo>
                    <a:pt x="120" y="991"/>
                    <a:pt x="147" y="964"/>
                    <a:pt x="180" y="964"/>
                  </a:cubicBezTo>
                  <a:cubicBezTo>
                    <a:pt x="304" y="964"/>
                    <a:pt x="304" y="964"/>
                    <a:pt x="304" y="964"/>
                  </a:cubicBezTo>
                  <a:cubicBezTo>
                    <a:pt x="337" y="964"/>
                    <a:pt x="364" y="991"/>
                    <a:pt x="364" y="1024"/>
                  </a:cubicBezTo>
                  <a:cubicBezTo>
                    <a:pt x="364" y="1057"/>
                    <a:pt x="337" y="1084"/>
                    <a:pt x="304" y="1084"/>
                  </a:cubicBezTo>
                  <a:lnTo>
                    <a:pt x="180" y="1084"/>
                  </a:lnTo>
                  <a:close/>
                  <a:moveTo>
                    <a:pt x="304" y="1684"/>
                  </a:moveTo>
                  <a:cubicBezTo>
                    <a:pt x="180" y="1684"/>
                    <a:pt x="180" y="1684"/>
                    <a:pt x="180" y="1684"/>
                  </a:cubicBezTo>
                  <a:cubicBezTo>
                    <a:pt x="147" y="1684"/>
                    <a:pt x="120" y="1657"/>
                    <a:pt x="120" y="1624"/>
                  </a:cubicBezTo>
                  <a:cubicBezTo>
                    <a:pt x="120" y="1591"/>
                    <a:pt x="147" y="1564"/>
                    <a:pt x="180" y="1564"/>
                  </a:cubicBezTo>
                  <a:cubicBezTo>
                    <a:pt x="304" y="1564"/>
                    <a:pt x="304" y="1564"/>
                    <a:pt x="304" y="1564"/>
                  </a:cubicBezTo>
                  <a:cubicBezTo>
                    <a:pt x="337" y="1564"/>
                    <a:pt x="364" y="1591"/>
                    <a:pt x="364" y="1624"/>
                  </a:cubicBezTo>
                  <a:cubicBezTo>
                    <a:pt x="364" y="1657"/>
                    <a:pt x="337" y="1684"/>
                    <a:pt x="304" y="1684"/>
                  </a:cubicBezTo>
                  <a:moveTo>
                    <a:pt x="424" y="1928"/>
                  </a:moveTo>
                  <a:cubicBezTo>
                    <a:pt x="392" y="1928"/>
                    <a:pt x="364" y="1898"/>
                    <a:pt x="364" y="1864"/>
                  </a:cubicBezTo>
                  <a:cubicBezTo>
                    <a:pt x="364" y="1793"/>
                    <a:pt x="364" y="1793"/>
                    <a:pt x="364" y="1793"/>
                  </a:cubicBezTo>
                  <a:cubicBezTo>
                    <a:pt x="434" y="1769"/>
                    <a:pt x="484" y="1702"/>
                    <a:pt x="484" y="1624"/>
                  </a:cubicBezTo>
                  <a:cubicBezTo>
                    <a:pt x="484" y="1545"/>
                    <a:pt x="434" y="1479"/>
                    <a:pt x="364" y="1454"/>
                  </a:cubicBezTo>
                  <a:cubicBezTo>
                    <a:pt x="364" y="1193"/>
                    <a:pt x="364" y="1193"/>
                    <a:pt x="364" y="1193"/>
                  </a:cubicBezTo>
                  <a:cubicBezTo>
                    <a:pt x="434" y="1169"/>
                    <a:pt x="484" y="1102"/>
                    <a:pt x="484" y="1024"/>
                  </a:cubicBezTo>
                  <a:cubicBezTo>
                    <a:pt x="484" y="945"/>
                    <a:pt x="434" y="879"/>
                    <a:pt x="364" y="854"/>
                  </a:cubicBezTo>
                  <a:cubicBezTo>
                    <a:pt x="364" y="593"/>
                    <a:pt x="364" y="593"/>
                    <a:pt x="364" y="593"/>
                  </a:cubicBezTo>
                  <a:cubicBezTo>
                    <a:pt x="434" y="569"/>
                    <a:pt x="484" y="502"/>
                    <a:pt x="484" y="424"/>
                  </a:cubicBezTo>
                  <a:cubicBezTo>
                    <a:pt x="484" y="345"/>
                    <a:pt x="434" y="279"/>
                    <a:pt x="364" y="254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364" y="147"/>
                    <a:pt x="391" y="120"/>
                    <a:pt x="424" y="120"/>
                  </a:cubicBezTo>
                  <a:cubicBezTo>
                    <a:pt x="1748" y="120"/>
                    <a:pt x="1748" y="120"/>
                    <a:pt x="1748" y="120"/>
                  </a:cubicBezTo>
                  <a:cubicBezTo>
                    <a:pt x="1781" y="120"/>
                    <a:pt x="1808" y="147"/>
                    <a:pt x="1808" y="180"/>
                  </a:cubicBezTo>
                  <a:cubicBezTo>
                    <a:pt x="1808" y="1244"/>
                    <a:pt x="1808" y="1244"/>
                    <a:pt x="1808" y="1244"/>
                  </a:cubicBezTo>
                  <a:cubicBezTo>
                    <a:pt x="1753" y="1218"/>
                    <a:pt x="1692" y="1204"/>
                    <a:pt x="1628" y="1204"/>
                  </a:cubicBezTo>
                  <a:cubicBezTo>
                    <a:pt x="1396" y="1204"/>
                    <a:pt x="1208" y="1392"/>
                    <a:pt x="1208" y="1624"/>
                  </a:cubicBezTo>
                  <a:cubicBezTo>
                    <a:pt x="1208" y="1743"/>
                    <a:pt x="1257" y="1851"/>
                    <a:pt x="1336" y="1928"/>
                  </a:cubicBezTo>
                  <a:lnTo>
                    <a:pt x="424" y="1928"/>
                  </a:lnTo>
                  <a:close/>
                  <a:moveTo>
                    <a:pt x="1628" y="1928"/>
                  </a:moveTo>
                  <a:cubicBezTo>
                    <a:pt x="1463" y="1928"/>
                    <a:pt x="1328" y="1791"/>
                    <a:pt x="1328" y="1624"/>
                  </a:cubicBezTo>
                  <a:cubicBezTo>
                    <a:pt x="1328" y="1458"/>
                    <a:pt x="1463" y="1324"/>
                    <a:pt x="1628" y="1324"/>
                  </a:cubicBezTo>
                  <a:cubicBezTo>
                    <a:pt x="1793" y="1324"/>
                    <a:pt x="1928" y="1458"/>
                    <a:pt x="1928" y="1624"/>
                  </a:cubicBezTo>
                  <a:cubicBezTo>
                    <a:pt x="1928" y="1791"/>
                    <a:pt x="1793" y="1928"/>
                    <a:pt x="1628" y="19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9"/>
            <p:cNvSpPr>
              <a:spLocks/>
            </p:cNvSpPr>
            <p:nvPr/>
          </p:nvSpPr>
          <p:spPr bwMode="auto">
            <a:xfrm>
              <a:off x="3810000" y="2289176"/>
              <a:ext cx="257175" cy="65088"/>
            </a:xfrm>
            <a:custGeom>
              <a:avLst/>
              <a:gdLst>
                <a:gd name="T0" fmla="*/ 60 w 480"/>
                <a:gd name="T1" fmla="*/ 120 h 120"/>
                <a:gd name="T2" fmla="*/ 420 w 480"/>
                <a:gd name="T3" fmla="*/ 120 h 120"/>
                <a:gd name="T4" fmla="*/ 480 w 480"/>
                <a:gd name="T5" fmla="*/ 60 h 120"/>
                <a:gd name="T6" fmla="*/ 420 w 480"/>
                <a:gd name="T7" fmla="*/ 0 h 120"/>
                <a:gd name="T8" fmla="*/ 60 w 480"/>
                <a:gd name="T9" fmla="*/ 0 h 120"/>
                <a:gd name="T10" fmla="*/ 0 w 480"/>
                <a:gd name="T11" fmla="*/ 60 h 120"/>
                <a:gd name="T12" fmla="*/ 60 w 48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20">
                  <a:moveTo>
                    <a:pt x="60" y="120"/>
                  </a:moveTo>
                  <a:cubicBezTo>
                    <a:pt x="420" y="120"/>
                    <a:pt x="420" y="120"/>
                    <a:pt x="420" y="120"/>
                  </a:cubicBezTo>
                  <a:cubicBezTo>
                    <a:pt x="453" y="120"/>
                    <a:pt x="480" y="93"/>
                    <a:pt x="480" y="60"/>
                  </a:cubicBezTo>
                  <a:cubicBezTo>
                    <a:pt x="480" y="27"/>
                    <a:pt x="453" y="0"/>
                    <a:pt x="42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0"/>
            <p:cNvSpPr>
              <a:spLocks/>
            </p:cNvSpPr>
            <p:nvPr/>
          </p:nvSpPr>
          <p:spPr bwMode="auto">
            <a:xfrm>
              <a:off x="3810000" y="2547938"/>
              <a:ext cx="257175" cy="63500"/>
            </a:xfrm>
            <a:custGeom>
              <a:avLst/>
              <a:gdLst>
                <a:gd name="T0" fmla="*/ 60 w 480"/>
                <a:gd name="T1" fmla="*/ 120 h 120"/>
                <a:gd name="T2" fmla="*/ 420 w 480"/>
                <a:gd name="T3" fmla="*/ 120 h 120"/>
                <a:gd name="T4" fmla="*/ 480 w 480"/>
                <a:gd name="T5" fmla="*/ 60 h 120"/>
                <a:gd name="T6" fmla="*/ 420 w 480"/>
                <a:gd name="T7" fmla="*/ 0 h 120"/>
                <a:gd name="T8" fmla="*/ 60 w 480"/>
                <a:gd name="T9" fmla="*/ 0 h 120"/>
                <a:gd name="T10" fmla="*/ 0 w 480"/>
                <a:gd name="T11" fmla="*/ 60 h 120"/>
                <a:gd name="T12" fmla="*/ 60 w 48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20">
                  <a:moveTo>
                    <a:pt x="60" y="120"/>
                  </a:moveTo>
                  <a:cubicBezTo>
                    <a:pt x="420" y="120"/>
                    <a:pt x="420" y="120"/>
                    <a:pt x="420" y="120"/>
                  </a:cubicBezTo>
                  <a:cubicBezTo>
                    <a:pt x="453" y="120"/>
                    <a:pt x="480" y="93"/>
                    <a:pt x="480" y="60"/>
                  </a:cubicBezTo>
                  <a:cubicBezTo>
                    <a:pt x="480" y="27"/>
                    <a:pt x="453" y="0"/>
                    <a:pt x="42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1"/>
            <p:cNvSpPr>
              <a:spLocks/>
            </p:cNvSpPr>
            <p:nvPr/>
          </p:nvSpPr>
          <p:spPr bwMode="auto">
            <a:xfrm>
              <a:off x="4002088" y="2805113"/>
              <a:ext cx="128588" cy="128588"/>
            </a:xfrm>
            <a:custGeom>
              <a:avLst/>
              <a:gdLst>
                <a:gd name="T0" fmla="*/ 180 w 240"/>
                <a:gd name="T1" fmla="*/ 120 h 240"/>
                <a:gd name="T2" fmla="*/ 120 w 240"/>
                <a:gd name="T3" fmla="*/ 120 h 240"/>
                <a:gd name="T4" fmla="*/ 120 w 240"/>
                <a:gd name="T5" fmla="*/ 60 h 240"/>
                <a:gd name="T6" fmla="*/ 60 w 240"/>
                <a:gd name="T7" fmla="*/ 0 h 240"/>
                <a:gd name="T8" fmla="*/ 0 w 240"/>
                <a:gd name="T9" fmla="*/ 60 h 240"/>
                <a:gd name="T10" fmla="*/ 0 w 240"/>
                <a:gd name="T11" fmla="*/ 180 h 240"/>
                <a:gd name="T12" fmla="*/ 60 w 240"/>
                <a:gd name="T13" fmla="*/ 240 h 240"/>
                <a:gd name="T14" fmla="*/ 180 w 240"/>
                <a:gd name="T15" fmla="*/ 240 h 240"/>
                <a:gd name="T16" fmla="*/ 240 w 240"/>
                <a:gd name="T17" fmla="*/ 180 h 240"/>
                <a:gd name="T18" fmla="*/ 180 w 240"/>
                <a:gd name="T19" fmla="*/ 12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80" y="120"/>
                  </a:moveTo>
                  <a:cubicBezTo>
                    <a:pt x="120" y="120"/>
                    <a:pt x="120" y="120"/>
                    <a:pt x="120" y="12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13"/>
                    <a:pt x="27" y="240"/>
                    <a:pt x="60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213" y="240"/>
                    <a:pt x="240" y="213"/>
                    <a:pt x="240" y="180"/>
                  </a:cubicBezTo>
                  <a:cubicBezTo>
                    <a:pt x="240" y="147"/>
                    <a:pt x="213" y="120"/>
                    <a:pt x="180" y="1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52"/>
            <p:cNvSpPr>
              <a:spLocks/>
            </p:cNvSpPr>
            <p:nvPr/>
          </p:nvSpPr>
          <p:spPr bwMode="auto">
            <a:xfrm>
              <a:off x="3473450" y="2222501"/>
              <a:ext cx="273050" cy="196850"/>
            </a:xfrm>
            <a:custGeom>
              <a:avLst/>
              <a:gdLst>
                <a:gd name="T0" fmla="*/ 401 w 509"/>
                <a:gd name="T1" fmla="*/ 23 h 366"/>
                <a:gd name="T2" fmla="*/ 203 w 509"/>
                <a:gd name="T3" fmla="*/ 221 h 366"/>
                <a:gd name="T4" fmla="*/ 109 w 509"/>
                <a:gd name="T5" fmla="*/ 126 h 366"/>
                <a:gd name="T6" fmla="*/ 24 w 509"/>
                <a:gd name="T7" fmla="*/ 126 h 366"/>
                <a:gd name="T8" fmla="*/ 24 w 509"/>
                <a:gd name="T9" fmla="*/ 211 h 366"/>
                <a:gd name="T10" fmla="*/ 161 w 509"/>
                <a:gd name="T11" fmla="*/ 348 h 366"/>
                <a:gd name="T12" fmla="*/ 203 w 509"/>
                <a:gd name="T13" fmla="*/ 366 h 366"/>
                <a:gd name="T14" fmla="*/ 245 w 509"/>
                <a:gd name="T15" fmla="*/ 348 h 366"/>
                <a:gd name="T16" fmla="*/ 485 w 509"/>
                <a:gd name="T17" fmla="*/ 108 h 366"/>
                <a:gd name="T18" fmla="*/ 485 w 509"/>
                <a:gd name="T19" fmla="*/ 23 h 366"/>
                <a:gd name="T20" fmla="*/ 401 w 509"/>
                <a:gd name="T21" fmla="*/ 2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9" h="366">
                  <a:moveTo>
                    <a:pt x="401" y="23"/>
                  </a:moveTo>
                  <a:cubicBezTo>
                    <a:pt x="203" y="221"/>
                    <a:pt x="203" y="221"/>
                    <a:pt x="203" y="221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85" y="103"/>
                    <a:pt x="47" y="103"/>
                    <a:pt x="24" y="126"/>
                  </a:cubicBezTo>
                  <a:cubicBezTo>
                    <a:pt x="0" y="150"/>
                    <a:pt x="0" y="188"/>
                    <a:pt x="24" y="211"/>
                  </a:cubicBezTo>
                  <a:cubicBezTo>
                    <a:pt x="161" y="348"/>
                    <a:pt x="161" y="348"/>
                    <a:pt x="161" y="348"/>
                  </a:cubicBezTo>
                  <a:cubicBezTo>
                    <a:pt x="172" y="360"/>
                    <a:pt x="188" y="366"/>
                    <a:pt x="203" y="366"/>
                  </a:cubicBezTo>
                  <a:cubicBezTo>
                    <a:pt x="218" y="366"/>
                    <a:pt x="234" y="360"/>
                    <a:pt x="245" y="348"/>
                  </a:cubicBezTo>
                  <a:cubicBezTo>
                    <a:pt x="485" y="108"/>
                    <a:pt x="485" y="108"/>
                    <a:pt x="485" y="108"/>
                  </a:cubicBezTo>
                  <a:cubicBezTo>
                    <a:pt x="509" y="85"/>
                    <a:pt x="509" y="47"/>
                    <a:pt x="485" y="23"/>
                  </a:cubicBezTo>
                  <a:cubicBezTo>
                    <a:pt x="462" y="0"/>
                    <a:pt x="424" y="0"/>
                    <a:pt x="401" y="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3"/>
            <p:cNvSpPr>
              <a:spLocks/>
            </p:cNvSpPr>
            <p:nvPr/>
          </p:nvSpPr>
          <p:spPr bwMode="auto">
            <a:xfrm>
              <a:off x="3473450" y="2479676"/>
              <a:ext cx="273050" cy="196850"/>
            </a:xfrm>
            <a:custGeom>
              <a:avLst/>
              <a:gdLst>
                <a:gd name="T0" fmla="*/ 401 w 509"/>
                <a:gd name="T1" fmla="*/ 23 h 366"/>
                <a:gd name="T2" fmla="*/ 203 w 509"/>
                <a:gd name="T3" fmla="*/ 221 h 366"/>
                <a:gd name="T4" fmla="*/ 109 w 509"/>
                <a:gd name="T5" fmla="*/ 126 h 366"/>
                <a:gd name="T6" fmla="*/ 24 w 509"/>
                <a:gd name="T7" fmla="*/ 126 h 366"/>
                <a:gd name="T8" fmla="*/ 24 w 509"/>
                <a:gd name="T9" fmla="*/ 211 h 366"/>
                <a:gd name="T10" fmla="*/ 161 w 509"/>
                <a:gd name="T11" fmla="*/ 348 h 366"/>
                <a:gd name="T12" fmla="*/ 203 w 509"/>
                <a:gd name="T13" fmla="*/ 366 h 366"/>
                <a:gd name="T14" fmla="*/ 245 w 509"/>
                <a:gd name="T15" fmla="*/ 348 h 366"/>
                <a:gd name="T16" fmla="*/ 485 w 509"/>
                <a:gd name="T17" fmla="*/ 108 h 366"/>
                <a:gd name="T18" fmla="*/ 485 w 509"/>
                <a:gd name="T19" fmla="*/ 23 h 366"/>
                <a:gd name="T20" fmla="*/ 401 w 509"/>
                <a:gd name="T21" fmla="*/ 2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9" h="366">
                  <a:moveTo>
                    <a:pt x="401" y="23"/>
                  </a:moveTo>
                  <a:cubicBezTo>
                    <a:pt x="203" y="221"/>
                    <a:pt x="203" y="221"/>
                    <a:pt x="203" y="221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85" y="103"/>
                    <a:pt x="47" y="103"/>
                    <a:pt x="24" y="126"/>
                  </a:cubicBezTo>
                  <a:cubicBezTo>
                    <a:pt x="0" y="150"/>
                    <a:pt x="0" y="188"/>
                    <a:pt x="24" y="211"/>
                  </a:cubicBezTo>
                  <a:cubicBezTo>
                    <a:pt x="161" y="348"/>
                    <a:pt x="161" y="348"/>
                    <a:pt x="161" y="348"/>
                  </a:cubicBezTo>
                  <a:cubicBezTo>
                    <a:pt x="172" y="360"/>
                    <a:pt x="188" y="366"/>
                    <a:pt x="203" y="366"/>
                  </a:cubicBezTo>
                  <a:cubicBezTo>
                    <a:pt x="218" y="366"/>
                    <a:pt x="234" y="360"/>
                    <a:pt x="245" y="348"/>
                  </a:cubicBezTo>
                  <a:cubicBezTo>
                    <a:pt x="485" y="108"/>
                    <a:pt x="485" y="108"/>
                    <a:pt x="485" y="108"/>
                  </a:cubicBezTo>
                  <a:cubicBezTo>
                    <a:pt x="509" y="85"/>
                    <a:pt x="509" y="47"/>
                    <a:pt x="485" y="23"/>
                  </a:cubicBezTo>
                  <a:cubicBezTo>
                    <a:pt x="462" y="0"/>
                    <a:pt x="424" y="0"/>
                    <a:pt x="401" y="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4"/>
            <p:cNvSpPr>
              <a:spLocks/>
            </p:cNvSpPr>
            <p:nvPr/>
          </p:nvSpPr>
          <p:spPr bwMode="auto">
            <a:xfrm>
              <a:off x="3473450" y="2736851"/>
              <a:ext cx="273050" cy="196850"/>
            </a:xfrm>
            <a:custGeom>
              <a:avLst/>
              <a:gdLst>
                <a:gd name="T0" fmla="*/ 401 w 509"/>
                <a:gd name="T1" fmla="*/ 23 h 366"/>
                <a:gd name="T2" fmla="*/ 203 w 509"/>
                <a:gd name="T3" fmla="*/ 221 h 366"/>
                <a:gd name="T4" fmla="*/ 109 w 509"/>
                <a:gd name="T5" fmla="*/ 126 h 366"/>
                <a:gd name="T6" fmla="*/ 24 w 509"/>
                <a:gd name="T7" fmla="*/ 126 h 366"/>
                <a:gd name="T8" fmla="*/ 24 w 509"/>
                <a:gd name="T9" fmla="*/ 211 h 366"/>
                <a:gd name="T10" fmla="*/ 161 w 509"/>
                <a:gd name="T11" fmla="*/ 348 h 366"/>
                <a:gd name="T12" fmla="*/ 203 w 509"/>
                <a:gd name="T13" fmla="*/ 366 h 366"/>
                <a:gd name="T14" fmla="*/ 245 w 509"/>
                <a:gd name="T15" fmla="*/ 348 h 366"/>
                <a:gd name="T16" fmla="*/ 485 w 509"/>
                <a:gd name="T17" fmla="*/ 108 h 366"/>
                <a:gd name="T18" fmla="*/ 485 w 509"/>
                <a:gd name="T19" fmla="*/ 23 h 366"/>
                <a:gd name="T20" fmla="*/ 401 w 509"/>
                <a:gd name="T21" fmla="*/ 2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9" h="366">
                  <a:moveTo>
                    <a:pt x="401" y="23"/>
                  </a:moveTo>
                  <a:cubicBezTo>
                    <a:pt x="203" y="221"/>
                    <a:pt x="203" y="221"/>
                    <a:pt x="203" y="221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85" y="103"/>
                    <a:pt x="47" y="103"/>
                    <a:pt x="24" y="126"/>
                  </a:cubicBezTo>
                  <a:cubicBezTo>
                    <a:pt x="0" y="150"/>
                    <a:pt x="0" y="188"/>
                    <a:pt x="24" y="211"/>
                  </a:cubicBezTo>
                  <a:cubicBezTo>
                    <a:pt x="161" y="348"/>
                    <a:pt x="161" y="348"/>
                    <a:pt x="161" y="348"/>
                  </a:cubicBezTo>
                  <a:cubicBezTo>
                    <a:pt x="172" y="360"/>
                    <a:pt x="188" y="366"/>
                    <a:pt x="203" y="366"/>
                  </a:cubicBezTo>
                  <a:cubicBezTo>
                    <a:pt x="218" y="366"/>
                    <a:pt x="234" y="360"/>
                    <a:pt x="245" y="348"/>
                  </a:cubicBezTo>
                  <a:cubicBezTo>
                    <a:pt x="485" y="108"/>
                    <a:pt x="485" y="108"/>
                    <a:pt x="485" y="108"/>
                  </a:cubicBezTo>
                  <a:cubicBezTo>
                    <a:pt x="509" y="85"/>
                    <a:pt x="509" y="47"/>
                    <a:pt x="485" y="23"/>
                  </a:cubicBezTo>
                  <a:cubicBezTo>
                    <a:pt x="462" y="0"/>
                    <a:pt x="424" y="0"/>
                    <a:pt x="401" y="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3921550" y="1060525"/>
            <a:ext cx="348334" cy="347830"/>
            <a:chOff x="1579563" y="2032000"/>
            <a:chExt cx="1098550" cy="1096963"/>
          </a:xfrm>
          <a:solidFill>
            <a:schemeClr val="accent3"/>
          </a:solidFill>
        </p:grpSpPr>
        <p:sp>
          <p:nvSpPr>
            <p:cNvPr id="103" name="Freeform 5"/>
            <p:cNvSpPr>
              <a:spLocks noEditPoints="1"/>
            </p:cNvSpPr>
            <p:nvPr/>
          </p:nvSpPr>
          <p:spPr bwMode="auto">
            <a:xfrm>
              <a:off x="1579563" y="2032000"/>
              <a:ext cx="1098550" cy="644525"/>
            </a:xfrm>
            <a:custGeom>
              <a:avLst/>
              <a:gdLst>
                <a:gd name="T0" fmla="*/ 1748 w 2048"/>
                <a:gd name="T1" fmla="*/ 0 h 1204"/>
                <a:gd name="T2" fmla="*/ 1688 w 2048"/>
                <a:gd name="T3" fmla="*/ 120 h 1204"/>
                <a:gd name="T4" fmla="*/ 1024 w 2048"/>
                <a:gd name="T5" fmla="*/ 0 h 1204"/>
                <a:gd name="T6" fmla="*/ 360 w 2048"/>
                <a:gd name="T7" fmla="*/ 120 h 1204"/>
                <a:gd name="T8" fmla="*/ 300 w 2048"/>
                <a:gd name="T9" fmla="*/ 0 h 1204"/>
                <a:gd name="T10" fmla="*/ 0 w 2048"/>
                <a:gd name="T11" fmla="*/ 60 h 1204"/>
                <a:gd name="T12" fmla="*/ 60 w 2048"/>
                <a:gd name="T13" fmla="*/ 360 h 1204"/>
                <a:gd name="T14" fmla="*/ 360 w 2048"/>
                <a:gd name="T15" fmla="*/ 300 h 1204"/>
                <a:gd name="T16" fmla="*/ 609 w 2048"/>
                <a:gd name="T17" fmla="*/ 239 h 1204"/>
                <a:gd name="T18" fmla="*/ 124 w 2048"/>
                <a:gd name="T19" fmla="*/ 1024 h 1204"/>
                <a:gd name="T20" fmla="*/ 484 w 2048"/>
                <a:gd name="T21" fmla="*/ 1024 h 1204"/>
                <a:gd name="T22" fmla="*/ 863 w 2048"/>
                <a:gd name="T23" fmla="*/ 260 h 1204"/>
                <a:gd name="T24" fmla="*/ 1185 w 2048"/>
                <a:gd name="T25" fmla="*/ 260 h 1204"/>
                <a:gd name="T26" fmla="*/ 1564 w 2048"/>
                <a:gd name="T27" fmla="*/ 1024 h 1204"/>
                <a:gd name="T28" fmla="*/ 1924 w 2048"/>
                <a:gd name="T29" fmla="*/ 1024 h 1204"/>
                <a:gd name="T30" fmla="*/ 1438 w 2048"/>
                <a:gd name="T31" fmla="*/ 240 h 1204"/>
                <a:gd name="T32" fmla="*/ 1688 w 2048"/>
                <a:gd name="T33" fmla="*/ 300 h 1204"/>
                <a:gd name="T34" fmla="*/ 1988 w 2048"/>
                <a:gd name="T35" fmla="*/ 360 h 1204"/>
                <a:gd name="T36" fmla="*/ 2048 w 2048"/>
                <a:gd name="T37" fmla="*/ 60 h 1204"/>
                <a:gd name="T38" fmla="*/ 240 w 2048"/>
                <a:gd name="T39" fmla="*/ 240 h 1204"/>
                <a:gd name="T40" fmla="*/ 120 w 2048"/>
                <a:gd name="T41" fmla="*/ 120 h 1204"/>
                <a:gd name="T42" fmla="*/ 240 w 2048"/>
                <a:gd name="T43" fmla="*/ 240 h 1204"/>
                <a:gd name="T44" fmla="*/ 244 w 2048"/>
                <a:gd name="T45" fmla="*/ 1024 h 1204"/>
                <a:gd name="T46" fmla="*/ 364 w 2048"/>
                <a:gd name="T47" fmla="*/ 1024 h 1204"/>
                <a:gd name="T48" fmla="*/ 1744 w 2048"/>
                <a:gd name="T49" fmla="*/ 1084 h 1204"/>
                <a:gd name="T50" fmla="*/ 1744 w 2048"/>
                <a:gd name="T51" fmla="*/ 964 h 1204"/>
                <a:gd name="T52" fmla="*/ 1744 w 2048"/>
                <a:gd name="T53" fmla="*/ 1084 h 1204"/>
                <a:gd name="T54" fmla="*/ 964 w 2048"/>
                <a:gd name="T55" fmla="*/ 180 h 1204"/>
                <a:gd name="T56" fmla="*/ 1084 w 2048"/>
                <a:gd name="T57" fmla="*/ 180 h 1204"/>
                <a:gd name="T58" fmla="*/ 1928 w 2048"/>
                <a:gd name="T59" fmla="*/ 240 h 1204"/>
                <a:gd name="T60" fmla="*/ 1808 w 2048"/>
                <a:gd name="T61" fmla="*/ 120 h 1204"/>
                <a:gd name="T62" fmla="*/ 1928 w 2048"/>
                <a:gd name="T63" fmla="*/ 240 h 1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48" h="1204">
                  <a:moveTo>
                    <a:pt x="1988" y="0"/>
                  </a:moveTo>
                  <a:cubicBezTo>
                    <a:pt x="1748" y="0"/>
                    <a:pt x="1748" y="0"/>
                    <a:pt x="1748" y="0"/>
                  </a:cubicBezTo>
                  <a:cubicBezTo>
                    <a:pt x="1715" y="0"/>
                    <a:pt x="1688" y="27"/>
                    <a:pt x="1688" y="60"/>
                  </a:cubicBezTo>
                  <a:cubicBezTo>
                    <a:pt x="1688" y="120"/>
                    <a:pt x="1688" y="120"/>
                    <a:pt x="1688" y="120"/>
                  </a:cubicBezTo>
                  <a:cubicBezTo>
                    <a:pt x="1194" y="120"/>
                    <a:pt x="1194" y="120"/>
                    <a:pt x="1194" y="120"/>
                  </a:cubicBezTo>
                  <a:cubicBezTo>
                    <a:pt x="1169" y="50"/>
                    <a:pt x="1102" y="0"/>
                    <a:pt x="1024" y="0"/>
                  </a:cubicBezTo>
                  <a:cubicBezTo>
                    <a:pt x="946" y="0"/>
                    <a:pt x="879" y="50"/>
                    <a:pt x="854" y="120"/>
                  </a:cubicBezTo>
                  <a:cubicBezTo>
                    <a:pt x="360" y="120"/>
                    <a:pt x="360" y="120"/>
                    <a:pt x="360" y="120"/>
                  </a:cubicBezTo>
                  <a:cubicBezTo>
                    <a:pt x="360" y="60"/>
                    <a:pt x="360" y="60"/>
                    <a:pt x="360" y="60"/>
                  </a:cubicBezTo>
                  <a:cubicBezTo>
                    <a:pt x="360" y="27"/>
                    <a:pt x="333" y="0"/>
                    <a:pt x="30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33"/>
                    <a:pt x="27" y="360"/>
                    <a:pt x="60" y="360"/>
                  </a:cubicBezTo>
                  <a:cubicBezTo>
                    <a:pt x="300" y="360"/>
                    <a:pt x="300" y="360"/>
                    <a:pt x="300" y="360"/>
                  </a:cubicBezTo>
                  <a:cubicBezTo>
                    <a:pt x="333" y="360"/>
                    <a:pt x="360" y="333"/>
                    <a:pt x="360" y="300"/>
                  </a:cubicBezTo>
                  <a:cubicBezTo>
                    <a:pt x="360" y="239"/>
                    <a:pt x="360" y="239"/>
                    <a:pt x="360" y="239"/>
                  </a:cubicBezTo>
                  <a:cubicBezTo>
                    <a:pt x="609" y="239"/>
                    <a:pt x="609" y="239"/>
                    <a:pt x="609" y="239"/>
                  </a:cubicBezTo>
                  <a:cubicBezTo>
                    <a:pt x="393" y="376"/>
                    <a:pt x="261" y="608"/>
                    <a:pt x="246" y="854"/>
                  </a:cubicBezTo>
                  <a:cubicBezTo>
                    <a:pt x="175" y="878"/>
                    <a:pt x="124" y="945"/>
                    <a:pt x="124" y="1024"/>
                  </a:cubicBezTo>
                  <a:cubicBezTo>
                    <a:pt x="124" y="1123"/>
                    <a:pt x="205" y="1204"/>
                    <a:pt x="304" y="1204"/>
                  </a:cubicBezTo>
                  <a:cubicBezTo>
                    <a:pt x="403" y="1204"/>
                    <a:pt x="484" y="1123"/>
                    <a:pt x="484" y="1024"/>
                  </a:cubicBezTo>
                  <a:cubicBezTo>
                    <a:pt x="484" y="946"/>
                    <a:pt x="435" y="880"/>
                    <a:pt x="366" y="855"/>
                  </a:cubicBezTo>
                  <a:cubicBezTo>
                    <a:pt x="387" y="572"/>
                    <a:pt x="591" y="329"/>
                    <a:pt x="863" y="260"/>
                  </a:cubicBezTo>
                  <a:cubicBezTo>
                    <a:pt x="892" y="319"/>
                    <a:pt x="953" y="360"/>
                    <a:pt x="1024" y="360"/>
                  </a:cubicBezTo>
                  <a:cubicBezTo>
                    <a:pt x="1094" y="360"/>
                    <a:pt x="1156" y="319"/>
                    <a:pt x="1185" y="260"/>
                  </a:cubicBezTo>
                  <a:cubicBezTo>
                    <a:pt x="1457" y="329"/>
                    <a:pt x="1661" y="572"/>
                    <a:pt x="1682" y="855"/>
                  </a:cubicBezTo>
                  <a:cubicBezTo>
                    <a:pt x="1613" y="880"/>
                    <a:pt x="1564" y="946"/>
                    <a:pt x="1564" y="1024"/>
                  </a:cubicBezTo>
                  <a:cubicBezTo>
                    <a:pt x="1564" y="1123"/>
                    <a:pt x="1645" y="1204"/>
                    <a:pt x="1744" y="1204"/>
                  </a:cubicBezTo>
                  <a:cubicBezTo>
                    <a:pt x="1843" y="1204"/>
                    <a:pt x="1924" y="1123"/>
                    <a:pt x="1924" y="1024"/>
                  </a:cubicBezTo>
                  <a:cubicBezTo>
                    <a:pt x="1924" y="945"/>
                    <a:pt x="1873" y="878"/>
                    <a:pt x="1802" y="854"/>
                  </a:cubicBezTo>
                  <a:cubicBezTo>
                    <a:pt x="1786" y="607"/>
                    <a:pt x="1654" y="377"/>
                    <a:pt x="1438" y="240"/>
                  </a:cubicBezTo>
                  <a:cubicBezTo>
                    <a:pt x="1688" y="240"/>
                    <a:pt x="1688" y="240"/>
                    <a:pt x="1688" y="240"/>
                  </a:cubicBezTo>
                  <a:cubicBezTo>
                    <a:pt x="1688" y="300"/>
                    <a:pt x="1688" y="300"/>
                    <a:pt x="1688" y="300"/>
                  </a:cubicBezTo>
                  <a:cubicBezTo>
                    <a:pt x="1688" y="333"/>
                    <a:pt x="1715" y="360"/>
                    <a:pt x="1748" y="360"/>
                  </a:cubicBezTo>
                  <a:cubicBezTo>
                    <a:pt x="1988" y="360"/>
                    <a:pt x="1988" y="360"/>
                    <a:pt x="1988" y="360"/>
                  </a:cubicBezTo>
                  <a:cubicBezTo>
                    <a:pt x="2021" y="360"/>
                    <a:pt x="2048" y="333"/>
                    <a:pt x="2048" y="300"/>
                  </a:cubicBezTo>
                  <a:cubicBezTo>
                    <a:pt x="2048" y="60"/>
                    <a:pt x="2048" y="60"/>
                    <a:pt x="2048" y="60"/>
                  </a:cubicBezTo>
                  <a:cubicBezTo>
                    <a:pt x="2048" y="27"/>
                    <a:pt x="2021" y="0"/>
                    <a:pt x="1988" y="0"/>
                  </a:cubicBezTo>
                  <a:moveTo>
                    <a:pt x="240" y="240"/>
                  </a:moveTo>
                  <a:cubicBezTo>
                    <a:pt x="120" y="240"/>
                    <a:pt x="120" y="240"/>
                    <a:pt x="120" y="240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240" y="120"/>
                    <a:pt x="240" y="120"/>
                    <a:pt x="240" y="120"/>
                  </a:cubicBezTo>
                  <a:lnTo>
                    <a:pt x="240" y="240"/>
                  </a:lnTo>
                  <a:close/>
                  <a:moveTo>
                    <a:pt x="304" y="1084"/>
                  </a:moveTo>
                  <a:cubicBezTo>
                    <a:pt x="271" y="1084"/>
                    <a:pt x="244" y="1057"/>
                    <a:pt x="244" y="1024"/>
                  </a:cubicBezTo>
                  <a:cubicBezTo>
                    <a:pt x="244" y="991"/>
                    <a:pt x="271" y="964"/>
                    <a:pt x="304" y="964"/>
                  </a:cubicBezTo>
                  <a:cubicBezTo>
                    <a:pt x="337" y="964"/>
                    <a:pt x="364" y="991"/>
                    <a:pt x="364" y="1024"/>
                  </a:cubicBezTo>
                  <a:cubicBezTo>
                    <a:pt x="364" y="1057"/>
                    <a:pt x="337" y="1084"/>
                    <a:pt x="304" y="1084"/>
                  </a:cubicBezTo>
                  <a:moveTo>
                    <a:pt x="1744" y="1084"/>
                  </a:moveTo>
                  <a:cubicBezTo>
                    <a:pt x="1711" y="1084"/>
                    <a:pt x="1684" y="1057"/>
                    <a:pt x="1684" y="1024"/>
                  </a:cubicBezTo>
                  <a:cubicBezTo>
                    <a:pt x="1684" y="991"/>
                    <a:pt x="1711" y="964"/>
                    <a:pt x="1744" y="964"/>
                  </a:cubicBezTo>
                  <a:cubicBezTo>
                    <a:pt x="1777" y="964"/>
                    <a:pt x="1804" y="991"/>
                    <a:pt x="1804" y="1024"/>
                  </a:cubicBezTo>
                  <a:cubicBezTo>
                    <a:pt x="1804" y="1057"/>
                    <a:pt x="1777" y="1084"/>
                    <a:pt x="1744" y="1084"/>
                  </a:cubicBezTo>
                  <a:moveTo>
                    <a:pt x="1024" y="240"/>
                  </a:moveTo>
                  <a:cubicBezTo>
                    <a:pt x="991" y="240"/>
                    <a:pt x="964" y="213"/>
                    <a:pt x="964" y="180"/>
                  </a:cubicBezTo>
                  <a:cubicBezTo>
                    <a:pt x="964" y="147"/>
                    <a:pt x="991" y="120"/>
                    <a:pt x="1024" y="120"/>
                  </a:cubicBezTo>
                  <a:cubicBezTo>
                    <a:pt x="1057" y="120"/>
                    <a:pt x="1084" y="147"/>
                    <a:pt x="1084" y="180"/>
                  </a:cubicBezTo>
                  <a:cubicBezTo>
                    <a:pt x="1084" y="213"/>
                    <a:pt x="1057" y="240"/>
                    <a:pt x="1024" y="240"/>
                  </a:cubicBezTo>
                  <a:moveTo>
                    <a:pt x="1928" y="240"/>
                  </a:moveTo>
                  <a:cubicBezTo>
                    <a:pt x="1808" y="240"/>
                    <a:pt x="1808" y="240"/>
                    <a:pt x="1808" y="240"/>
                  </a:cubicBezTo>
                  <a:cubicBezTo>
                    <a:pt x="1808" y="120"/>
                    <a:pt x="1808" y="120"/>
                    <a:pt x="1808" y="120"/>
                  </a:cubicBezTo>
                  <a:cubicBezTo>
                    <a:pt x="1928" y="120"/>
                    <a:pt x="1928" y="120"/>
                    <a:pt x="1928" y="120"/>
                  </a:cubicBezTo>
                  <a:lnTo>
                    <a:pt x="1928" y="2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"/>
            <p:cNvSpPr>
              <a:spLocks noEditPoints="1"/>
            </p:cNvSpPr>
            <p:nvPr/>
          </p:nvSpPr>
          <p:spPr bwMode="auto">
            <a:xfrm>
              <a:off x="1835151" y="2286000"/>
              <a:ext cx="585788" cy="842963"/>
            </a:xfrm>
            <a:custGeom>
              <a:avLst/>
              <a:gdLst>
                <a:gd name="T0" fmla="*/ 596 w 1092"/>
                <a:gd name="T1" fmla="*/ 36 h 1573"/>
                <a:gd name="T2" fmla="*/ 596 w 1092"/>
                <a:gd name="T3" fmla="*/ 36 h 1573"/>
                <a:gd name="T4" fmla="*/ 595 w 1092"/>
                <a:gd name="T5" fmla="*/ 35 h 1573"/>
                <a:gd name="T6" fmla="*/ 593 w 1092"/>
                <a:gd name="T7" fmla="*/ 31 h 1573"/>
                <a:gd name="T8" fmla="*/ 497 w 1092"/>
                <a:gd name="T9" fmla="*/ 35 h 1573"/>
                <a:gd name="T10" fmla="*/ 496 w 1092"/>
                <a:gd name="T11" fmla="*/ 36 h 1573"/>
                <a:gd name="T12" fmla="*/ 496 w 1092"/>
                <a:gd name="T13" fmla="*/ 36 h 1573"/>
                <a:gd name="T14" fmla="*/ 16 w 1092"/>
                <a:gd name="T15" fmla="*/ 756 h 1573"/>
                <a:gd name="T16" fmla="*/ 24 w 1092"/>
                <a:gd name="T17" fmla="*/ 831 h 1573"/>
                <a:gd name="T18" fmla="*/ 240 w 1092"/>
                <a:gd name="T19" fmla="*/ 1275 h 1573"/>
                <a:gd name="T20" fmla="*/ 213 w 1092"/>
                <a:gd name="T21" fmla="*/ 1299 h 1573"/>
                <a:gd name="T22" fmla="*/ 126 w 1092"/>
                <a:gd name="T23" fmla="*/ 1513 h 1573"/>
                <a:gd name="T24" fmla="*/ 186 w 1092"/>
                <a:gd name="T25" fmla="*/ 1573 h 1573"/>
                <a:gd name="T26" fmla="*/ 906 w 1092"/>
                <a:gd name="T27" fmla="*/ 1573 h 1573"/>
                <a:gd name="T28" fmla="*/ 966 w 1092"/>
                <a:gd name="T29" fmla="*/ 1513 h 1573"/>
                <a:gd name="T30" fmla="*/ 879 w 1092"/>
                <a:gd name="T31" fmla="*/ 1299 h 1573"/>
                <a:gd name="T32" fmla="*/ 852 w 1092"/>
                <a:gd name="T33" fmla="*/ 1275 h 1573"/>
                <a:gd name="T34" fmla="*/ 1068 w 1092"/>
                <a:gd name="T35" fmla="*/ 831 h 1573"/>
                <a:gd name="T36" fmla="*/ 1076 w 1092"/>
                <a:gd name="T37" fmla="*/ 756 h 1573"/>
                <a:gd name="T38" fmla="*/ 596 w 1092"/>
                <a:gd name="T39" fmla="*/ 36 h 1573"/>
                <a:gd name="T40" fmla="*/ 546 w 1092"/>
                <a:gd name="T41" fmla="*/ 729 h 1573"/>
                <a:gd name="T42" fmla="*/ 606 w 1092"/>
                <a:gd name="T43" fmla="*/ 789 h 1573"/>
                <a:gd name="T44" fmla="*/ 546 w 1092"/>
                <a:gd name="T45" fmla="*/ 849 h 1573"/>
                <a:gd name="T46" fmla="*/ 486 w 1092"/>
                <a:gd name="T47" fmla="*/ 789 h 1573"/>
                <a:gd name="T48" fmla="*/ 546 w 1092"/>
                <a:gd name="T49" fmla="*/ 729 h 1573"/>
                <a:gd name="T50" fmla="*/ 256 w 1092"/>
                <a:gd name="T51" fmla="*/ 1453 h 1573"/>
                <a:gd name="T52" fmla="*/ 426 w 1092"/>
                <a:gd name="T53" fmla="*/ 1329 h 1573"/>
                <a:gd name="T54" fmla="*/ 666 w 1092"/>
                <a:gd name="T55" fmla="*/ 1329 h 1573"/>
                <a:gd name="T56" fmla="*/ 836 w 1092"/>
                <a:gd name="T57" fmla="*/ 1453 h 1573"/>
                <a:gd name="T58" fmla="*/ 256 w 1092"/>
                <a:gd name="T59" fmla="*/ 1453 h 1573"/>
                <a:gd name="T60" fmla="*/ 739 w 1092"/>
                <a:gd name="T61" fmla="*/ 1218 h 1573"/>
                <a:gd name="T62" fmla="*/ 666 w 1092"/>
                <a:gd name="T63" fmla="*/ 1209 h 1573"/>
                <a:gd name="T64" fmla="*/ 426 w 1092"/>
                <a:gd name="T65" fmla="*/ 1209 h 1573"/>
                <a:gd name="T66" fmla="*/ 353 w 1092"/>
                <a:gd name="T67" fmla="*/ 1218 h 1573"/>
                <a:gd name="T68" fmla="*/ 142 w 1092"/>
                <a:gd name="T69" fmla="*/ 782 h 1573"/>
                <a:gd name="T70" fmla="*/ 486 w 1092"/>
                <a:gd name="T71" fmla="*/ 267 h 1573"/>
                <a:gd name="T72" fmla="*/ 486 w 1092"/>
                <a:gd name="T73" fmla="*/ 619 h 1573"/>
                <a:gd name="T74" fmla="*/ 366 w 1092"/>
                <a:gd name="T75" fmla="*/ 789 h 1573"/>
                <a:gd name="T76" fmla="*/ 546 w 1092"/>
                <a:gd name="T77" fmla="*/ 969 h 1573"/>
                <a:gd name="T78" fmla="*/ 726 w 1092"/>
                <a:gd name="T79" fmla="*/ 789 h 1573"/>
                <a:gd name="T80" fmla="*/ 606 w 1092"/>
                <a:gd name="T81" fmla="*/ 619 h 1573"/>
                <a:gd name="T82" fmla="*/ 606 w 1092"/>
                <a:gd name="T83" fmla="*/ 267 h 1573"/>
                <a:gd name="T84" fmla="*/ 950 w 1092"/>
                <a:gd name="T85" fmla="*/ 782 h 1573"/>
                <a:gd name="T86" fmla="*/ 739 w 1092"/>
                <a:gd name="T87" fmla="*/ 1218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92" h="1573">
                  <a:moveTo>
                    <a:pt x="596" y="36"/>
                  </a:moveTo>
                  <a:cubicBezTo>
                    <a:pt x="596" y="36"/>
                    <a:pt x="596" y="36"/>
                    <a:pt x="596" y="36"/>
                  </a:cubicBezTo>
                  <a:cubicBezTo>
                    <a:pt x="596" y="35"/>
                    <a:pt x="595" y="35"/>
                    <a:pt x="595" y="35"/>
                  </a:cubicBezTo>
                  <a:cubicBezTo>
                    <a:pt x="594" y="34"/>
                    <a:pt x="594" y="32"/>
                    <a:pt x="593" y="31"/>
                  </a:cubicBezTo>
                  <a:cubicBezTo>
                    <a:pt x="567" y="0"/>
                    <a:pt x="519" y="2"/>
                    <a:pt x="497" y="35"/>
                  </a:cubicBezTo>
                  <a:cubicBezTo>
                    <a:pt x="496" y="35"/>
                    <a:pt x="496" y="35"/>
                    <a:pt x="496" y="36"/>
                  </a:cubicBezTo>
                  <a:cubicBezTo>
                    <a:pt x="496" y="36"/>
                    <a:pt x="496" y="36"/>
                    <a:pt x="496" y="36"/>
                  </a:cubicBezTo>
                  <a:cubicBezTo>
                    <a:pt x="16" y="756"/>
                    <a:pt x="16" y="756"/>
                    <a:pt x="16" y="756"/>
                  </a:cubicBezTo>
                  <a:cubicBezTo>
                    <a:pt x="0" y="779"/>
                    <a:pt x="3" y="811"/>
                    <a:pt x="24" y="831"/>
                  </a:cubicBezTo>
                  <a:cubicBezTo>
                    <a:pt x="143" y="951"/>
                    <a:pt x="219" y="1108"/>
                    <a:pt x="240" y="1275"/>
                  </a:cubicBezTo>
                  <a:cubicBezTo>
                    <a:pt x="231" y="1282"/>
                    <a:pt x="222" y="1291"/>
                    <a:pt x="213" y="1299"/>
                  </a:cubicBezTo>
                  <a:cubicBezTo>
                    <a:pt x="157" y="1357"/>
                    <a:pt x="126" y="1433"/>
                    <a:pt x="126" y="1513"/>
                  </a:cubicBezTo>
                  <a:cubicBezTo>
                    <a:pt x="126" y="1546"/>
                    <a:pt x="153" y="1573"/>
                    <a:pt x="186" y="1573"/>
                  </a:cubicBezTo>
                  <a:cubicBezTo>
                    <a:pt x="906" y="1573"/>
                    <a:pt x="906" y="1573"/>
                    <a:pt x="906" y="1573"/>
                  </a:cubicBezTo>
                  <a:cubicBezTo>
                    <a:pt x="939" y="1573"/>
                    <a:pt x="966" y="1546"/>
                    <a:pt x="966" y="1513"/>
                  </a:cubicBezTo>
                  <a:cubicBezTo>
                    <a:pt x="966" y="1433"/>
                    <a:pt x="935" y="1357"/>
                    <a:pt x="879" y="1299"/>
                  </a:cubicBezTo>
                  <a:cubicBezTo>
                    <a:pt x="870" y="1291"/>
                    <a:pt x="861" y="1282"/>
                    <a:pt x="852" y="1275"/>
                  </a:cubicBezTo>
                  <a:cubicBezTo>
                    <a:pt x="872" y="1108"/>
                    <a:pt x="949" y="951"/>
                    <a:pt x="1068" y="831"/>
                  </a:cubicBezTo>
                  <a:cubicBezTo>
                    <a:pt x="1089" y="811"/>
                    <a:pt x="1092" y="779"/>
                    <a:pt x="1076" y="756"/>
                  </a:cubicBezTo>
                  <a:lnTo>
                    <a:pt x="596" y="36"/>
                  </a:lnTo>
                  <a:close/>
                  <a:moveTo>
                    <a:pt x="546" y="729"/>
                  </a:moveTo>
                  <a:cubicBezTo>
                    <a:pt x="579" y="729"/>
                    <a:pt x="606" y="756"/>
                    <a:pt x="606" y="789"/>
                  </a:cubicBezTo>
                  <a:cubicBezTo>
                    <a:pt x="606" y="822"/>
                    <a:pt x="579" y="849"/>
                    <a:pt x="546" y="849"/>
                  </a:cubicBezTo>
                  <a:cubicBezTo>
                    <a:pt x="513" y="849"/>
                    <a:pt x="486" y="822"/>
                    <a:pt x="486" y="789"/>
                  </a:cubicBezTo>
                  <a:cubicBezTo>
                    <a:pt x="486" y="756"/>
                    <a:pt x="513" y="729"/>
                    <a:pt x="546" y="729"/>
                  </a:cubicBezTo>
                  <a:moveTo>
                    <a:pt x="256" y="1453"/>
                  </a:moveTo>
                  <a:cubicBezTo>
                    <a:pt x="281" y="1382"/>
                    <a:pt x="349" y="1329"/>
                    <a:pt x="426" y="1329"/>
                  </a:cubicBezTo>
                  <a:cubicBezTo>
                    <a:pt x="666" y="1329"/>
                    <a:pt x="666" y="1329"/>
                    <a:pt x="666" y="1329"/>
                  </a:cubicBezTo>
                  <a:cubicBezTo>
                    <a:pt x="743" y="1329"/>
                    <a:pt x="811" y="1382"/>
                    <a:pt x="836" y="1453"/>
                  </a:cubicBezTo>
                  <a:lnTo>
                    <a:pt x="256" y="1453"/>
                  </a:lnTo>
                  <a:close/>
                  <a:moveTo>
                    <a:pt x="739" y="1218"/>
                  </a:moveTo>
                  <a:cubicBezTo>
                    <a:pt x="715" y="1212"/>
                    <a:pt x="691" y="1209"/>
                    <a:pt x="666" y="1209"/>
                  </a:cubicBezTo>
                  <a:cubicBezTo>
                    <a:pt x="426" y="1209"/>
                    <a:pt x="426" y="1209"/>
                    <a:pt x="426" y="1209"/>
                  </a:cubicBezTo>
                  <a:cubicBezTo>
                    <a:pt x="401" y="1209"/>
                    <a:pt x="377" y="1212"/>
                    <a:pt x="353" y="1218"/>
                  </a:cubicBezTo>
                  <a:cubicBezTo>
                    <a:pt x="325" y="1056"/>
                    <a:pt x="252" y="905"/>
                    <a:pt x="142" y="782"/>
                  </a:cubicBezTo>
                  <a:cubicBezTo>
                    <a:pt x="486" y="267"/>
                    <a:pt x="486" y="267"/>
                    <a:pt x="486" y="267"/>
                  </a:cubicBezTo>
                  <a:cubicBezTo>
                    <a:pt x="486" y="619"/>
                    <a:pt x="486" y="619"/>
                    <a:pt x="486" y="619"/>
                  </a:cubicBezTo>
                  <a:cubicBezTo>
                    <a:pt x="416" y="644"/>
                    <a:pt x="366" y="711"/>
                    <a:pt x="366" y="789"/>
                  </a:cubicBezTo>
                  <a:cubicBezTo>
                    <a:pt x="366" y="888"/>
                    <a:pt x="447" y="969"/>
                    <a:pt x="546" y="969"/>
                  </a:cubicBezTo>
                  <a:cubicBezTo>
                    <a:pt x="645" y="969"/>
                    <a:pt x="726" y="888"/>
                    <a:pt x="726" y="789"/>
                  </a:cubicBezTo>
                  <a:cubicBezTo>
                    <a:pt x="726" y="711"/>
                    <a:pt x="676" y="644"/>
                    <a:pt x="606" y="619"/>
                  </a:cubicBezTo>
                  <a:cubicBezTo>
                    <a:pt x="606" y="267"/>
                    <a:pt x="606" y="267"/>
                    <a:pt x="606" y="267"/>
                  </a:cubicBezTo>
                  <a:cubicBezTo>
                    <a:pt x="950" y="782"/>
                    <a:pt x="950" y="782"/>
                    <a:pt x="950" y="782"/>
                  </a:cubicBezTo>
                  <a:cubicBezTo>
                    <a:pt x="840" y="905"/>
                    <a:pt x="767" y="1056"/>
                    <a:pt x="739" y="12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5" name="Rectangle 104"/>
          <p:cNvSpPr/>
          <p:nvPr/>
        </p:nvSpPr>
        <p:spPr>
          <a:xfrm flipH="1">
            <a:off x="601152" y="793634"/>
            <a:ext cx="613951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Planning</a:t>
            </a:r>
          </a:p>
        </p:txBody>
      </p:sp>
      <p:sp>
        <p:nvSpPr>
          <p:cNvPr id="106" name="Rectangle 105"/>
          <p:cNvSpPr/>
          <p:nvPr/>
        </p:nvSpPr>
        <p:spPr>
          <a:xfrm flipH="1">
            <a:off x="556269" y="1489473"/>
            <a:ext cx="703719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Completed</a:t>
            </a:r>
          </a:p>
        </p:txBody>
      </p:sp>
      <p:sp>
        <p:nvSpPr>
          <p:cNvPr id="107" name="Rectangle 106"/>
          <p:cNvSpPr/>
          <p:nvPr/>
        </p:nvSpPr>
        <p:spPr>
          <a:xfrm flipH="1">
            <a:off x="2263075" y="793634"/>
            <a:ext cx="477695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</a:t>
            </a:r>
          </a:p>
        </p:txBody>
      </p:sp>
      <p:sp>
        <p:nvSpPr>
          <p:cNvPr id="108" name="Rectangle 107"/>
          <p:cNvSpPr/>
          <p:nvPr/>
        </p:nvSpPr>
        <p:spPr>
          <a:xfrm flipH="1">
            <a:off x="2150062" y="1489473"/>
            <a:ext cx="703719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Completed</a:t>
            </a:r>
          </a:p>
        </p:txBody>
      </p:sp>
      <p:sp>
        <p:nvSpPr>
          <p:cNvPr id="109" name="Rectangle 108"/>
          <p:cNvSpPr/>
          <p:nvPr/>
        </p:nvSpPr>
        <p:spPr>
          <a:xfrm flipH="1">
            <a:off x="3638861" y="793634"/>
            <a:ext cx="913712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</a:t>
            </a:r>
          </a:p>
        </p:txBody>
      </p:sp>
      <p:sp>
        <p:nvSpPr>
          <p:cNvPr id="110" name="Rectangle 109"/>
          <p:cNvSpPr/>
          <p:nvPr/>
        </p:nvSpPr>
        <p:spPr>
          <a:xfrm flipH="1">
            <a:off x="3740652" y="1489473"/>
            <a:ext cx="710131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InProgress</a:t>
            </a:r>
          </a:p>
        </p:txBody>
      </p:sp>
      <p:sp>
        <p:nvSpPr>
          <p:cNvPr id="111" name="Rectangle 110"/>
          <p:cNvSpPr/>
          <p:nvPr/>
        </p:nvSpPr>
        <p:spPr>
          <a:xfrm flipH="1">
            <a:off x="5429827" y="793634"/>
            <a:ext cx="519373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Testing</a:t>
            </a:r>
          </a:p>
        </p:txBody>
      </p:sp>
      <p:sp>
        <p:nvSpPr>
          <p:cNvPr id="112" name="Rectangle 111"/>
          <p:cNvSpPr/>
          <p:nvPr/>
        </p:nvSpPr>
        <p:spPr>
          <a:xfrm flipH="1">
            <a:off x="5441851" y="1489473"/>
            <a:ext cx="495327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Waiting</a:t>
            </a:r>
          </a:p>
        </p:txBody>
      </p:sp>
      <p:sp>
        <p:nvSpPr>
          <p:cNvPr id="113" name="Rectangle 112"/>
          <p:cNvSpPr/>
          <p:nvPr/>
        </p:nvSpPr>
        <p:spPr>
          <a:xfrm flipH="1">
            <a:off x="7329651" y="793634"/>
            <a:ext cx="1388201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Launch date</a:t>
            </a:r>
          </a:p>
        </p:txBody>
      </p:sp>
      <p:sp>
        <p:nvSpPr>
          <p:cNvPr id="114" name="Freeform 195"/>
          <p:cNvSpPr>
            <a:spLocks noEditPoints="1"/>
          </p:cNvSpPr>
          <p:nvPr/>
        </p:nvSpPr>
        <p:spPr bwMode="auto">
          <a:xfrm>
            <a:off x="6831755" y="1027256"/>
            <a:ext cx="281968" cy="414368"/>
          </a:xfrm>
          <a:custGeom>
            <a:avLst/>
            <a:gdLst>
              <a:gd name="T0" fmla="*/ 2129 w 2302"/>
              <a:gd name="T1" fmla="*/ 2365 h 3381"/>
              <a:gd name="T2" fmla="*/ 2042 w 2302"/>
              <a:gd name="T3" fmla="*/ 2202 h 3381"/>
              <a:gd name="T4" fmla="*/ 320 w 2302"/>
              <a:gd name="T5" fmla="*/ 2161 h 3381"/>
              <a:gd name="T6" fmla="*/ 194 w 2302"/>
              <a:gd name="T7" fmla="*/ 2292 h 3381"/>
              <a:gd name="T8" fmla="*/ 355 w 2302"/>
              <a:gd name="T9" fmla="*/ 2735 h 3381"/>
              <a:gd name="T10" fmla="*/ 1093 w 2302"/>
              <a:gd name="T11" fmla="*/ 2159 h 3381"/>
              <a:gd name="T12" fmla="*/ 1058 w 2302"/>
              <a:gd name="T13" fmla="*/ 2912 h 3381"/>
              <a:gd name="T14" fmla="*/ 1091 w 2302"/>
              <a:gd name="T15" fmla="*/ 3014 h 3381"/>
              <a:gd name="T16" fmla="*/ 1167 w 2302"/>
              <a:gd name="T17" fmla="*/ 3100 h 3381"/>
              <a:gd name="T18" fmla="*/ 1231 w 2302"/>
              <a:gd name="T19" fmla="*/ 2964 h 3381"/>
              <a:gd name="T20" fmla="*/ 1241 w 2302"/>
              <a:gd name="T21" fmla="*/ 2226 h 3381"/>
              <a:gd name="T22" fmla="*/ 1171 w 2302"/>
              <a:gd name="T23" fmla="*/ 2135 h 3381"/>
              <a:gd name="T24" fmla="*/ 1300 w 2302"/>
              <a:gd name="T25" fmla="*/ 2013 h 3381"/>
              <a:gd name="T26" fmla="*/ 1403 w 2302"/>
              <a:gd name="T27" fmla="*/ 2171 h 3381"/>
              <a:gd name="T28" fmla="*/ 1776 w 2302"/>
              <a:gd name="T29" fmla="*/ 1597 h 3381"/>
              <a:gd name="T30" fmla="*/ 888 w 2302"/>
              <a:gd name="T31" fmla="*/ 2252 h 3381"/>
              <a:gd name="T32" fmla="*/ 950 w 2302"/>
              <a:gd name="T33" fmla="*/ 2066 h 3381"/>
              <a:gd name="T34" fmla="*/ 1066 w 2302"/>
              <a:gd name="T35" fmla="*/ 1597 h 3381"/>
              <a:gd name="T36" fmla="*/ 567 w 2302"/>
              <a:gd name="T37" fmla="*/ 1151 h 3381"/>
              <a:gd name="T38" fmla="*/ 1767 w 2302"/>
              <a:gd name="T39" fmla="*/ 1341 h 3381"/>
              <a:gd name="T40" fmla="*/ 1674 w 2302"/>
              <a:gd name="T41" fmla="*/ 953 h 3381"/>
              <a:gd name="T42" fmla="*/ 1102 w 2302"/>
              <a:gd name="T43" fmla="*/ 241 h 3381"/>
              <a:gd name="T44" fmla="*/ 935 w 2302"/>
              <a:gd name="T45" fmla="*/ 422 h 3381"/>
              <a:gd name="T46" fmla="*/ 737 w 2302"/>
              <a:gd name="T47" fmla="*/ 713 h 3381"/>
              <a:gd name="T48" fmla="*/ 1412 w 2302"/>
              <a:gd name="T49" fmla="*/ 479 h 3381"/>
              <a:gd name="T50" fmla="*/ 1231 w 2302"/>
              <a:gd name="T51" fmla="*/ 272 h 3381"/>
              <a:gd name="T52" fmla="*/ 1161 w 2302"/>
              <a:gd name="T53" fmla="*/ 0 h 3381"/>
              <a:gd name="T54" fmla="*/ 1226 w 2302"/>
              <a:gd name="T55" fmla="*/ 36 h 3381"/>
              <a:gd name="T56" fmla="*/ 1337 w 2302"/>
              <a:gd name="T57" fmla="*/ 136 h 3381"/>
              <a:gd name="T58" fmla="*/ 1502 w 2302"/>
              <a:gd name="T59" fmla="*/ 318 h 3381"/>
              <a:gd name="T60" fmla="*/ 1748 w 2302"/>
              <a:gd name="T61" fmla="*/ 698 h 3381"/>
              <a:gd name="T62" fmla="*/ 1918 w 2302"/>
              <a:gd name="T63" fmla="*/ 1200 h 3381"/>
              <a:gd name="T64" fmla="*/ 1996 w 2302"/>
              <a:gd name="T65" fmla="*/ 1982 h 3381"/>
              <a:gd name="T66" fmla="*/ 2200 w 2302"/>
              <a:gd name="T67" fmla="*/ 2122 h 3381"/>
              <a:gd name="T68" fmla="*/ 2299 w 2302"/>
              <a:gd name="T69" fmla="*/ 2350 h 3381"/>
              <a:gd name="T70" fmla="*/ 2278 w 2302"/>
              <a:gd name="T71" fmla="*/ 3355 h 3381"/>
              <a:gd name="T72" fmla="*/ 2196 w 2302"/>
              <a:gd name="T73" fmla="*/ 3378 h 3381"/>
              <a:gd name="T74" fmla="*/ 1783 w 2302"/>
              <a:gd name="T75" fmla="*/ 2793 h 3381"/>
              <a:gd name="T76" fmla="*/ 1414 w 2302"/>
              <a:gd name="T77" fmla="*/ 2912 h 3381"/>
              <a:gd name="T78" fmla="*/ 1369 w 2302"/>
              <a:gd name="T79" fmla="*/ 3078 h 3381"/>
              <a:gd name="T80" fmla="*/ 1279 w 2302"/>
              <a:gd name="T81" fmla="*/ 3250 h 3381"/>
              <a:gd name="T82" fmla="*/ 1208 w 2302"/>
              <a:gd name="T83" fmla="*/ 3359 h 3381"/>
              <a:gd name="T84" fmla="*/ 1111 w 2302"/>
              <a:gd name="T85" fmla="*/ 3370 h 3381"/>
              <a:gd name="T86" fmla="*/ 1039 w 2302"/>
              <a:gd name="T87" fmla="*/ 3279 h 3381"/>
              <a:gd name="T88" fmla="*/ 950 w 2302"/>
              <a:gd name="T89" fmla="*/ 3114 h 3381"/>
              <a:gd name="T90" fmla="*/ 890 w 2302"/>
              <a:gd name="T91" fmla="*/ 2941 h 3381"/>
              <a:gd name="T92" fmla="*/ 524 w 2302"/>
              <a:gd name="T93" fmla="*/ 2777 h 3381"/>
              <a:gd name="T94" fmla="*/ 124 w 2302"/>
              <a:gd name="T95" fmla="*/ 3371 h 3381"/>
              <a:gd name="T96" fmla="*/ 40 w 2302"/>
              <a:gd name="T97" fmla="*/ 3368 h 3381"/>
              <a:gd name="T98" fmla="*/ 0 w 2302"/>
              <a:gd name="T99" fmla="*/ 2404 h 3381"/>
              <a:gd name="T100" fmla="*/ 72 w 2302"/>
              <a:gd name="T101" fmla="*/ 2162 h 3381"/>
              <a:gd name="T102" fmla="*/ 259 w 2302"/>
              <a:gd name="T103" fmla="*/ 2001 h 3381"/>
              <a:gd name="T104" fmla="*/ 368 w 2302"/>
              <a:gd name="T105" fmla="*/ 1303 h 3381"/>
              <a:gd name="T106" fmla="*/ 507 w 2302"/>
              <a:gd name="T107" fmla="*/ 796 h 3381"/>
              <a:gd name="T108" fmla="*/ 763 w 2302"/>
              <a:gd name="T109" fmla="*/ 365 h 3381"/>
              <a:gd name="T110" fmla="*/ 935 w 2302"/>
              <a:gd name="T111" fmla="*/ 166 h 3381"/>
              <a:gd name="T112" fmla="*/ 1060 w 2302"/>
              <a:gd name="T113" fmla="*/ 50 h 3381"/>
              <a:gd name="T114" fmla="*/ 1119 w 2302"/>
              <a:gd name="T115" fmla="*/ 5 h 3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02" h="3381">
                <a:moveTo>
                  <a:pt x="1947" y="2146"/>
                </a:moveTo>
                <a:lnTo>
                  <a:pt x="1947" y="2735"/>
                </a:lnTo>
                <a:lnTo>
                  <a:pt x="2131" y="3014"/>
                </a:lnTo>
                <a:lnTo>
                  <a:pt x="2131" y="2404"/>
                </a:lnTo>
                <a:lnTo>
                  <a:pt x="2129" y="2365"/>
                </a:lnTo>
                <a:lnTo>
                  <a:pt x="2121" y="2327"/>
                </a:lnTo>
                <a:lnTo>
                  <a:pt x="2108" y="2292"/>
                </a:lnTo>
                <a:lnTo>
                  <a:pt x="2090" y="2259"/>
                </a:lnTo>
                <a:lnTo>
                  <a:pt x="2068" y="2229"/>
                </a:lnTo>
                <a:lnTo>
                  <a:pt x="2042" y="2202"/>
                </a:lnTo>
                <a:lnTo>
                  <a:pt x="2013" y="2179"/>
                </a:lnTo>
                <a:lnTo>
                  <a:pt x="1981" y="2161"/>
                </a:lnTo>
                <a:lnTo>
                  <a:pt x="1947" y="2146"/>
                </a:lnTo>
                <a:close/>
                <a:moveTo>
                  <a:pt x="355" y="2146"/>
                </a:moveTo>
                <a:lnTo>
                  <a:pt x="320" y="2161"/>
                </a:lnTo>
                <a:lnTo>
                  <a:pt x="288" y="2179"/>
                </a:lnTo>
                <a:lnTo>
                  <a:pt x="260" y="2202"/>
                </a:lnTo>
                <a:lnTo>
                  <a:pt x="233" y="2229"/>
                </a:lnTo>
                <a:lnTo>
                  <a:pt x="211" y="2259"/>
                </a:lnTo>
                <a:lnTo>
                  <a:pt x="194" y="2292"/>
                </a:lnTo>
                <a:lnTo>
                  <a:pt x="181" y="2327"/>
                </a:lnTo>
                <a:lnTo>
                  <a:pt x="172" y="2365"/>
                </a:lnTo>
                <a:lnTo>
                  <a:pt x="169" y="2404"/>
                </a:lnTo>
                <a:lnTo>
                  <a:pt x="169" y="3014"/>
                </a:lnTo>
                <a:lnTo>
                  <a:pt x="355" y="2735"/>
                </a:lnTo>
                <a:lnTo>
                  <a:pt x="355" y="2146"/>
                </a:lnTo>
                <a:close/>
                <a:moveTo>
                  <a:pt x="1151" y="2132"/>
                </a:moveTo>
                <a:lnTo>
                  <a:pt x="1130" y="2135"/>
                </a:lnTo>
                <a:lnTo>
                  <a:pt x="1111" y="2144"/>
                </a:lnTo>
                <a:lnTo>
                  <a:pt x="1093" y="2159"/>
                </a:lnTo>
                <a:lnTo>
                  <a:pt x="1079" y="2177"/>
                </a:lnTo>
                <a:lnTo>
                  <a:pt x="1068" y="2200"/>
                </a:lnTo>
                <a:lnTo>
                  <a:pt x="1061" y="2226"/>
                </a:lnTo>
                <a:lnTo>
                  <a:pt x="1058" y="2252"/>
                </a:lnTo>
                <a:lnTo>
                  <a:pt x="1058" y="2912"/>
                </a:lnTo>
                <a:lnTo>
                  <a:pt x="1060" y="2926"/>
                </a:lnTo>
                <a:lnTo>
                  <a:pt x="1064" y="2944"/>
                </a:lnTo>
                <a:lnTo>
                  <a:pt x="1071" y="2964"/>
                </a:lnTo>
                <a:lnTo>
                  <a:pt x="1080" y="2988"/>
                </a:lnTo>
                <a:lnTo>
                  <a:pt x="1091" y="3014"/>
                </a:lnTo>
                <a:lnTo>
                  <a:pt x="1104" y="3042"/>
                </a:lnTo>
                <a:lnTo>
                  <a:pt x="1118" y="3070"/>
                </a:lnTo>
                <a:lnTo>
                  <a:pt x="1134" y="3100"/>
                </a:lnTo>
                <a:lnTo>
                  <a:pt x="1151" y="3131"/>
                </a:lnTo>
                <a:lnTo>
                  <a:pt x="1167" y="3100"/>
                </a:lnTo>
                <a:lnTo>
                  <a:pt x="1184" y="3070"/>
                </a:lnTo>
                <a:lnTo>
                  <a:pt x="1198" y="3042"/>
                </a:lnTo>
                <a:lnTo>
                  <a:pt x="1210" y="3014"/>
                </a:lnTo>
                <a:lnTo>
                  <a:pt x="1222" y="2988"/>
                </a:lnTo>
                <a:lnTo>
                  <a:pt x="1231" y="2964"/>
                </a:lnTo>
                <a:lnTo>
                  <a:pt x="1238" y="2944"/>
                </a:lnTo>
                <a:lnTo>
                  <a:pt x="1242" y="2926"/>
                </a:lnTo>
                <a:lnTo>
                  <a:pt x="1243" y="2912"/>
                </a:lnTo>
                <a:lnTo>
                  <a:pt x="1243" y="2252"/>
                </a:lnTo>
                <a:lnTo>
                  <a:pt x="1241" y="2226"/>
                </a:lnTo>
                <a:lnTo>
                  <a:pt x="1234" y="2200"/>
                </a:lnTo>
                <a:lnTo>
                  <a:pt x="1223" y="2177"/>
                </a:lnTo>
                <a:lnTo>
                  <a:pt x="1208" y="2159"/>
                </a:lnTo>
                <a:lnTo>
                  <a:pt x="1191" y="2144"/>
                </a:lnTo>
                <a:lnTo>
                  <a:pt x="1171" y="2135"/>
                </a:lnTo>
                <a:lnTo>
                  <a:pt x="1151" y="2132"/>
                </a:lnTo>
                <a:close/>
                <a:moveTo>
                  <a:pt x="1236" y="1597"/>
                </a:moveTo>
                <a:lnTo>
                  <a:pt x="1236" y="1977"/>
                </a:lnTo>
                <a:lnTo>
                  <a:pt x="1269" y="1993"/>
                </a:lnTo>
                <a:lnTo>
                  <a:pt x="1300" y="2013"/>
                </a:lnTo>
                <a:lnTo>
                  <a:pt x="1327" y="2038"/>
                </a:lnTo>
                <a:lnTo>
                  <a:pt x="1352" y="2066"/>
                </a:lnTo>
                <a:lnTo>
                  <a:pt x="1374" y="2098"/>
                </a:lnTo>
                <a:lnTo>
                  <a:pt x="1390" y="2133"/>
                </a:lnTo>
                <a:lnTo>
                  <a:pt x="1403" y="2171"/>
                </a:lnTo>
                <a:lnTo>
                  <a:pt x="1411" y="2210"/>
                </a:lnTo>
                <a:lnTo>
                  <a:pt x="1414" y="2252"/>
                </a:lnTo>
                <a:lnTo>
                  <a:pt x="1414" y="2500"/>
                </a:lnTo>
                <a:lnTo>
                  <a:pt x="1776" y="2500"/>
                </a:lnTo>
                <a:lnTo>
                  <a:pt x="1776" y="1597"/>
                </a:lnTo>
                <a:lnTo>
                  <a:pt x="1236" y="1597"/>
                </a:lnTo>
                <a:close/>
                <a:moveTo>
                  <a:pt x="526" y="1597"/>
                </a:moveTo>
                <a:lnTo>
                  <a:pt x="526" y="2500"/>
                </a:lnTo>
                <a:lnTo>
                  <a:pt x="888" y="2500"/>
                </a:lnTo>
                <a:lnTo>
                  <a:pt x="888" y="2252"/>
                </a:lnTo>
                <a:lnTo>
                  <a:pt x="891" y="2210"/>
                </a:lnTo>
                <a:lnTo>
                  <a:pt x="898" y="2171"/>
                </a:lnTo>
                <a:lnTo>
                  <a:pt x="912" y="2133"/>
                </a:lnTo>
                <a:lnTo>
                  <a:pt x="928" y="2098"/>
                </a:lnTo>
                <a:lnTo>
                  <a:pt x="950" y="2066"/>
                </a:lnTo>
                <a:lnTo>
                  <a:pt x="974" y="2038"/>
                </a:lnTo>
                <a:lnTo>
                  <a:pt x="1002" y="2013"/>
                </a:lnTo>
                <a:lnTo>
                  <a:pt x="1033" y="1993"/>
                </a:lnTo>
                <a:lnTo>
                  <a:pt x="1066" y="1977"/>
                </a:lnTo>
                <a:lnTo>
                  <a:pt x="1066" y="1597"/>
                </a:lnTo>
                <a:lnTo>
                  <a:pt x="526" y="1597"/>
                </a:lnTo>
                <a:close/>
                <a:moveTo>
                  <a:pt x="654" y="883"/>
                </a:moveTo>
                <a:lnTo>
                  <a:pt x="619" y="972"/>
                </a:lnTo>
                <a:lnTo>
                  <a:pt x="590" y="1061"/>
                </a:lnTo>
                <a:lnTo>
                  <a:pt x="567" y="1151"/>
                </a:lnTo>
                <a:lnTo>
                  <a:pt x="548" y="1242"/>
                </a:lnTo>
                <a:lnTo>
                  <a:pt x="535" y="1333"/>
                </a:lnTo>
                <a:lnTo>
                  <a:pt x="528" y="1426"/>
                </a:lnTo>
                <a:lnTo>
                  <a:pt x="1774" y="1426"/>
                </a:lnTo>
                <a:lnTo>
                  <a:pt x="1767" y="1341"/>
                </a:lnTo>
                <a:lnTo>
                  <a:pt x="1756" y="1258"/>
                </a:lnTo>
                <a:lnTo>
                  <a:pt x="1740" y="1178"/>
                </a:lnTo>
                <a:lnTo>
                  <a:pt x="1722" y="1100"/>
                </a:lnTo>
                <a:lnTo>
                  <a:pt x="1699" y="1025"/>
                </a:lnTo>
                <a:lnTo>
                  <a:pt x="1674" y="953"/>
                </a:lnTo>
                <a:lnTo>
                  <a:pt x="1647" y="883"/>
                </a:lnTo>
                <a:lnTo>
                  <a:pt x="654" y="883"/>
                </a:lnTo>
                <a:close/>
                <a:moveTo>
                  <a:pt x="1151" y="196"/>
                </a:moveTo>
                <a:lnTo>
                  <a:pt x="1128" y="216"/>
                </a:lnTo>
                <a:lnTo>
                  <a:pt x="1102" y="241"/>
                </a:lnTo>
                <a:lnTo>
                  <a:pt x="1073" y="270"/>
                </a:lnTo>
                <a:lnTo>
                  <a:pt x="1041" y="302"/>
                </a:lnTo>
                <a:lnTo>
                  <a:pt x="1007" y="338"/>
                </a:lnTo>
                <a:lnTo>
                  <a:pt x="972" y="378"/>
                </a:lnTo>
                <a:lnTo>
                  <a:pt x="935" y="422"/>
                </a:lnTo>
                <a:lnTo>
                  <a:pt x="898" y="468"/>
                </a:lnTo>
                <a:lnTo>
                  <a:pt x="861" y="518"/>
                </a:lnTo>
                <a:lnTo>
                  <a:pt x="816" y="582"/>
                </a:lnTo>
                <a:lnTo>
                  <a:pt x="775" y="647"/>
                </a:lnTo>
                <a:lnTo>
                  <a:pt x="737" y="713"/>
                </a:lnTo>
                <a:lnTo>
                  <a:pt x="1564" y="713"/>
                </a:lnTo>
                <a:lnTo>
                  <a:pt x="1527" y="649"/>
                </a:lnTo>
                <a:lnTo>
                  <a:pt x="1489" y="589"/>
                </a:lnTo>
                <a:lnTo>
                  <a:pt x="1450" y="533"/>
                </a:lnTo>
                <a:lnTo>
                  <a:pt x="1412" y="479"/>
                </a:lnTo>
                <a:lnTo>
                  <a:pt x="1373" y="431"/>
                </a:lnTo>
                <a:lnTo>
                  <a:pt x="1336" y="385"/>
                </a:lnTo>
                <a:lnTo>
                  <a:pt x="1299" y="343"/>
                </a:lnTo>
                <a:lnTo>
                  <a:pt x="1264" y="306"/>
                </a:lnTo>
                <a:lnTo>
                  <a:pt x="1231" y="272"/>
                </a:lnTo>
                <a:lnTo>
                  <a:pt x="1201" y="242"/>
                </a:lnTo>
                <a:lnTo>
                  <a:pt x="1175" y="218"/>
                </a:lnTo>
                <a:lnTo>
                  <a:pt x="1151" y="196"/>
                </a:lnTo>
                <a:close/>
                <a:moveTo>
                  <a:pt x="1140" y="0"/>
                </a:moveTo>
                <a:lnTo>
                  <a:pt x="1161" y="0"/>
                </a:lnTo>
                <a:lnTo>
                  <a:pt x="1183" y="5"/>
                </a:lnTo>
                <a:lnTo>
                  <a:pt x="1202" y="17"/>
                </a:lnTo>
                <a:lnTo>
                  <a:pt x="1205" y="20"/>
                </a:lnTo>
                <a:lnTo>
                  <a:pt x="1214" y="26"/>
                </a:lnTo>
                <a:lnTo>
                  <a:pt x="1226" y="36"/>
                </a:lnTo>
                <a:lnTo>
                  <a:pt x="1242" y="50"/>
                </a:lnTo>
                <a:lnTo>
                  <a:pt x="1262" y="66"/>
                </a:lnTo>
                <a:lnTo>
                  <a:pt x="1283" y="86"/>
                </a:lnTo>
                <a:lnTo>
                  <a:pt x="1309" y="109"/>
                </a:lnTo>
                <a:lnTo>
                  <a:pt x="1337" y="136"/>
                </a:lnTo>
                <a:lnTo>
                  <a:pt x="1366" y="166"/>
                </a:lnTo>
                <a:lnTo>
                  <a:pt x="1398" y="200"/>
                </a:lnTo>
                <a:lnTo>
                  <a:pt x="1432" y="236"/>
                </a:lnTo>
                <a:lnTo>
                  <a:pt x="1467" y="276"/>
                </a:lnTo>
                <a:lnTo>
                  <a:pt x="1502" y="318"/>
                </a:lnTo>
                <a:lnTo>
                  <a:pt x="1538" y="365"/>
                </a:lnTo>
                <a:lnTo>
                  <a:pt x="1575" y="413"/>
                </a:lnTo>
                <a:lnTo>
                  <a:pt x="1639" y="506"/>
                </a:lnTo>
                <a:lnTo>
                  <a:pt x="1696" y="601"/>
                </a:lnTo>
                <a:lnTo>
                  <a:pt x="1748" y="698"/>
                </a:lnTo>
                <a:lnTo>
                  <a:pt x="1794" y="796"/>
                </a:lnTo>
                <a:lnTo>
                  <a:pt x="1835" y="894"/>
                </a:lnTo>
                <a:lnTo>
                  <a:pt x="1869" y="995"/>
                </a:lnTo>
                <a:lnTo>
                  <a:pt x="1896" y="1097"/>
                </a:lnTo>
                <a:lnTo>
                  <a:pt x="1918" y="1200"/>
                </a:lnTo>
                <a:lnTo>
                  <a:pt x="1934" y="1303"/>
                </a:lnTo>
                <a:lnTo>
                  <a:pt x="1943" y="1408"/>
                </a:lnTo>
                <a:lnTo>
                  <a:pt x="1947" y="1512"/>
                </a:lnTo>
                <a:lnTo>
                  <a:pt x="1947" y="1970"/>
                </a:lnTo>
                <a:lnTo>
                  <a:pt x="1996" y="1982"/>
                </a:lnTo>
                <a:lnTo>
                  <a:pt x="2043" y="2001"/>
                </a:lnTo>
                <a:lnTo>
                  <a:pt x="2087" y="2025"/>
                </a:lnTo>
                <a:lnTo>
                  <a:pt x="2128" y="2052"/>
                </a:lnTo>
                <a:lnTo>
                  <a:pt x="2166" y="2084"/>
                </a:lnTo>
                <a:lnTo>
                  <a:pt x="2200" y="2122"/>
                </a:lnTo>
                <a:lnTo>
                  <a:pt x="2230" y="2162"/>
                </a:lnTo>
                <a:lnTo>
                  <a:pt x="2255" y="2205"/>
                </a:lnTo>
                <a:lnTo>
                  <a:pt x="2275" y="2251"/>
                </a:lnTo>
                <a:lnTo>
                  <a:pt x="2289" y="2300"/>
                </a:lnTo>
                <a:lnTo>
                  <a:pt x="2299" y="2350"/>
                </a:lnTo>
                <a:lnTo>
                  <a:pt x="2302" y="2404"/>
                </a:lnTo>
                <a:lnTo>
                  <a:pt x="2302" y="3295"/>
                </a:lnTo>
                <a:lnTo>
                  <a:pt x="2299" y="3318"/>
                </a:lnTo>
                <a:lnTo>
                  <a:pt x="2292" y="3337"/>
                </a:lnTo>
                <a:lnTo>
                  <a:pt x="2278" y="3355"/>
                </a:lnTo>
                <a:lnTo>
                  <a:pt x="2262" y="3368"/>
                </a:lnTo>
                <a:lnTo>
                  <a:pt x="2241" y="3377"/>
                </a:lnTo>
                <a:lnTo>
                  <a:pt x="2229" y="3380"/>
                </a:lnTo>
                <a:lnTo>
                  <a:pt x="2217" y="3381"/>
                </a:lnTo>
                <a:lnTo>
                  <a:pt x="2196" y="3378"/>
                </a:lnTo>
                <a:lnTo>
                  <a:pt x="2178" y="3371"/>
                </a:lnTo>
                <a:lnTo>
                  <a:pt x="2160" y="3359"/>
                </a:lnTo>
                <a:lnTo>
                  <a:pt x="2146" y="3342"/>
                </a:lnTo>
                <a:lnTo>
                  <a:pt x="1791" y="2808"/>
                </a:lnTo>
                <a:lnTo>
                  <a:pt x="1783" y="2793"/>
                </a:lnTo>
                <a:lnTo>
                  <a:pt x="1778" y="2777"/>
                </a:lnTo>
                <a:lnTo>
                  <a:pt x="1776" y="2760"/>
                </a:lnTo>
                <a:lnTo>
                  <a:pt x="1776" y="2670"/>
                </a:lnTo>
                <a:lnTo>
                  <a:pt x="1414" y="2670"/>
                </a:lnTo>
                <a:lnTo>
                  <a:pt x="1414" y="2912"/>
                </a:lnTo>
                <a:lnTo>
                  <a:pt x="1412" y="2941"/>
                </a:lnTo>
                <a:lnTo>
                  <a:pt x="1406" y="2973"/>
                </a:lnTo>
                <a:lnTo>
                  <a:pt x="1396" y="3007"/>
                </a:lnTo>
                <a:lnTo>
                  <a:pt x="1384" y="3042"/>
                </a:lnTo>
                <a:lnTo>
                  <a:pt x="1369" y="3078"/>
                </a:lnTo>
                <a:lnTo>
                  <a:pt x="1352" y="3114"/>
                </a:lnTo>
                <a:lnTo>
                  <a:pt x="1335" y="3150"/>
                </a:lnTo>
                <a:lnTo>
                  <a:pt x="1316" y="3185"/>
                </a:lnTo>
                <a:lnTo>
                  <a:pt x="1298" y="3218"/>
                </a:lnTo>
                <a:lnTo>
                  <a:pt x="1279" y="3250"/>
                </a:lnTo>
                <a:lnTo>
                  <a:pt x="1263" y="3279"/>
                </a:lnTo>
                <a:lnTo>
                  <a:pt x="1246" y="3303"/>
                </a:lnTo>
                <a:lnTo>
                  <a:pt x="1233" y="3325"/>
                </a:lnTo>
                <a:lnTo>
                  <a:pt x="1222" y="3342"/>
                </a:lnTo>
                <a:lnTo>
                  <a:pt x="1208" y="3359"/>
                </a:lnTo>
                <a:lnTo>
                  <a:pt x="1191" y="3370"/>
                </a:lnTo>
                <a:lnTo>
                  <a:pt x="1171" y="3378"/>
                </a:lnTo>
                <a:lnTo>
                  <a:pt x="1151" y="3381"/>
                </a:lnTo>
                <a:lnTo>
                  <a:pt x="1130" y="3378"/>
                </a:lnTo>
                <a:lnTo>
                  <a:pt x="1111" y="3370"/>
                </a:lnTo>
                <a:lnTo>
                  <a:pt x="1093" y="3359"/>
                </a:lnTo>
                <a:lnTo>
                  <a:pt x="1080" y="3342"/>
                </a:lnTo>
                <a:lnTo>
                  <a:pt x="1069" y="3325"/>
                </a:lnTo>
                <a:lnTo>
                  <a:pt x="1055" y="3303"/>
                </a:lnTo>
                <a:lnTo>
                  <a:pt x="1039" y="3279"/>
                </a:lnTo>
                <a:lnTo>
                  <a:pt x="1023" y="3250"/>
                </a:lnTo>
                <a:lnTo>
                  <a:pt x="1004" y="3218"/>
                </a:lnTo>
                <a:lnTo>
                  <a:pt x="986" y="3185"/>
                </a:lnTo>
                <a:lnTo>
                  <a:pt x="967" y="3150"/>
                </a:lnTo>
                <a:lnTo>
                  <a:pt x="950" y="3114"/>
                </a:lnTo>
                <a:lnTo>
                  <a:pt x="933" y="3078"/>
                </a:lnTo>
                <a:lnTo>
                  <a:pt x="918" y="3042"/>
                </a:lnTo>
                <a:lnTo>
                  <a:pt x="906" y="3007"/>
                </a:lnTo>
                <a:lnTo>
                  <a:pt x="896" y="2973"/>
                </a:lnTo>
                <a:lnTo>
                  <a:pt x="890" y="2941"/>
                </a:lnTo>
                <a:lnTo>
                  <a:pt x="888" y="2912"/>
                </a:lnTo>
                <a:lnTo>
                  <a:pt x="888" y="2670"/>
                </a:lnTo>
                <a:lnTo>
                  <a:pt x="526" y="2670"/>
                </a:lnTo>
                <a:lnTo>
                  <a:pt x="526" y="2760"/>
                </a:lnTo>
                <a:lnTo>
                  <a:pt x="524" y="2777"/>
                </a:lnTo>
                <a:lnTo>
                  <a:pt x="518" y="2793"/>
                </a:lnTo>
                <a:lnTo>
                  <a:pt x="511" y="2808"/>
                </a:lnTo>
                <a:lnTo>
                  <a:pt x="155" y="3342"/>
                </a:lnTo>
                <a:lnTo>
                  <a:pt x="142" y="3359"/>
                </a:lnTo>
                <a:lnTo>
                  <a:pt x="124" y="3371"/>
                </a:lnTo>
                <a:lnTo>
                  <a:pt x="106" y="3378"/>
                </a:lnTo>
                <a:lnTo>
                  <a:pt x="85" y="3381"/>
                </a:lnTo>
                <a:lnTo>
                  <a:pt x="73" y="3380"/>
                </a:lnTo>
                <a:lnTo>
                  <a:pt x="61" y="3377"/>
                </a:lnTo>
                <a:lnTo>
                  <a:pt x="40" y="3368"/>
                </a:lnTo>
                <a:lnTo>
                  <a:pt x="24" y="3355"/>
                </a:lnTo>
                <a:lnTo>
                  <a:pt x="10" y="3337"/>
                </a:lnTo>
                <a:lnTo>
                  <a:pt x="2" y="3318"/>
                </a:lnTo>
                <a:lnTo>
                  <a:pt x="0" y="3295"/>
                </a:lnTo>
                <a:lnTo>
                  <a:pt x="0" y="2404"/>
                </a:lnTo>
                <a:lnTo>
                  <a:pt x="3" y="2350"/>
                </a:lnTo>
                <a:lnTo>
                  <a:pt x="12" y="2300"/>
                </a:lnTo>
                <a:lnTo>
                  <a:pt x="27" y="2251"/>
                </a:lnTo>
                <a:lnTo>
                  <a:pt x="47" y="2205"/>
                </a:lnTo>
                <a:lnTo>
                  <a:pt x="72" y="2162"/>
                </a:lnTo>
                <a:lnTo>
                  <a:pt x="102" y="2122"/>
                </a:lnTo>
                <a:lnTo>
                  <a:pt x="136" y="2084"/>
                </a:lnTo>
                <a:lnTo>
                  <a:pt x="174" y="2052"/>
                </a:lnTo>
                <a:lnTo>
                  <a:pt x="215" y="2025"/>
                </a:lnTo>
                <a:lnTo>
                  <a:pt x="259" y="2001"/>
                </a:lnTo>
                <a:lnTo>
                  <a:pt x="306" y="1982"/>
                </a:lnTo>
                <a:lnTo>
                  <a:pt x="355" y="1970"/>
                </a:lnTo>
                <a:lnTo>
                  <a:pt x="355" y="1512"/>
                </a:lnTo>
                <a:lnTo>
                  <a:pt x="358" y="1408"/>
                </a:lnTo>
                <a:lnTo>
                  <a:pt x="368" y="1303"/>
                </a:lnTo>
                <a:lnTo>
                  <a:pt x="383" y="1200"/>
                </a:lnTo>
                <a:lnTo>
                  <a:pt x="406" y="1097"/>
                </a:lnTo>
                <a:lnTo>
                  <a:pt x="433" y="995"/>
                </a:lnTo>
                <a:lnTo>
                  <a:pt x="467" y="894"/>
                </a:lnTo>
                <a:lnTo>
                  <a:pt x="507" y="796"/>
                </a:lnTo>
                <a:lnTo>
                  <a:pt x="553" y="698"/>
                </a:lnTo>
                <a:lnTo>
                  <a:pt x="606" y="601"/>
                </a:lnTo>
                <a:lnTo>
                  <a:pt x="663" y="506"/>
                </a:lnTo>
                <a:lnTo>
                  <a:pt x="727" y="413"/>
                </a:lnTo>
                <a:lnTo>
                  <a:pt x="763" y="365"/>
                </a:lnTo>
                <a:lnTo>
                  <a:pt x="800" y="318"/>
                </a:lnTo>
                <a:lnTo>
                  <a:pt x="835" y="276"/>
                </a:lnTo>
                <a:lnTo>
                  <a:pt x="870" y="236"/>
                </a:lnTo>
                <a:lnTo>
                  <a:pt x="903" y="200"/>
                </a:lnTo>
                <a:lnTo>
                  <a:pt x="935" y="166"/>
                </a:lnTo>
                <a:lnTo>
                  <a:pt x="965" y="136"/>
                </a:lnTo>
                <a:lnTo>
                  <a:pt x="993" y="109"/>
                </a:lnTo>
                <a:lnTo>
                  <a:pt x="1017" y="86"/>
                </a:lnTo>
                <a:lnTo>
                  <a:pt x="1040" y="66"/>
                </a:lnTo>
                <a:lnTo>
                  <a:pt x="1060" y="50"/>
                </a:lnTo>
                <a:lnTo>
                  <a:pt x="1076" y="36"/>
                </a:lnTo>
                <a:lnTo>
                  <a:pt x="1088" y="26"/>
                </a:lnTo>
                <a:lnTo>
                  <a:pt x="1096" y="20"/>
                </a:lnTo>
                <a:lnTo>
                  <a:pt x="1100" y="17"/>
                </a:lnTo>
                <a:lnTo>
                  <a:pt x="1119" y="5"/>
                </a:lnTo>
                <a:lnTo>
                  <a:pt x="114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114"/>
          <p:cNvSpPr/>
          <p:nvPr/>
        </p:nvSpPr>
        <p:spPr>
          <a:xfrm flipH="1">
            <a:off x="8071841" y="1142107"/>
            <a:ext cx="646011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150 Days</a:t>
            </a:r>
          </a:p>
        </p:txBody>
      </p:sp>
      <p:sp>
        <p:nvSpPr>
          <p:cNvPr id="116" name="Rectangle 115"/>
          <p:cNvSpPr/>
          <p:nvPr/>
        </p:nvSpPr>
        <p:spPr>
          <a:xfrm flipH="1">
            <a:off x="7579720" y="1489473"/>
            <a:ext cx="1138132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Day, Month , Year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4591050" y="1788439"/>
            <a:ext cx="4393088" cy="1547298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159862" y="1788439"/>
            <a:ext cx="4393088" cy="1547298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4591050" y="3376655"/>
            <a:ext cx="4393088" cy="1547298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159862" y="3376655"/>
            <a:ext cx="4393088" cy="1547298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 flipH="1">
            <a:off x="6313907" y="1859420"/>
            <a:ext cx="947375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Overdue Task</a:t>
            </a:r>
          </a:p>
        </p:txBody>
      </p:sp>
      <p:sp>
        <p:nvSpPr>
          <p:cNvPr id="132" name="Rectangle 131"/>
          <p:cNvSpPr/>
          <p:nvPr/>
        </p:nvSpPr>
        <p:spPr>
          <a:xfrm flipH="1">
            <a:off x="6072657" y="3447636"/>
            <a:ext cx="1429880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Upcoming Deadlines</a:t>
            </a:r>
          </a:p>
        </p:txBody>
      </p:sp>
      <p:sp>
        <p:nvSpPr>
          <p:cNvPr id="133" name="Rectangle 132"/>
          <p:cNvSpPr/>
          <p:nvPr/>
        </p:nvSpPr>
        <p:spPr>
          <a:xfrm flipH="1">
            <a:off x="1662306" y="1859420"/>
            <a:ext cx="1388201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Launch date</a:t>
            </a:r>
          </a:p>
        </p:txBody>
      </p:sp>
      <p:sp>
        <p:nvSpPr>
          <p:cNvPr id="134" name="Rectangle 133"/>
          <p:cNvSpPr/>
          <p:nvPr/>
        </p:nvSpPr>
        <p:spPr>
          <a:xfrm flipH="1">
            <a:off x="2027791" y="3447636"/>
            <a:ext cx="657232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Workload</a:t>
            </a:r>
          </a:p>
        </p:txBody>
      </p:sp>
      <p:graphicFrame>
        <p:nvGraphicFramePr>
          <p:cNvPr id="135" name="Table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223356"/>
              </p:ext>
            </p:extLst>
          </p:nvPr>
        </p:nvGraphicFramePr>
        <p:xfrm>
          <a:off x="4677826" y="2124074"/>
          <a:ext cx="4181696" cy="1111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5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5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54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232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Overdue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Task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Deadline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Employee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x</a:t>
                      </a:r>
                      <a:r>
                        <a:rPr lang="en-US" sz="800" baseline="0" dirty="0"/>
                        <a:t> Days</a:t>
                      </a:r>
                      <a:endParaRPr lang="en-US" sz="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Task</a:t>
                      </a:r>
                      <a:r>
                        <a:rPr lang="en-US" sz="800" baseline="0" dirty="0"/>
                        <a:t> 1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dd / mm / yyyy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Name 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x</a:t>
                      </a:r>
                      <a:r>
                        <a:rPr lang="en-US" sz="800" baseline="0" dirty="0"/>
                        <a:t> Days</a:t>
                      </a:r>
                      <a:endParaRPr lang="en-US" sz="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Task</a:t>
                      </a:r>
                      <a:r>
                        <a:rPr lang="en-US" sz="800" baseline="0" dirty="0"/>
                        <a:t> 2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dd / mm / yyyy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Name 2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x</a:t>
                      </a:r>
                      <a:r>
                        <a:rPr lang="en-US" sz="800" baseline="0" dirty="0"/>
                        <a:t> Days</a:t>
                      </a:r>
                      <a:endParaRPr lang="en-US" sz="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Task</a:t>
                      </a:r>
                      <a:r>
                        <a:rPr lang="en-US" sz="800" baseline="0" dirty="0"/>
                        <a:t> 3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dd / mm / yyyy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Name 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x</a:t>
                      </a:r>
                      <a:r>
                        <a:rPr lang="en-US" sz="800" baseline="0" dirty="0"/>
                        <a:t> Days</a:t>
                      </a:r>
                      <a:endParaRPr lang="en-US" sz="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Task</a:t>
                      </a:r>
                      <a:r>
                        <a:rPr lang="en-US" sz="800" baseline="0" dirty="0"/>
                        <a:t> 4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dd / mm / yyyy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Name 4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6" name="Table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596076"/>
              </p:ext>
            </p:extLst>
          </p:nvPr>
        </p:nvGraphicFramePr>
        <p:xfrm>
          <a:off x="4680714" y="3720342"/>
          <a:ext cx="4178808" cy="1115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7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4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47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47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311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Employee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Task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Deadline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Workload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11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Name 1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Task</a:t>
                      </a:r>
                      <a:r>
                        <a:rPr lang="en-US" sz="800" baseline="0" dirty="0"/>
                        <a:t> 1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dd / mm / yyyy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xx%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11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Name 2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Task</a:t>
                      </a:r>
                      <a:r>
                        <a:rPr lang="en-US" sz="800" baseline="0" dirty="0"/>
                        <a:t> 2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dd / mm / yyyy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xx%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311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Name 3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Task</a:t>
                      </a:r>
                      <a:r>
                        <a:rPr lang="en-US" sz="800" baseline="0" dirty="0"/>
                        <a:t> 3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dd / mm / yyyy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xx%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311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Name 4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Task</a:t>
                      </a:r>
                      <a:r>
                        <a:rPr lang="en-US" sz="800" baseline="0" dirty="0"/>
                        <a:t> 4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dd / mm / yyyy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xx%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7" name="Chart 136"/>
          <p:cNvGraphicFramePr/>
          <p:nvPr>
            <p:extLst>
              <p:ext uri="{D42A27DB-BD31-4B8C-83A1-F6EECF244321}">
                <p14:modId xmlns:p14="http://schemas.microsoft.com/office/powerpoint/2010/main" val="1025863142"/>
              </p:ext>
            </p:extLst>
          </p:nvPr>
        </p:nvGraphicFramePr>
        <p:xfrm>
          <a:off x="199440" y="2085005"/>
          <a:ext cx="2853946" cy="1150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8" name="Chart 137"/>
          <p:cNvGraphicFramePr/>
          <p:nvPr>
            <p:extLst>
              <p:ext uri="{D42A27DB-BD31-4B8C-83A1-F6EECF244321}">
                <p14:modId xmlns:p14="http://schemas.microsoft.com/office/powerpoint/2010/main" val="2888033340"/>
              </p:ext>
            </p:extLst>
          </p:nvPr>
        </p:nvGraphicFramePr>
        <p:xfrm>
          <a:off x="414294" y="3657241"/>
          <a:ext cx="3884224" cy="117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9" name="Rectangle 138"/>
          <p:cNvSpPr/>
          <p:nvPr/>
        </p:nvSpPr>
        <p:spPr>
          <a:xfrm flipH="1">
            <a:off x="3181202" y="2127683"/>
            <a:ext cx="791883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 budget  </a:t>
            </a:r>
          </a:p>
        </p:txBody>
      </p:sp>
      <p:sp>
        <p:nvSpPr>
          <p:cNvPr id="140" name="Rectangle 139"/>
          <p:cNvSpPr/>
          <p:nvPr/>
        </p:nvSpPr>
        <p:spPr>
          <a:xfrm flipH="1">
            <a:off x="3181202" y="2408200"/>
            <a:ext cx="615553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Remaining</a:t>
            </a:r>
          </a:p>
        </p:txBody>
      </p:sp>
      <p:sp>
        <p:nvSpPr>
          <p:cNvPr id="141" name="Rectangle 140"/>
          <p:cNvSpPr/>
          <p:nvPr/>
        </p:nvSpPr>
        <p:spPr>
          <a:xfrm flipH="1">
            <a:off x="3181202" y="2688717"/>
            <a:ext cx="553037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Currently 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</a:t>
            </a:r>
          </a:p>
        </p:txBody>
      </p:sp>
      <p:sp>
        <p:nvSpPr>
          <p:cNvPr id="142" name="Rectangle 141"/>
          <p:cNvSpPr/>
          <p:nvPr/>
        </p:nvSpPr>
        <p:spPr>
          <a:xfrm flipH="1">
            <a:off x="4065501" y="2127683"/>
            <a:ext cx="437620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$12.345</a:t>
            </a:r>
          </a:p>
        </p:txBody>
      </p:sp>
      <p:sp>
        <p:nvSpPr>
          <p:cNvPr id="143" name="Rectangle 142"/>
          <p:cNvSpPr/>
          <p:nvPr/>
        </p:nvSpPr>
        <p:spPr>
          <a:xfrm flipH="1">
            <a:off x="4065501" y="2408200"/>
            <a:ext cx="437620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$12.345</a:t>
            </a:r>
          </a:p>
        </p:txBody>
      </p:sp>
      <p:sp>
        <p:nvSpPr>
          <p:cNvPr id="144" name="Rectangle 143"/>
          <p:cNvSpPr/>
          <p:nvPr/>
        </p:nvSpPr>
        <p:spPr>
          <a:xfrm flipH="1">
            <a:off x="4065501" y="2688717"/>
            <a:ext cx="437620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$12.345</a:t>
            </a:r>
          </a:p>
        </p:txBody>
      </p:sp>
    </p:spTree>
    <p:extLst>
      <p:ext uri="{BB962C8B-B14F-4D97-AF65-F5344CB8AC3E}">
        <p14:creationId xmlns:p14="http://schemas.microsoft.com/office/powerpoint/2010/main" val="316194498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Sales KPI Performance Dashboard</a:t>
            </a:r>
          </a:p>
        </p:txBody>
      </p:sp>
      <p:sp>
        <p:nvSpPr>
          <p:cNvPr id="5" name="Rectangle 4"/>
          <p:cNvSpPr/>
          <p:nvPr/>
        </p:nvSpPr>
        <p:spPr>
          <a:xfrm>
            <a:off x="3110293" y="751840"/>
            <a:ext cx="2923415" cy="205442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flipH="1">
            <a:off x="3724012" y="866504"/>
            <a:ext cx="1695977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By Product Category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790529690"/>
              </p:ext>
            </p:extLst>
          </p:nvPr>
        </p:nvGraphicFramePr>
        <p:xfrm>
          <a:off x="3357211" y="1037589"/>
          <a:ext cx="2429578" cy="1620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130629" y="751840"/>
            <a:ext cx="2923415" cy="205442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89957" y="751840"/>
            <a:ext cx="2923415" cy="205442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135019785"/>
              </p:ext>
            </p:extLst>
          </p:nvPr>
        </p:nvGraphicFramePr>
        <p:xfrm>
          <a:off x="220737" y="1165945"/>
          <a:ext cx="2833307" cy="1463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/>
          <p:cNvSpPr/>
          <p:nvPr/>
        </p:nvSpPr>
        <p:spPr>
          <a:xfrm flipH="1">
            <a:off x="1015255" y="866504"/>
            <a:ext cx="1154162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Comparison</a:t>
            </a:r>
          </a:p>
        </p:txBody>
      </p:sp>
      <p:sp>
        <p:nvSpPr>
          <p:cNvPr id="13" name="Rectangle 12"/>
          <p:cNvSpPr/>
          <p:nvPr/>
        </p:nvSpPr>
        <p:spPr>
          <a:xfrm flipH="1">
            <a:off x="7290376" y="866504"/>
            <a:ext cx="522579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Ranking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943718"/>
              </p:ext>
            </p:extLst>
          </p:nvPr>
        </p:nvGraphicFramePr>
        <p:xfrm>
          <a:off x="6147371" y="1160339"/>
          <a:ext cx="2786424" cy="1497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6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66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66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9569"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Stores Name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Customers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Revenues($)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Manager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569"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Store Name 1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2.345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12.345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Name 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569"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Store Name 2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2.345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12.345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Name 2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569"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Store Name 3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2.345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12.345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Name 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569"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Store Name 4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2.345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12.345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Name 4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569"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Store Name 5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2.345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12.345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Name 25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30629" y="2853909"/>
            <a:ext cx="8882743" cy="205442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6792687" y="3061314"/>
            <a:ext cx="0" cy="163961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72001" y="3061314"/>
            <a:ext cx="0" cy="163961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351315" y="3061314"/>
            <a:ext cx="0" cy="163961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 flipH="1">
            <a:off x="942012" y="2953579"/>
            <a:ext cx="597921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</a:t>
            </a:r>
          </a:p>
        </p:txBody>
      </p:sp>
      <p:sp>
        <p:nvSpPr>
          <p:cNvPr id="26" name="Rectangle 25"/>
          <p:cNvSpPr/>
          <p:nvPr/>
        </p:nvSpPr>
        <p:spPr>
          <a:xfrm flipH="1">
            <a:off x="2952707" y="2953579"/>
            <a:ext cx="1017907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 Customer</a:t>
            </a:r>
          </a:p>
        </p:txBody>
      </p:sp>
      <p:sp>
        <p:nvSpPr>
          <p:cNvPr id="27" name="Rectangle 26"/>
          <p:cNvSpPr/>
          <p:nvPr/>
        </p:nvSpPr>
        <p:spPr>
          <a:xfrm flipH="1">
            <a:off x="5264766" y="2953579"/>
            <a:ext cx="835165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Gross Profit</a:t>
            </a:r>
          </a:p>
        </p:txBody>
      </p:sp>
      <p:sp>
        <p:nvSpPr>
          <p:cNvPr id="28" name="Rectangle 27"/>
          <p:cNvSpPr/>
          <p:nvPr/>
        </p:nvSpPr>
        <p:spPr>
          <a:xfrm flipH="1">
            <a:off x="7123974" y="2953579"/>
            <a:ext cx="1558120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Customer Satisfaction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40482" y="3969512"/>
            <a:ext cx="1800979" cy="440908"/>
            <a:chOff x="368438" y="3898392"/>
            <a:chExt cx="1800979" cy="440908"/>
          </a:xfrm>
        </p:grpSpPr>
        <p:sp>
          <p:nvSpPr>
            <p:cNvPr id="33" name="Rectangle 32"/>
            <p:cNvSpPr/>
            <p:nvPr/>
          </p:nvSpPr>
          <p:spPr>
            <a:xfrm flipH="1">
              <a:off x="368438" y="3898392"/>
              <a:ext cx="553037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Previous</a:t>
              </a:r>
            </a:p>
          </p:txBody>
        </p:sp>
        <p:sp>
          <p:nvSpPr>
            <p:cNvPr id="34" name="Rectangle 33"/>
            <p:cNvSpPr/>
            <p:nvPr/>
          </p:nvSpPr>
          <p:spPr>
            <a:xfrm flipH="1">
              <a:off x="368438" y="4185412"/>
              <a:ext cx="437620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$12.345</a:t>
              </a:r>
            </a:p>
          </p:txBody>
        </p:sp>
        <p:sp>
          <p:nvSpPr>
            <p:cNvPr id="35" name="Rectangle 34"/>
            <p:cNvSpPr/>
            <p:nvPr/>
          </p:nvSpPr>
          <p:spPr>
            <a:xfrm flipH="1">
              <a:off x="1613174" y="3898392"/>
              <a:ext cx="556243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Changes</a:t>
              </a:r>
            </a:p>
          </p:txBody>
        </p:sp>
        <p:sp>
          <p:nvSpPr>
            <p:cNvPr id="36" name="Rectangle 35"/>
            <p:cNvSpPr/>
            <p:nvPr/>
          </p:nvSpPr>
          <p:spPr>
            <a:xfrm flipH="1">
              <a:off x="1709355" y="4185412"/>
              <a:ext cx="460062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0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+10.23%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558092" y="3969512"/>
            <a:ext cx="1800979" cy="440908"/>
            <a:chOff x="368438" y="3898392"/>
            <a:chExt cx="1800979" cy="440908"/>
          </a:xfrm>
        </p:grpSpPr>
        <p:sp>
          <p:nvSpPr>
            <p:cNvPr id="39" name="Rectangle 38"/>
            <p:cNvSpPr/>
            <p:nvPr/>
          </p:nvSpPr>
          <p:spPr>
            <a:xfrm flipH="1">
              <a:off x="368438" y="3898392"/>
              <a:ext cx="553037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Previous</a:t>
              </a:r>
            </a:p>
          </p:txBody>
        </p:sp>
        <p:sp>
          <p:nvSpPr>
            <p:cNvPr id="40" name="Rectangle 39"/>
            <p:cNvSpPr/>
            <p:nvPr/>
          </p:nvSpPr>
          <p:spPr>
            <a:xfrm flipH="1">
              <a:off x="368438" y="4185412"/>
              <a:ext cx="370294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12.345</a:t>
              </a:r>
            </a:p>
          </p:txBody>
        </p:sp>
        <p:sp>
          <p:nvSpPr>
            <p:cNvPr id="41" name="Rectangle 40"/>
            <p:cNvSpPr/>
            <p:nvPr/>
          </p:nvSpPr>
          <p:spPr>
            <a:xfrm flipH="1">
              <a:off x="1613174" y="3898392"/>
              <a:ext cx="556243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Changes</a:t>
              </a:r>
            </a:p>
          </p:txBody>
        </p:sp>
        <p:sp>
          <p:nvSpPr>
            <p:cNvPr id="42" name="Rectangle 41"/>
            <p:cNvSpPr/>
            <p:nvPr/>
          </p:nvSpPr>
          <p:spPr>
            <a:xfrm flipH="1">
              <a:off x="1744621" y="4185412"/>
              <a:ext cx="424796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0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-10.23%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781854" y="3969512"/>
            <a:ext cx="1800979" cy="440908"/>
            <a:chOff x="368438" y="3898392"/>
            <a:chExt cx="1800979" cy="440908"/>
          </a:xfrm>
        </p:grpSpPr>
        <p:sp>
          <p:nvSpPr>
            <p:cNvPr id="44" name="Rectangle 43"/>
            <p:cNvSpPr/>
            <p:nvPr/>
          </p:nvSpPr>
          <p:spPr>
            <a:xfrm flipH="1">
              <a:off x="368438" y="3898392"/>
              <a:ext cx="553037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Previous</a:t>
              </a:r>
            </a:p>
          </p:txBody>
        </p:sp>
        <p:sp>
          <p:nvSpPr>
            <p:cNvPr id="45" name="Rectangle 44"/>
            <p:cNvSpPr/>
            <p:nvPr/>
          </p:nvSpPr>
          <p:spPr>
            <a:xfrm flipH="1">
              <a:off x="368438" y="4185412"/>
              <a:ext cx="437620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$12.345</a:t>
              </a:r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1613174" y="3898392"/>
              <a:ext cx="556243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Changes</a:t>
              </a:r>
            </a:p>
          </p:txBody>
        </p:sp>
        <p:sp>
          <p:nvSpPr>
            <p:cNvPr id="47" name="Rectangle 46"/>
            <p:cNvSpPr/>
            <p:nvPr/>
          </p:nvSpPr>
          <p:spPr>
            <a:xfrm flipH="1">
              <a:off x="1709355" y="4185412"/>
              <a:ext cx="460062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0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+10.23%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002540" y="3969512"/>
            <a:ext cx="1800979" cy="440908"/>
            <a:chOff x="368438" y="3898392"/>
            <a:chExt cx="1800979" cy="440908"/>
          </a:xfrm>
        </p:grpSpPr>
        <p:sp>
          <p:nvSpPr>
            <p:cNvPr id="49" name="Rectangle 48"/>
            <p:cNvSpPr/>
            <p:nvPr/>
          </p:nvSpPr>
          <p:spPr>
            <a:xfrm flipH="1">
              <a:off x="368438" y="3898392"/>
              <a:ext cx="553037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Previous</a:t>
              </a:r>
            </a:p>
          </p:txBody>
        </p:sp>
        <p:sp>
          <p:nvSpPr>
            <p:cNvPr id="50" name="Rectangle 49"/>
            <p:cNvSpPr/>
            <p:nvPr/>
          </p:nvSpPr>
          <p:spPr>
            <a:xfrm flipH="1">
              <a:off x="368438" y="4185412"/>
              <a:ext cx="370294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12.345</a:t>
              </a:r>
            </a:p>
          </p:txBody>
        </p:sp>
        <p:sp>
          <p:nvSpPr>
            <p:cNvPr id="51" name="Rectangle 50"/>
            <p:cNvSpPr/>
            <p:nvPr/>
          </p:nvSpPr>
          <p:spPr>
            <a:xfrm flipH="1">
              <a:off x="1613174" y="3898392"/>
              <a:ext cx="556243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Changes</a:t>
              </a:r>
            </a:p>
          </p:txBody>
        </p:sp>
        <p:sp>
          <p:nvSpPr>
            <p:cNvPr id="52" name="Rectangle 51"/>
            <p:cNvSpPr/>
            <p:nvPr/>
          </p:nvSpPr>
          <p:spPr>
            <a:xfrm flipH="1">
              <a:off x="1709355" y="4185412"/>
              <a:ext cx="460062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0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+10.23%</a:t>
              </a:r>
            </a:p>
          </p:txBody>
        </p:sp>
      </p:grpSp>
      <p:sp>
        <p:nvSpPr>
          <p:cNvPr id="53" name="Isosceles Triangle 52"/>
          <p:cNvSpPr/>
          <p:nvPr/>
        </p:nvSpPr>
        <p:spPr>
          <a:xfrm>
            <a:off x="1053012" y="4541520"/>
            <a:ext cx="375920" cy="224141"/>
          </a:xfrm>
          <a:prstGeom prst="triangle">
            <a:avLst/>
          </a:prstGeom>
          <a:solidFill>
            <a:srgbClr val="64D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/>
        </p:nvSpPr>
        <p:spPr>
          <a:xfrm flipH="1" flipV="1">
            <a:off x="3273698" y="4541520"/>
            <a:ext cx="375920" cy="224141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/>
          <p:cNvSpPr/>
          <p:nvPr/>
        </p:nvSpPr>
        <p:spPr>
          <a:xfrm>
            <a:off x="5494384" y="4541520"/>
            <a:ext cx="375920" cy="224141"/>
          </a:xfrm>
          <a:prstGeom prst="triangle">
            <a:avLst/>
          </a:prstGeom>
          <a:solidFill>
            <a:srgbClr val="64D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/>
          <p:cNvSpPr/>
          <p:nvPr/>
        </p:nvSpPr>
        <p:spPr>
          <a:xfrm>
            <a:off x="7715070" y="4541520"/>
            <a:ext cx="375920" cy="224141"/>
          </a:xfrm>
          <a:prstGeom prst="triangle">
            <a:avLst/>
          </a:prstGeom>
          <a:solidFill>
            <a:srgbClr val="64D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/>
          <p:cNvSpPr/>
          <p:nvPr/>
        </p:nvSpPr>
        <p:spPr>
          <a:xfrm>
            <a:off x="379484" y="3375809"/>
            <a:ext cx="1722976" cy="35613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$ 120.345 M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2600170" y="3375809"/>
            <a:ext cx="1722976" cy="35613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12.345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4820856" y="3375809"/>
            <a:ext cx="1722976" cy="35613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$ 120.345 M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7041542" y="3375809"/>
            <a:ext cx="1722976" cy="35613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88.99%</a:t>
            </a:r>
          </a:p>
        </p:txBody>
      </p:sp>
    </p:spTree>
    <p:extLst>
      <p:ext uri="{BB962C8B-B14F-4D97-AF65-F5344CB8AC3E}">
        <p14:creationId xmlns:p14="http://schemas.microsoft.com/office/powerpoint/2010/main" val="6151857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100" dirty="0"/>
              <a:t>CEO Report Template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42901" y="685800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accent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ounded Rectangle 17"/>
          <p:cNvSpPr/>
          <p:nvPr/>
        </p:nvSpPr>
        <p:spPr>
          <a:xfrm>
            <a:off x="342901" y="1745321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ounded Rectangle 19"/>
          <p:cNvSpPr/>
          <p:nvPr/>
        </p:nvSpPr>
        <p:spPr>
          <a:xfrm>
            <a:off x="342901" y="2804841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" name="Rounded Rectangle 21"/>
          <p:cNvSpPr/>
          <p:nvPr/>
        </p:nvSpPr>
        <p:spPr>
          <a:xfrm>
            <a:off x="342901" y="3864362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3" name="Rounded Rectangle 22"/>
          <p:cNvSpPr/>
          <p:nvPr/>
        </p:nvSpPr>
        <p:spPr>
          <a:xfrm>
            <a:off x="3257551" y="685800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accent2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4" name="Rounded Rectangle 23"/>
          <p:cNvSpPr/>
          <p:nvPr/>
        </p:nvSpPr>
        <p:spPr>
          <a:xfrm>
            <a:off x="3257551" y="1745321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" name="Rounded Rectangle 24"/>
          <p:cNvSpPr/>
          <p:nvPr/>
        </p:nvSpPr>
        <p:spPr>
          <a:xfrm>
            <a:off x="3257551" y="2804841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ounded Rectangle 25"/>
          <p:cNvSpPr/>
          <p:nvPr/>
        </p:nvSpPr>
        <p:spPr>
          <a:xfrm>
            <a:off x="3257551" y="3864362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" name="Rounded Rectangle 31"/>
          <p:cNvSpPr/>
          <p:nvPr/>
        </p:nvSpPr>
        <p:spPr>
          <a:xfrm>
            <a:off x="6172200" y="685800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accent3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3" name="Rounded Rectangle 32"/>
          <p:cNvSpPr/>
          <p:nvPr/>
        </p:nvSpPr>
        <p:spPr>
          <a:xfrm>
            <a:off x="6172200" y="1745321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4" name="Rounded Rectangle 33"/>
          <p:cNvSpPr/>
          <p:nvPr/>
        </p:nvSpPr>
        <p:spPr>
          <a:xfrm>
            <a:off x="6172200" y="2804841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5" name="Rounded Rectangle 34"/>
          <p:cNvSpPr/>
          <p:nvPr/>
        </p:nvSpPr>
        <p:spPr>
          <a:xfrm>
            <a:off x="6172200" y="3864362"/>
            <a:ext cx="2686050" cy="85725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3" name="TextBox 42"/>
          <p:cNvSpPr txBox="1"/>
          <p:nvPr/>
        </p:nvSpPr>
        <p:spPr>
          <a:xfrm>
            <a:off x="571500" y="929759"/>
            <a:ext cx="90555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5000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428750" y="1033633"/>
            <a:ext cx="108585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Project amount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86150" y="929759"/>
            <a:ext cx="90555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4500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343400" y="1033633"/>
            <a:ext cx="160902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Project Target on 2021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399898" y="929759"/>
            <a:ext cx="74385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89%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57147" y="1033633"/>
            <a:ext cx="139301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Target achievement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35021" y="1949330"/>
            <a:ext cx="100133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935022" y="2121563"/>
            <a:ext cx="12295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variant</a:t>
            </a: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ions of passages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35021" y="3008851"/>
            <a:ext cx="100133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935022" y="3181084"/>
            <a:ext cx="12295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variant</a:t>
            </a: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ions of passages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35021" y="4068371"/>
            <a:ext cx="100133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935022" y="4240604"/>
            <a:ext cx="12295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variant</a:t>
            </a: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ions of passages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3876095" y="1949330"/>
            <a:ext cx="100133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3876096" y="2121563"/>
            <a:ext cx="12295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variant</a:t>
            </a: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ions of passages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3876095" y="3008851"/>
            <a:ext cx="100133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3876096" y="3181084"/>
            <a:ext cx="12295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variant</a:t>
            </a: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ions of passages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3876095" y="4068371"/>
            <a:ext cx="100133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3876096" y="4240604"/>
            <a:ext cx="12295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variant</a:t>
            </a: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ions of passages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6790744" y="1949330"/>
            <a:ext cx="98165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6790745" y="2121563"/>
            <a:ext cx="12295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variant</a:t>
            </a: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ions of passages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6790744" y="3008851"/>
            <a:ext cx="98165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6790745" y="3181084"/>
            <a:ext cx="12295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variant</a:t>
            </a: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ions of passages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6790744" y="4068371"/>
            <a:ext cx="98165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Text here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6790745" y="4240604"/>
            <a:ext cx="12295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variant</a:t>
            </a: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ions of passages</a:t>
            </a:r>
          </a:p>
        </p:txBody>
      </p:sp>
      <p:sp>
        <p:nvSpPr>
          <p:cNvPr id="249" name="Google Shape;8903;p76"/>
          <p:cNvSpPr/>
          <p:nvPr/>
        </p:nvSpPr>
        <p:spPr>
          <a:xfrm>
            <a:off x="492842" y="2023847"/>
            <a:ext cx="339996" cy="300198"/>
          </a:xfrm>
          <a:custGeom>
            <a:avLst/>
            <a:gdLst/>
            <a:ahLst/>
            <a:cxnLst/>
            <a:rect l="l" t="t" r="r" b="b"/>
            <a:pathLst>
              <a:path w="19273" h="17017" extrusionOk="0">
                <a:moveTo>
                  <a:pt x="5119" y="1"/>
                </a:moveTo>
                <a:cubicBezTo>
                  <a:pt x="2198" y="1"/>
                  <a:pt x="0" y="2389"/>
                  <a:pt x="0" y="5554"/>
                </a:cubicBezTo>
                <a:cubicBezTo>
                  <a:pt x="0" y="8974"/>
                  <a:pt x="2744" y="11311"/>
                  <a:pt x="6902" y="14855"/>
                </a:cubicBezTo>
                <a:cubicBezTo>
                  <a:pt x="7607" y="15458"/>
                  <a:pt x="8408" y="16138"/>
                  <a:pt x="9239" y="16867"/>
                </a:cubicBezTo>
                <a:cubicBezTo>
                  <a:pt x="9352" y="16966"/>
                  <a:pt x="9493" y="17016"/>
                  <a:pt x="9635" y="17016"/>
                </a:cubicBezTo>
                <a:cubicBezTo>
                  <a:pt x="9776" y="17016"/>
                  <a:pt x="9918" y="16966"/>
                  <a:pt x="10031" y="16867"/>
                </a:cubicBezTo>
                <a:cubicBezTo>
                  <a:pt x="10862" y="16138"/>
                  <a:pt x="11663" y="15458"/>
                  <a:pt x="12370" y="14855"/>
                </a:cubicBezTo>
                <a:cubicBezTo>
                  <a:pt x="16526" y="11314"/>
                  <a:pt x="19272" y="8974"/>
                  <a:pt x="19272" y="5554"/>
                </a:cubicBezTo>
                <a:cubicBezTo>
                  <a:pt x="19272" y="2389"/>
                  <a:pt x="17071" y="1"/>
                  <a:pt x="14153" y="1"/>
                </a:cubicBezTo>
                <a:cubicBezTo>
                  <a:pt x="13105" y="1"/>
                  <a:pt x="12148" y="332"/>
                  <a:pt x="11301" y="986"/>
                </a:cubicBezTo>
                <a:cubicBezTo>
                  <a:pt x="10491" y="1612"/>
                  <a:pt x="9952" y="2410"/>
                  <a:pt x="9636" y="2991"/>
                </a:cubicBezTo>
                <a:cubicBezTo>
                  <a:pt x="9317" y="2410"/>
                  <a:pt x="8778" y="1612"/>
                  <a:pt x="7968" y="986"/>
                </a:cubicBezTo>
                <a:cubicBezTo>
                  <a:pt x="7122" y="332"/>
                  <a:pt x="6164" y="1"/>
                  <a:pt x="51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endParaRPr sz="1350">
              <a:solidFill>
                <a:srgbClr val="435D74"/>
              </a:solidFill>
            </a:endParaRPr>
          </a:p>
        </p:txBody>
      </p:sp>
      <p:grpSp>
        <p:nvGrpSpPr>
          <p:cNvPr id="250" name="Google Shape;8683;p76"/>
          <p:cNvGrpSpPr/>
          <p:nvPr/>
        </p:nvGrpSpPr>
        <p:grpSpPr>
          <a:xfrm>
            <a:off x="498225" y="4114800"/>
            <a:ext cx="339996" cy="339996"/>
            <a:chOff x="5660400" y="238125"/>
            <a:chExt cx="481825" cy="481825"/>
          </a:xfrm>
          <a:solidFill>
            <a:schemeClr val="accent1"/>
          </a:solidFill>
        </p:grpSpPr>
        <p:sp>
          <p:nvSpPr>
            <p:cNvPr id="251" name="Google Shape;8684;p76"/>
            <p:cNvSpPr/>
            <p:nvPr/>
          </p:nvSpPr>
          <p:spPr>
            <a:xfrm>
              <a:off x="5660400" y="436700"/>
              <a:ext cx="481825" cy="283250"/>
            </a:xfrm>
            <a:custGeom>
              <a:avLst/>
              <a:gdLst/>
              <a:ahLst/>
              <a:cxnLst/>
              <a:rect l="l" t="t" r="r" b="b"/>
              <a:pathLst>
                <a:path w="19273" h="11330" extrusionOk="0">
                  <a:moveTo>
                    <a:pt x="5120" y="1130"/>
                  </a:moveTo>
                  <a:cubicBezTo>
                    <a:pt x="5433" y="1130"/>
                    <a:pt x="5683" y="1380"/>
                    <a:pt x="5683" y="1693"/>
                  </a:cubicBezTo>
                  <a:cubicBezTo>
                    <a:pt x="5683" y="2006"/>
                    <a:pt x="5433" y="2259"/>
                    <a:pt x="5120" y="2259"/>
                  </a:cubicBezTo>
                  <a:lnTo>
                    <a:pt x="2861" y="2259"/>
                  </a:lnTo>
                  <a:cubicBezTo>
                    <a:pt x="2548" y="2259"/>
                    <a:pt x="2298" y="2006"/>
                    <a:pt x="2298" y="1693"/>
                  </a:cubicBezTo>
                  <a:cubicBezTo>
                    <a:pt x="2298" y="1380"/>
                    <a:pt x="2548" y="1130"/>
                    <a:pt x="2861" y="1130"/>
                  </a:cubicBezTo>
                  <a:close/>
                  <a:moveTo>
                    <a:pt x="10766" y="1130"/>
                  </a:moveTo>
                  <a:cubicBezTo>
                    <a:pt x="11079" y="1130"/>
                    <a:pt x="11329" y="1380"/>
                    <a:pt x="11329" y="1693"/>
                  </a:cubicBezTo>
                  <a:cubicBezTo>
                    <a:pt x="11329" y="2006"/>
                    <a:pt x="11079" y="2259"/>
                    <a:pt x="10766" y="2259"/>
                  </a:cubicBezTo>
                  <a:lnTo>
                    <a:pt x="8507" y="2259"/>
                  </a:lnTo>
                  <a:cubicBezTo>
                    <a:pt x="8194" y="2259"/>
                    <a:pt x="7944" y="2006"/>
                    <a:pt x="7944" y="1693"/>
                  </a:cubicBezTo>
                  <a:cubicBezTo>
                    <a:pt x="7944" y="1380"/>
                    <a:pt x="8194" y="1130"/>
                    <a:pt x="8507" y="1130"/>
                  </a:cubicBezTo>
                  <a:close/>
                  <a:moveTo>
                    <a:pt x="16412" y="1130"/>
                  </a:moveTo>
                  <a:cubicBezTo>
                    <a:pt x="16725" y="1130"/>
                    <a:pt x="16975" y="1380"/>
                    <a:pt x="16975" y="1693"/>
                  </a:cubicBezTo>
                  <a:cubicBezTo>
                    <a:pt x="16975" y="2006"/>
                    <a:pt x="16725" y="2259"/>
                    <a:pt x="16412" y="2259"/>
                  </a:cubicBezTo>
                  <a:lnTo>
                    <a:pt x="14153" y="2259"/>
                  </a:lnTo>
                  <a:cubicBezTo>
                    <a:pt x="13840" y="2259"/>
                    <a:pt x="13590" y="2006"/>
                    <a:pt x="13590" y="1693"/>
                  </a:cubicBezTo>
                  <a:cubicBezTo>
                    <a:pt x="13590" y="1380"/>
                    <a:pt x="13840" y="1130"/>
                    <a:pt x="14153" y="1130"/>
                  </a:cubicBezTo>
                  <a:close/>
                  <a:moveTo>
                    <a:pt x="5120" y="4518"/>
                  </a:moveTo>
                  <a:cubicBezTo>
                    <a:pt x="5433" y="4518"/>
                    <a:pt x="5683" y="4767"/>
                    <a:pt x="5683" y="5081"/>
                  </a:cubicBezTo>
                  <a:cubicBezTo>
                    <a:pt x="5683" y="5394"/>
                    <a:pt x="5433" y="5647"/>
                    <a:pt x="5120" y="5647"/>
                  </a:cubicBezTo>
                  <a:lnTo>
                    <a:pt x="2861" y="5647"/>
                  </a:lnTo>
                  <a:cubicBezTo>
                    <a:pt x="2548" y="5647"/>
                    <a:pt x="2298" y="5394"/>
                    <a:pt x="2298" y="5081"/>
                  </a:cubicBezTo>
                  <a:cubicBezTo>
                    <a:pt x="2298" y="4767"/>
                    <a:pt x="2548" y="4518"/>
                    <a:pt x="2861" y="4518"/>
                  </a:cubicBezTo>
                  <a:close/>
                  <a:moveTo>
                    <a:pt x="10766" y="4518"/>
                  </a:moveTo>
                  <a:cubicBezTo>
                    <a:pt x="11079" y="4518"/>
                    <a:pt x="11329" y="4767"/>
                    <a:pt x="11329" y="5081"/>
                  </a:cubicBezTo>
                  <a:cubicBezTo>
                    <a:pt x="11329" y="5394"/>
                    <a:pt x="11079" y="5647"/>
                    <a:pt x="10766" y="5647"/>
                  </a:cubicBezTo>
                  <a:lnTo>
                    <a:pt x="8507" y="5647"/>
                  </a:lnTo>
                  <a:cubicBezTo>
                    <a:pt x="8194" y="5647"/>
                    <a:pt x="7944" y="5394"/>
                    <a:pt x="7944" y="5081"/>
                  </a:cubicBezTo>
                  <a:cubicBezTo>
                    <a:pt x="7944" y="4767"/>
                    <a:pt x="8194" y="4518"/>
                    <a:pt x="8507" y="4518"/>
                  </a:cubicBezTo>
                  <a:close/>
                  <a:moveTo>
                    <a:pt x="16412" y="4518"/>
                  </a:moveTo>
                  <a:cubicBezTo>
                    <a:pt x="16725" y="4518"/>
                    <a:pt x="16975" y="4767"/>
                    <a:pt x="16975" y="5081"/>
                  </a:cubicBezTo>
                  <a:cubicBezTo>
                    <a:pt x="16975" y="5394"/>
                    <a:pt x="16725" y="5647"/>
                    <a:pt x="16412" y="5647"/>
                  </a:cubicBezTo>
                  <a:lnTo>
                    <a:pt x="14153" y="5647"/>
                  </a:lnTo>
                  <a:cubicBezTo>
                    <a:pt x="13840" y="5647"/>
                    <a:pt x="13590" y="5394"/>
                    <a:pt x="13590" y="5081"/>
                  </a:cubicBezTo>
                  <a:cubicBezTo>
                    <a:pt x="13590" y="4767"/>
                    <a:pt x="13840" y="4518"/>
                    <a:pt x="14153" y="4518"/>
                  </a:cubicBezTo>
                  <a:close/>
                  <a:moveTo>
                    <a:pt x="5120" y="7941"/>
                  </a:moveTo>
                  <a:cubicBezTo>
                    <a:pt x="5433" y="7941"/>
                    <a:pt x="5683" y="8194"/>
                    <a:pt x="5683" y="8507"/>
                  </a:cubicBezTo>
                  <a:cubicBezTo>
                    <a:pt x="5683" y="8818"/>
                    <a:pt x="5433" y="9071"/>
                    <a:pt x="5120" y="9071"/>
                  </a:cubicBezTo>
                  <a:lnTo>
                    <a:pt x="2861" y="9071"/>
                  </a:lnTo>
                  <a:cubicBezTo>
                    <a:pt x="2548" y="9071"/>
                    <a:pt x="2298" y="8818"/>
                    <a:pt x="2298" y="8507"/>
                  </a:cubicBezTo>
                  <a:cubicBezTo>
                    <a:pt x="2298" y="8194"/>
                    <a:pt x="2548" y="7941"/>
                    <a:pt x="2861" y="7941"/>
                  </a:cubicBezTo>
                  <a:close/>
                  <a:moveTo>
                    <a:pt x="10766" y="7941"/>
                  </a:moveTo>
                  <a:cubicBezTo>
                    <a:pt x="11079" y="7941"/>
                    <a:pt x="11329" y="8194"/>
                    <a:pt x="11329" y="8507"/>
                  </a:cubicBezTo>
                  <a:cubicBezTo>
                    <a:pt x="11329" y="8818"/>
                    <a:pt x="11079" y="9071"/>
                    <a:pt x="10766" y="9071"/>
                  </a:cubicBezTo>
                  <a:lnTo>
                    <a:pt x="8507" y="9071"/>
                  </a:lnTo>
                  <a:cubicBezTo>
                    <a:pt x="8194" y="9071"/>
                    <a:pt x="7944" y="8818"/>
                    <a:pt x="7944" y="8507"/>
                  </a:cubicBezTo>
                  <a:cubicBezTo>
                    <a:pt x="7944" y="8194"/>
                    <a:pt x="8194" y="7941"/>
                    <a:pt x="8507" y="7941"/>
                  </a:cubicBezTo>
                  <a:close/>
                  <a:moveTo>
                    <a:pt x="16412" y="7941"/>
                  </a:moveTo>
                  <a:cubicBezTo>
                    <a:pt x="16725" y="7941"/>
                    <a:pt x="16975" y="8194"/>
                    <a:pt x="16975" y="8507"/>
                  </a:cubicBezTo>
                  <a:cubicBezTo>
                    <a:pt x="16975" y="8818"/>
                    <a:pt x="16725" y="9071"/>
                    <a:pt x="16412" y="9071"/>
                  </a:cubicBezTo>
                  <a:lnTo>
                    <a:pt x="14153" y="9071"/>
                  </a:lnTo>
                  <a:cubicBezTo>
                    <a:pt x="13840" y="9071"/>
                    <a:pt x="13590" y="8818"/>
                    <a:pt x="13590" y="8507"/>
                  </a:cubicBezTo>
                  <a:cubicBezTo>
                    <a:pt x="13590" y="8194"/>
                    <a:pt x="13840" y="7941"/>
                    <a:pt x="14153" y="7941"/>
                  </a:cubicBezTo>
                  <a:close/>
                  <a:moveTo>
                    <a:pt x="1" y="1"/>
                  </a:moveTo>
                  <a:lnTo>
                    <a:pt x="1" y="9637"/>
                  </a:lnTo>
                  <a:cubicBezTo>
                    <a:pt x="1" y="10570"/>
                    <a:pt x="759" y="11329"/>
                    <a:pt x="1696" y="11329"/>
                  </a:cubicBezTo>
                  <a:lnTo>
                    <a:pt x="17580" y="11329"/>
                  </a:lnTo>
                  <a:cubicBezTo>
                    <a:pt x="18514" y="11329"/>
                    <a:pt x="19273" y="10570"/>
                    <a:pt x="19273" y="9637"/>
                  </a:cubicBezTo>
                  <a:lnTo>
                    <a:pt x="192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52" name="Google Shape;8685;p76"/>
            <p:cNvSpPr/>
            <p:nvPr/>
          </p:nvSpPr>
          <p:spPr>
            <a:xfrm>
              <a:off x="5660400" y="238125"/>
              <a:ext cx="481825" cy="170375"/>
            </a:xfrm>
            <a:custGeom>
              <a:avLst/>
              <a:gdLst/>
              <a:ahLst/>
              <a:cxnLst/>
              <a:rect l="l" t="t" r="r" b="b"/>
              <a:pathLst>
                <a:path w="19273" h="6815" extrusionOk="0">
                  <a:moveTo>
                    <a:pt x="3990" y="1129"/>
                  </a:moveTo>
                  <a:cubicBezTo>
                    <a:pt x="4304" y="1129"/>
                    <a:pt x="4557" y="1382"/>
                    <a:pt x="4557" y="1695"/>
                  </a:cubicBezTo>
                  <a:lnTo>
                    <a:pt x="4557" y="3954"/>
                  </a:lnTo>
                  <a:cubicBezTo>
                    <a:pt x="4557" y="4264"/>
                    <a:pt x="4304" y="4517"/>
                    <a:pt x="3990" y="4517"/>
                  </a:cubicBezTo>
                  <a:cubicBezTo>
                    <a:pt x="3677" y="4517"/>
                    <a:pt x="3427" y="4264"/>
                    <a:pt x="3427" y="3954"/>
                  </a:cubicBezTo>
                  <a:lnTo>
                    <a:pt x="3427" y="1695"/>
                  </a:lnTo>
                  <a:cubicBezTo>
                    <a:pt x="3427" y="1382"/>
                    <a:pt x="3677" y="1129"/>
                    <a:pt x="3990" y="1129"/>
                  </a:cubicBezTo>
                  <a:close/>
                  <a:moveTo>
                    <a:pt x="9637" y="1129"/>
                  </a:moveTo>
                  <a:cubicBezTo>
                    <a:pt x="9950" y="1129"/>
                    <a:pt x="10203" y="1382"/>
                    <a:pt x="10203" y="1695"/>
                  </a:cubicBezTo>
                  <a:lnTo>
                    <a:pt x="10203" y="3954"/>
                  </a:lnTo>
                  <a:cubicBezTo>
                    <a:pt x="10203" y="4264"/>
                    <a:pt x="9950" y="4517"/>
                    <a:pt x="9637" y="4517"/>
                  </a:cubicBezTo>
                  <a:cubicBezTo>
                    <a:pt x="9323" y="4517"/>
                    <a:pt x="9073" y="4264"/>
                    <a:pt x="9073" y="3954"/>
                  </a:cubicBezTo>
                  <a:lnTo>
                    <a:pt x="9073" y="1695"/>
                  </a:lnTo>
                  <a:cubicBezTo>
                    <a:pt x="9073" y="1382"/>
                    <a:pt x="9323" y="1129"/>
                    <a:pt x="9637" y="1129"/>
                  </a:cubicBezTo>
                  <a:close/>
                  <a:moveTo>
                    <a:pt x="15283" y="1129"/>
                  </a:moveTo>
                  <a:cubicBezTo>
                    <a:pt x="15596" y="1129"/>
                    <a:pt x="15849" y="1382"/>
                    <a:pt x="15849" y="1695"/>
                  </a:cubicBezTo>
                  <a:lnTo>
                    <a:pt x="15849" y="3954"/>
                  </a:lnTo>
                  <a:cubicBezTo>
                    <a:pt x="15849" y="4264"/>
                    <a:pt x="15596" y="4517"/>
                    <a:pt x="15283" y="4517"/>
                  </a:cubicBezTo>
                  <a:cubicBezTo>
                    <a:pt x="14969" y="4517"/>
                    <a:pt x="14719" y="4264"/>
                    <a:pt x="14719" y="3954"/>
                  </a:cubicBezTo>
                  <a:lnTo>
                    <a:pt x="14719" y="1695"/>
                  </a:lnTo>
                  <a:cubicBezTo>
                    <a:pt x="14719" y="1382"/>
                    <a:pt x="14969" y="1129"/>
                    <a:pt x="15283" y="1129"/>
                  </a:cubicBezTo>
                  <a:close/>
                  <a:moveTo>
                    <a:pt x="3990" y="0"/>
                  </a:moveTo>
                  <a:cubicBezTo>
                    <a:pt x="3054" y="0"/>
                    <a:pt x="2298" y="759"/>
                    <a:pt x="2298" y="1695"/>
                  </a:cubicBezTo>
                  <a:lnTo>
                    <a:pt x="2298" y="2258"/>
                  </a:lnTo>
                  <a:lnTo>
                    <a:pt x="1696" y="2258"/>
                  </a:lnTo>
                  <a:cubicBezTo>
                    <a:pt x="759" y="2258"/>
                    <a:pt x="1" y="3017"/>
                    <a:pt x="1" y="3954"/>
                  </a:cubicBezTo>
                  <a:lnTo>
                    <a:pt x="1" y="6814"/>
                  </a:lnTo>
                  <a:lnTo>
                    <a:pt x="19273" y="6814"/>
                  </a:lnTo>
                  <a:lnTo>
                    <a:pt x="19273" y="3954"/>
                  </a:lnTo>
                  <a:cubicBezTo>
                    <a:pt x="19273" y="3017"/>
                    <a:pt x="18514" y="2258"/>
                    <a:pt x="17580" y="2258"/>
                  </a:cubicBezTo>
                  <a:lnTo>
                    <a:pt x="16978" y="2258"/>
                  </a:lnTo>
                  <a:lnTo>
                    <a:pt x="16978" y="1695"/>
                  </a:lnTo>
                  <a:cubicBezTo>
                    <a:pt x="16978" y="759"/>
                    <a:pt x="16219" y="0"/>
                    <a:pt x="15283" y="0"/>
                  </a:cubicBezTo>
                  <a:cubicBezTo>
                    <a:pt x="14346" y="0"/>
                    <a:pt x="13590" y="759"/>
                    <a:pt x="13590" y="1695"/>
                  </a:cubicBezTo>
                  <a:lnTo>
                    <a:pt x="13590" y="2258"/>
                  </a:lnTo>
                  <a:lnTo>
                    <a:pt x="11332" y="2258"/>
                  </a:lnTo>
                  <a:lnTo>
                    <a:pt x="11332" y="1695"/>
                  </a:lnTo>
                  <a:cubicBezTo>
                    <a:pt x="11332" y="759"/>
                    <a:pt x="10573" y="0"/>
                    <a:pt x="9637" y="0"/>
                  </a:cubicBezTo>
                  <a:cubicBezTo>
                    <a:pt x="8700" y="0"/>
                    <a:pt x="7944" y="759"/>
                    <a:pt x="7944" y="1695"/>
                  </a:cubicBezTo>
                  <a:lnTo>
                    <a:pt x="7944" y="2258"/>
                  </a:lnTo>
                  <a:lnTo>
                    <a:pt x="5686" y="2258"/>
                  </a:lnTo>
                  <a:lnTo>
                    <a:pt x="5686" y="1695"/>
                  </a:lnTo>
                  <a:cubicBezTo>
                    <a:pt x="5686" y="759"/>
                    <a:pt x="4927" y="0"/>
                    <a:pt x="39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</p:grpSp>
      <p:grpSp>
        <p:nvGrpSpPr>
          <p:cNvPr id="253" name="Google Shape;8705;p76"/>
          <p:cNvGrpSpPr/>
          <p:nvPr/>
        </p:nvGrpSpPr>
        <p:grpSpPr>
          <a:xfrm>
            <a:off x="3433916" y="3065558"/>
            <a:ext cx="351200" cy="340632"/>
            <a:chOff x="3270675" y="841800"/>
            <a:chExt cx="497700" cy="482725"/>
          </a:xfrm>
          <a:solidFill>
            <a:schemeClr val="accent5"/>
          </a:solidFill>
        </p:grpSpPr>
        <p:sp>
          <p:nvSpPr>
            <p:cNvPr id="254" name="Google Shape;8706;p76"/>
            <p:cNvSpPr/>
            <p:nvPr/>
          </p:nvSpPr>
          <p:spPr>
            <a:xfrm>
              <a:off x="3270675" y="902000"/>
              <a:ext cx="447125" cy="422525"/>
            </a:xfrm>
            <a:custGeom>
              <a:avLst/>
              <a:gdLst/>
              <a:ahLst/>
              <a:cxnLst/>
              <a:rect l="l" t="t" r="r" b="b"/>
              <a:pathLst>
                <a:path w="17885" h="16901" extrusionOk="0">
                  <a:moveTo>
                    <a:pt x="3454" y="0"/>
                  </a:moveTo>
                  <a:cubicBezTo>
                    <a:pt x="3343" y="0"/>
                    <a:pt x="3231" y="40"/>
                    <a:pt x="3141" y="122"/>
                  </a:cubicBezTo>
                  <a:cubicBezTo>
                    <a:pt x="1160" y="1940"/>
                    <a:pt x="0" y="4548"/>
                    <a:pt x="0" y="7246"/>
                  </a:cubicBezTo>
                  <a:cubicBezTo>
                    <a:pt x="0" y="12579"/>
                    <a:pt x="4325" y="16900"/>
                    <a:pt x="9657" y="16900"/>
                  </a:cubicBezTo>
                  <a:cubicBezTo>
                    <a:pt x="10907" y="16900"/>
                    <a:pt x="12175" y="16662"/>
                    <a:pt x="13331" y="16178"/>
                  </a:cubicBezTo>
                  <a:cubicBezTo>
                    <a:pt x="15126" y="15434"/>
                    <a:pt x="16659" y="14169"/>
                    <a:pt x="17728" y="12546"/>
                  </a:cubicBezTo>
                  <a:cubicBezTo>
                    <a:pt x="17884" y="12305"/>
                    <a:pt x="17788" y="11983"/>
                    <a:pt x="17526" y="11866"/>
                  </a:cubicBezTo>
                  <a:lnTo>
                    <a:pt x="9158" y="8171"/>
                  </a:lnTo>
                  <a:cubicBezTo>
                    <a:pt x="9016" y="8108"/>
                    <a:pt x="8896" y="8005"/>
                    <a:pt x="8811" y="7876"/>
                  </a:cubicBezTo>
                  <a:lnTo>
                    <a:pt x="8405" y="7246"/>
                  </a:lnTo>
                  <a:lnTo>
                    <a:pt x="3846" y="212"/>
                  </a:lnTo>
                  <a:cubicBezTo>
                    <a:pt x="3756" y="73"/>
                    <a:pt x="3606" y="0"/>
                    <a:pt x="34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55" name="Google Shape;8707;p76"/>
            <p:cNvSpPr/>
            <p:nvPr/>
          </p:nvSpPr>
          <p:spPr>
            <a:xfrm>
              <a:off x="3385250" y="841800"/>
              <a:ext cx="279700" cy="220925"/>
            </a:xfrm>
            <a:custGeom>
              <a:avLst/>
              <a:gdLst/>
              <a:ahLst/>
              <a:cxnLst/>
              <a:rect l="l" t="t" r="r" b="b"/>
              <a:pathLst>
                <a:path w="11188" h="8837" extrusionOk="0">
                  <a:moveTo>
                    <a:pt x="5070" y="0"/>
                  </a:moveTo>
                  <a:cubicBezTo>
                    <a:pt x="3434" y="0"/>
                    <a:pt x="1792" y="415"/>
                    <a:pt x="308" y="1256"/>
                  </a:cubicBezTo>
                  <a:cubicBezTo>
                    <a:pt x="76" y="1388"/>
                    <a:pt x="1" y="1690"/>
                    <a:pt x="148" y="1912"/>
                  </a:cubicBezTo>
                  <a:lnTo>
                    <a:pt x="4532" y="8676"/>
                  </a:lnTo>
                  <a:cubicBezTo>
                    <a:pt x="4601" y="8781"/>
                    <a:pt x="4714" y="8837"/>
                    <a:pt x="4828" y="8837"/>
                  </a:cubicBezTo>
                  <a:cubicBezTo>
                    <a:pt x="4919" y="8837"/>
                    <a:pt x="5010" y="8802"/>
                    <a:pt x="5081" y="8730"/>
                  </a:cubicBezTo>
                  <a:lnTo>
                    <a:pt x="10992" y="2683"/>
                  </a:lnTo>
                  <a:cubicBezTo>
                    <a:pt x="11187" y="2482"/>
                    <a:pt x="11163" y="2156"/>
                    <a:pt x="10940" y="1988"/>
                  </a:cubicBezTo>
                  <a:cubicBezTo>
                    <a:pt x="9218" y="670"/>
                    <a:pt x="7149" y="0"/>
                    <a:pt x="50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56" name="Google Shape;8708;p76"/>
            <p:cNvSpPr/>
            <p:nvPr/>
          </p:nvSpPr>
          <p:spPr>
            <a:xfrm>
              <a:off x="3530100" y="924750"/>
              <a:ext cx="238275" cy="250200"/>
            </a:xfrm>
            <a:custGeom>
              <a:avLst/>
              <a:gdLst/>
              <a:ahLst/>
              <a:cxnLst/>
              <a:rect l="l" t="t" r="r" b="b"/>
              <a:pathLst>
                <a:path w="9531" h="10008" extrusionOk="0">
                  <a:moveTo>
                    <a:pt x="6350" y="1"/>
                  </a:moveTo>
                  <a:cubicBezTo>
                    <a:pt x="6230" y="1"/>
                    <a:pt x="6108" y="47"/>
                    <a:pt x="6017" y="142"/>
                  </a:cubicBezTo>
                  <a:lnTo>
                    <a:pt x="172" y="6123"/>
                  </a:lnTo>
                  <a:cubicBezTo>
                    <a:pt x="0" y="6297"/>
                    <a:pt x="57" y="6589"/>
                    <a:pt x="283" y="6689"/>
                  </a:cubicBezTo>
                  <a:lnTo>
                    <a:pt x="7706" y="9968"/>
                  </a:lnTo>
                  <a:cubicBezTo>
                    <a:pt x="7767" y="9995"/>
                    <a:pt x="7830" y="10007"/>
                    <a:pt x="7893" y="10007"/>
                  </a:cubicBezTo>
                  <a:cubicBezTo>
                    <a:pt x="8082" y="10007"/>
                    <a:pt x="8261" y="9890"/>
                    <a:pt x="8329" y="9700"/>
                  </a:cubicBezTo>
                  <a:cubicBezTo>
                    <a:pt x="9531" y="6463"/>
                    <a:pt x="8913" y="2828"/>
                    <a:pt x="6706" y="169"/>
                  </a:cubicBezTo>
                  <a:cubicBezTo>
                    <a:pt x="6615" y="57"/>
                    <a:pt x="6483" y="1"/>
                    <a:pt x="63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</p:grpSp>
      <p:grpSp>
        <p:nvGrpSpPr>
          <p:cNvPr id="257" name="Google Shape;8752;p76"/>
          <p:cNvGrpSpPr/>
          <p:nvPr/>
        </p:nvGrpSpPr>
        <p:grpSpPr>
          <a:xfrm>
            <a:off x="3401248" y="4139657"/>
            <a:ext cx="344196" cy="340032"/>
            <a:chOff x="3858100" y="1435075"/>
            <a:chExt cx="487775" cy="481875"/>
          </a:xfrm>
          <a:solidFill>
            <a:schemeClr val="accent2"/>
          </a:solidFill>
        </p:grpSpPr>
        <p:sp>
          <p:nvSpPr>
            <p:cNvPr id="258" name="Google Shape;8753;p76"/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59" name="Google Shape;8754;p76"/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60" name="Google Shape;8755;p76"/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61" name="Google Shape;8756;p76"/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62" name="Google Shape;8757;p76"/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</p:grpSp>
      <p:grpSp>
        <p:nvGrpSpPr>
          <p:cNvPr id="263" name="Google Shape;8815;p76"/>
          <p:cNvGrpSpPr/>
          <p:nvPr/>
        </p:nvGrpSpPr>
        <p:grpSpPr>
          <a:xfrm>
            <a:off x="6357783" y="1989673"/>
            <a:ext cx="339944" cy="340016"/>
            <a:chOff x="5049725" y="2027900"/>
            <a:chExt cx="481750" cy="481850"/>
          </a:xfrm>
          <a:solidFill>
            <a:schemeClr val="accent3"/>
          </a:solidFill>
        </p:grpSpPr>
        <p:sp>
          <p:nvSpPr>
            <p:cNvPr id="264" name="Google Shape;8816;p76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65" name="Google Shape;8817;p76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66" name="Google Shape;8818;p76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67" name="Google Shape;8819;p76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68" name="Google Shape;8820;p76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69" name="Google Shape;8821;p76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70" name="Google Shape;8822;p76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71" name="Google Shape;8823;p76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</p:grpSp>
      <p:grpSp>
        <p:nvGrpSpPr>
          <p:cNvPr id="272" name="Google Shape;8824;p76"/>
          <p:cNvGrpSpPr/>
          <p:nvPr/>
        </p:nvGrpSpPr>
        <p:grpSpPr>
          <a:xfrm>
            <a:off x="6404512" y="3070712"/>
            <a:ext cx="220373" cy="339837"/>
            <a:chOff x="5726350" y="2028150"/>
            <a:chExt cx="312300" cy="481600"/>
          </a:xfrm>
          <a:solidFill>
            <a:schemeClr val="accent6"/>
          </a:solidFill>
        </p:grpSpPr>
        <p:sp>
          <p:nvSpPr>
            <p:cNvPr id="273" name="Google Shape;8825;p76"/>
            <p:cNvSpPr/>
            <p:nvPr/>
          </p:nvSpPr>
          <p:spPr>
            <a:xfrm>
              <a:off x="5756075" y="2028150"/>
              <a:ext cx="252825" cy="83275"/>
            </a:xfrm>
            <a:custGeom>
              <a:avLst/>
              <a:gdLst/>
              <a:ahLst/>
              <a:cxnLst/>
              <a:rect l="l" t="t" r="r" b="b"/>
              <a:pathLst>
                <a:path w="10113" h="3331" extrusionOk="0">
                  <a:moveTo>
                    <a:pt x="1639" y="1"/>
                  </a:moveTo>
                  <a:cubicBezTo>
                    <a:pt x="730" y="13"/>
                    <a:pt x="1" y="753"/>
                    <a:pt x="1" y="1666"/>
                  </a:cubicBezTo>
                  <a:cubicBezTo>
                    <a:pt x="1" y="2575"/>
                    <a:pt x="730" y="3316"/>
                    <a:pt x="1639" y="3331"/>
                  </a:cubicBezTo>
                  <a:lnTo>
                    <a:pt x="8474" y="3331"/>
                  </a:lnTo>
                  <a:cubicBezTo>
                    <a:pt x="9384" y="3316"/>
                    <a:pt x="10113" y="2575"/>
                    <a:pt x="10113" y="1666"/>
                  </a:cubicBezTo>
                  <a:cubicBezTo>
                    <a:pt x="10113" y="753"/>
                    <a:pt x="9384" y="13"/>
                    <a:pt x="84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74" name="Google Shape;8826;p76"/>
            <p:cNvSpPr/>
            <p:nvPr/>
          </p:nvSpPr>
          <p:spPr>
            <a:xfrm>
              <a:off x="5726350" y="2139650"/>
              <a:ext cx="312300" cy="224425"/>
            </a:xfrm>
            <a:custGeom>
              <a:avLst/>
              <a:gdLst/>
              <a:ahLst/>
              <a:cxnLst/>
              <a:rect l="l" t="t" r="r" b="b"/>
              <a:pathLst>
                <a:path w="12492" h="8977" extrusionOk="0">
                  <a:moveTo>
                    <a:pt x="2822" y="0"/>
                  </a:moveTo>
                  <a:lnTo>
                    <a:pt x="2822" y="4800"/>
                  </a:lnTo>
                  <a:cubicBezTo>
                    <a:pt x="1527" y="5589"/>
                    <a:pt x="542" y="6797"/>
                    <a:pt x="36" y="8224"/>
                  </a:cubicBezTo>
                  <a:lnTo>
                    <a:pt x="30" y="8233"/>
                  </a:lnTo>
                  <a:cubicBezTo>
                    <a:pt x="27" y="8242"/>
                    <a:pt x="24" y="8254"/>
                    <a:pt x="21" y="8266"/>
                  </a:cubicBezTo>
                  <a:cubicBezTo>
                    <a:pt x="18" y="8278"/>
                    <a:pt x="15" y="8281"/>
                    <a:pt x="15" y="8287"/>
                  </a:cubicBezTo>
                  <a:cubicBezTo>
                    <a:pt x="12" y="8296"/>
                    <a:pt x="9" y="8308"/>
                    <a:pt x="9" y="8317"/>
                  </a:cubicBezTo>
                  <a:cubicBezTo>
                    <a:pt x="6" y="8326"/>
                    <a:pt x="6" y="8335"/>
                    <a:pt x="3" y="8347"/>
                  </a:cubicBezTo>
                  <a:cubicBezTo>
                    <a:pt x="3" y="8356"/>
                    <a:pt x="3" y="8362"/>
                    <a:pt x="3" y="8368"/>
                  </a:cubicBezTo>
                  <a:cubicBezTo>
                    <a:pt x="0" y="8378"/>
                    <a:pt x="3" y="8393"/>
                    <a:pt x="3" y="8405"/>
                  </a:cubicBezTo>
                  <a:cubicBezTo>
                    <a:pt x="3" y="8408"/>
                    <a:pt x="3" y="8411"/>
                    <a:pt x="3" y="8414"/>
                  </a:cubicBezTo>
                  <a:lnTo>
                    <a:pt x="3" y="8426"/>
                  </a:lnTo>
                  <a:cubicBezTo>
                    <a:pt x="3" y="8438"/>
                    <a:pt x="3" y="8450"/>
                    <a:pt x="3" y="8462"/>
                  </a:cubicBezTo>
                  <a:lnTo>
                    <a:pt x="6" y="8483"/>
                  </a:lnTo>
                  <a:cubicBezTo>
                    <a:pt x="6" y="8495"/>
                    <a:pt x="9" y="8504"/>
                    <a:pt x="12" y="8513"/>
                  </a:cubicBezTo>
                  <a:cubicBezTo>
                    <a:pt x="12" y="8525"/>
                    <a:pt x="15" y="8531"/>
                    <a:pt x="15" y="8540"/>
                  </a:cubicBezTo>
                  <a:cubicBezTo>
                    <a:pt x="18" y="8549"/>
                    <a:pt x="21" y="8558"/>
                    <a:pt x="21" y="8564"/>
                  </a:cubicBezTo>
                  <a:cubicBezTo>
                    <a:pt x="24" y="8573"/>
                    <a:pt x="27" y="8585"/>
                    <a:pt x="33" y="8594"/>
                  </a:cubicBezTo>
                  <a:cubicBezTo>
                    <a:pt x="36" y="8606"/>
                    <a:pt x="36" y="8609"/>
                    <a:pt x="40" y="8615"/>
                  </a:cubicBezTo>
                  <a:cubicBezTo>
                    <a:pt x="43" y="8624"/>
                    <a:pt x="49" y="8636"/>
                    <a:pt x="52" y="8646"/>
                  </a:cubicBezTo>
                  <a:cubicBezTo>
                    <a:pt x="58" y="8658"/>
                    <a:pt x="58" y="8661"/>
                    <a:pt x="61" y="8667"/>
                  </a:cubicBezTo>
                  <a:cubicBezTo>
                    <a:pt x="67" y="8673"/>
                    <a:pt x="73" y="8685"/>
                    <a:pt x="76" y="8694"/>
                  </a:cubicBezTo>
                  <a:cubicBezTo>
                    <a:pt x="82" y="8703"/>
                    <a:pt x="85" y="8709"/>
                    <a:pt x="88" y="8715"/>
                  </a:cubicBezTo>
                  <a:cubicBezTo>
                    <a:pt x="94" y="8721"/>
                    <a:pt x="100" y="8730"/>
                    <a:pt x="106" y="8739"/>
                  </a:cubicBezTo>
                  <a:cubicBezTo>
                    <a:pt x="112" y="8748"/>
                    <a:pt x="115" y="8754"/>
                    <a:pt x="121" y="8760"/>
                  </a:cubicBezTo>
                  <a:cubicBezTo>
                    <a:pt x="127" y="8769"/>
                    <a:pt x="133" y="8775"/>
                    <a:pt x="139" y="8781"/>
                  </a:cubicBezTo>
                  <a:cubicBezTo>
                    <a:pt x="145" y="8787"/>
                    <a:pt x="151" y="8796"/>
                    <a:pt x="157" y="8802"/>
                  </a:cubicBezTo>
                  <a:lnTo>
                    <a:pt x="175" y="8820"/>
                  </a:lnTo>
                  <a:cubicBezTo>
                    <a:pt x="181" y="8826"/>
                    <a:pt x="190" y="8832"/>
                    <a:pt x="196" y="8841"/>
                  </a:cubicBezTo>
                  <a:lnTo>
                    <a:pt x="217" y="8856"/>
                  </a:lnTo>
                  <a:lnTo>
                    <a:pt x="238" y="8874"/>
                  </a:lnTo>
                  <a:lnTo>
                    <a:pt x="262" y="8889"/>
                  </a:lnTo>
                  <a:lnTo>
                    <a:pt x="283" y="8901"/>
                  </a:lnTo>
                  <a:lnTo>
                    <a:pt x="314" y="8917"/>
                  </a:lnTo>
                  <a:cubicBezTo>
                    <a:pt x="320" y="8920"/>
                    <a:pt x="326" y="8923"/>
                    <a:pt x="332" y="8926"/>
                  </a:cubicBezTo>
                  <a:cubicBezTo>
                    <a:pt x="341" y="8929"/>
                    <a:pt x="356" y="8938"/>
                    <a:pt x="368" y="8941"/>
                  </a:cubicBezTo>
                  <a:lnTo>
                    <a:pt x="377" y="8947"/>
                  </a:lnTo>
                  <a:lnTo>
                    <a:pt x="386" y="8947"/>
                  </a:lnTo>
                  <a:lnTo>
                    <a:pt x="413" y="8956"/>
                  </a:lnTo>
                  <a:lnTo>
                    <a:pt x="437" y="8962"/>
                  </a:lnTo>
                  <a:lnTo>
                    <a:pt x="461" y="8968"/>
                  </a:lnTo>
                  <a:cubicBezTo>
                    <a:pt x="473" y="8971"/>
                    <a:pt x="485" y="8971"/>
                    <a:pt x="497" y="8974"/>
                  </a:cubicBezTo>
                  <a:lnTo>
                    <a:pt x="512" y="8977"/>
                  </a:lnTo>
                  <a:lnTo>
                    <a:pt x="11928" y="8977"/>
                  </a:lnTo>
                  <a:cubicBezTo>
                    <a:pt x="11946" y="8977"/>
                    <a:pt x="11967" y="8977"/>
                    <a:pt x="11985" y="8974"/>
                  </a:cubicBezTo>
                  <a:lnTo>
                    <a:pt x="11991" y="8974"/>
                  </a:lnTo>
                  <a:cubicBezTo>
                    <a:pt x="12006" y="8974"/>
                    <a:pt x="12021" y="8971"/>
                    <a:pt x="12033" y="8968"/>
                  </a:cubicBezTo>
                  <a:lnTo>
                    <a:pt x="12051" y="8965"/>
                  </a:lnTo>
                  <a:cubicBezTo>
                    <a:pt x="12063" y="8962"/>
                    <a:pt x="12072" y="8959"/>
                    <a:pt x="12085" y="8956"/>
                  </a:cubicBezTo>
                  <a:lnTo>
                    <a:pt x="12106" y="8950"/>
                  </a:lnTo>
                  <a:lnTo>
                    <a:pt x="12118" y="8947"/>
                  </a:lnTo>
                  <a:lnTo>
                    <a:pt x="12130" y="8941"/>
                  </a:lnTo>
                  <a:lnTo>
                    <a:pt x="12160" y="8929"/>
                  </a:lnTo>
                  <a:lnTo>
                    <a:pt x="12184" y="8917"/>
                  </a:lnTo>
                  <a:cubicBezTo>
                    <a:pt x="12193" y="8914"/>
                    <a:pt x="12199" y="8907"/>
                    <a:pt x="12208" y="8904"/>
                  </a:cubicBezTo>
                  <a:cubicBezTo>
                    <a:pt x="12214" y="8898"/>
                    <a:pt x="12226" y="8892"/>
                    <a:pt x="12235" y="8889"/>
                  </a:cubicBezTo>
                  <a:lnTo>
                    <a:pt x="12253" y="8877"/>
                  </a:lnTo>
                  <a:cubicBezTo>
                    <a:pt x="12262" y="8868"/>
                    <a:pt x="12271" y="8862"/>
                    <a:pt x="12280" y="8856"/>
                  </a:cubicBezTo>
                  <a:lnTo>
                    <a:pt x="12295" y="8844"/>
                  </a:lnTo>
                  <a:cubicBezTo>
                    <a:pt x="12304" y="8835"/>
                    <a:pt x="12313" y="8826"/>
                    <a:pt x="12319" y="8820"/>
                  </a:cubicBezTo>
                  <a:lnTo>
                    <a:pt x="12334" y="8805"/>
                  </a:lnTo>
                  <a:cubicBezTo>
                    <a:pt x="12343" y="8796"/>
                    <a:pt x="12349" y="8790"/>
                    <a:pt x="12359" y="8781"/>
                  </a:cubicBezTo>
                  <a:lnTo>
                    <a:pt x="12371" y="8763"/>
                  </a:lnTo>
                  <a:lnTo>
                    <a:pt x="12389" y="8739"/>
                  </a:lnTo>
                  <a:lnTo>
                    <a:pt x="12404" y="8718"/>
                  </a:lnTo>
                  <a:cubicBezTo>
                    <a:pt x="12410" y="8709"/>
                    <a:pt x="12413" y="8703"/>
                    <a:pt x="12419" y="8694"/>
                  </a:cubicBezTo>
                  <a:cubicBezTo>
                    <a:pt x="12422" y="8688"/>
                    <a:pt x="12428" y="8679"/>
                    <a:pt x="12431" y="8670"/>
                  </a:cubicBezTo>
                  <a:cubicBezTo>
                    <a:pt x="12437" y="8661"/>
                    <a:pt x="12440" y="8655"/>
                    <a:pt x="12443" y="8646"/>
                  </a:cubicBezTo>
                  <a:cubicBezTo>
                    <a:pt x="12446" y="8639"/>
                    <a:pt x="12449" y="8627"/>
                    <a:pt x="12455" y="8618"/>
                  </a:cubicBezTo>
                  <a:cubicBezTo>
                    <a:pt x="12458" y="8609"/>
                    <a:pt x="12461" y="8603"/>
                    <a:pt x="12461" y="8594"/>
                  </a:cubicBezTo>
                  <a:cubicBezTo>
                    <a:pt x="12464" y="8588"/>
                    <a:pt x="12467" y="8576"/>
                    <a:pt x="12470" y="8567"/>
                  </a:cubicBezTo>
                  <a:cubicBezTo>
                    <a:pt x="12473" y="8558"/>
                    <a:pt x="12476" y="8549"/>
                    <a:pt x="12479" y="8540"/>
                  </a:cubicBezTo>
                  <a:cubicBezTo>
                    <a:pt x="12479" y="8534"/>
                    <a:pt x="12482" y="8525"/>
                    <a:pt x="12482" y="8516"/>
                  </a:cubicBezTo>
                  <a:cubicBezTo>
                    <a:pt x="12485" y="8507"/>
                    <a:pt x="12485" y="8495"/>
                    <a:pt x="12488" y="8486"/>
                  </a:cubicBezTo>
                  <a:lnTo>
                    <a:pt x="12491" y="8462"/>
                  </a:lnTo>
                  <a:cubicBezTo>
                    <a:pt x="12491" y="8450"/>
                    <a:pt x="12491" y="8438"/>
                    <a:pt x="12491" y="8426"/>
                  </a:cubicBezTo>
                  <a:lnTo>
                    <a:pt x="12491" y="8414"/>
                  </a:lnTo>
                  <a:cubicBezTo>
                    <a:pt x="12491" y="8411"/>
                    <a:pt x="12491" y="8408"/>
                    <a:pt x="12491" y="8405"/>
                  </a:cubicBezTo>
                  <a:lnTo>
                    <a:pt x="12491" y="8371"/>
                  </a:lnTo>
                  <a:cubicBezTo>
                    <a:pt x="12491" y="8359"/>
                    <a:pt x="12491" y="8356"/>
                    <a:pt x="12491" y="8347"/>
                  </a:cubicBezTo>
                  <a:cubicBezTo>
                    <a:pt x="12488" y="8338"/>
                    <a:pt x="12488" y="8329"/>
                    <a:pt x="12485" y="8317"/>
                  </a:cubicBezTo>
                  <a:cubicBezTo>
                    <a:pt x="12482" y="8308"/>
                    <a:pt x="12482" y="8299"/>
                    <a:pt x="12479" y="8290"/>
                  </a:cubicBezTo>
                  <a:cubicBezTo>
                    <a:pt x="12476" y="8278"/>
                    <a:pt x="12476" y="8275"/>
                    <a:pt x="12473" y="8266"/>
                  </a:cubicBezTo>
                  <a:cubicBezTo>
                    <a:pt x="12473" y="8260"/>
                    <a:pt x="12467" y="8245"/>
                    <a:pt x="12464" y="8233"/>
                  </a:cubicBezTo>
                  <a:lnTo>
                    <a:pt x="12461" y="8224"/>
                  </a:lnTo>
                  <a:cubicBezTo>
                    <a:pt x="11955" y="6797"/>
                    <a:pt x="10970" y="5589"/>
                    <a:pt x="9676" y="4803"/>
                  </a:cubicBezTo>
                  <a:lnTo>
                    <a:pt x="967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75" name="Google Shape;8827;p76"/>
            <p:cNvSpPr/>
            <p:nvPr/>
          </p:nvSpPr>
          <p:spPr>
            <a:xfrm>
              <a:off x="5842500" y="2392350"/>
              <a:ext cx="79975" cy="117400"/>
            </a:xfrm>
            <a:custGeom>
              <a:avLst/>
              <a:gdLst/>
              <a:ahLst/>
              <a:cxnLst/>
              <a:rect l="l" t="t" r="r" b="b"/>
              <a:pathLst>
                <a:path w="3199" h="4696" extrusionOk="0">
                  <a:moveTo>
                    <a:pt x="4" y="1"/>
                  </a:moveTo>
                  <a:lnTo>
                    <a:pt x="4" y="1651"/>
                  </a:lnTo>
                  <a:cubicBezTo>
                    <a:pt x="1" y="2591"/>
                    <a:pt x="287" y="3509"/>
                    <a:pt x="820" y="4283"/>
                  </a:cubicBezTo>
                  <a:cubicBezTo>
                    <a:pt x="994" y="4542"/>
                    <a:pt x="1287" y="4696"/>
                    <a:pt x="1600" y="4696"/>
                  </a:cubicBezTo>
                  <a:cubicBezTo>
                    <a:pt x="1913" y="4696"/>
                    <a:pt x="2205" y="4542"/>
                    <a:pt x="2380" y="4283"/>
                  </a:cubicBezTo>
                  <a:cubicBezTo>
                    <a:pt x="2913" y="3509"/>
                    <a:pt x="3199" y="2591"/>
                    <a:pt x="3196" y="1651"/>
                  </a:cubicBezTo>
                  <a:lnTo>
                    <a:pt x="319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</p:grpSp>
      <p:sp>
        <p:nvSpPr>
          <p:cNvPr id="276" name="Google Shape;8887;p76"/>
          <p:cNvSpPr/>
          <p:nvPr/>
        </p:nvSpPr>
        <p:spPr>
          <a:xfrm>
            <a:off x="487055" y="3020585"/>
            <a:ext cx="345783" cy="320997"/>
          </a:xfrm>
          <a:custGeom>
            <a:avLst/>
            <a:gdLst/>
            <a:ahLst/>
            <a:cxnLst/>
            <a:rect l="l" t="t" r="r" b="b"/>
            <a:pathLst>
              <a:path w="19601" h="18196" extrusionOk="0">
                <a:moveTo>
                  <a:pt x="9798" y="0"/>
                </a:moveTo>
                <a:cubicBezTo>
                  <a:pt x="9597" y="0"/>
                  <a:pt x="9397" y="104"/>
                  <a:pt x="9293" y="312"/>
                </a:cubicBezTo>
                <a:lnTo>
                  <a:pt x="6619" y="5666"/>
                </a:lnTo>
                <a:lnTo>
                  <a:pt x="648" y="6524"/>
                </a:lnTo>
                <a:cubicBezTo>
                  <a:pt x="184" y="6590"/>
                  <a:pt x="1" y="7163"/>
                  <a:pt x="338" y="7488"/>
                </a:cubicBezTo>
                <a:lnTo>
                  <a:pt x="4659" y="11652"/>
                </a:lnTo>
                <a:lnTo>
                  <a:pt x="3638" y="17530"/>
                </a:lnTo>
                <a:cubicBezTo>
                  <a:pt x="3574" y="17898"/>
                  <a:pt x="3865" y="18195"/>
                  <a:pt x="4195" y="18195"/>
                </a:cubicBezTo>
                <a:cubicBezTo>
                  <a:pt x="4281" y="18195"/>
                  <a:pt x="4371" y="18175"/>
                  <a:pt x="4457" y="18129"/>
                </a:cubicBezTo>
                <a:lnTo>
                  <a:pt x="9802" y="15350"/>
                </a:lnTo>
                <a:lnTo>
                  <a:pt x="15147" y="18129"/>
                </a:lnTo>
                <a:cubicBezTo>
                  <a:pt x="15233" y="18175"/>
                  <a:pt x="15322" y="18195"/>
                  <a:pt x="15408" y="18195"/>
                </a:cubicBezTo>
                <a:cubicBezTo>
                  <a:pt x="15736" y="18195"/>
                  <a:pt x="16025" y="17898"/>
                  <a:pt x="15963" y="17533"/>
                </a:cubicBezTo>
                <a:lnTo>
                  <a:pt x="14942" y="11652"/>
                </a:lnTo>
                <a:lnTo>
                  <a:pt x="19263" y="7491"/>
                </a:lnTo>
                <a:cubicBezTo>
                  <a:pt x="19601" y="7163"/>
                  <a:pt x="19417" y="6590"/>
                  <a:pt x="18950" y="6524"/>
                </a:cubicBezTo>
                <a:lnTo>
                  <a:pt x="12976" y="5666"/>
                </a:lnTo>
                <a:lnTo>
                  <a:pt x="10302" y="312"/>
                </a:lnTo>
                <a:cubicBezTo>
                  <a:pt x="10198" y="104"/>
                  <a:pt x="9998" y="0"/>
                  <a:pt x="979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endParaRPr sz="1350">
              <a:solidFill>
                <a:srgbClr val="435D74"/>
              </a:solidFill>
            </a:endParaRPr>
          </a:p>
        </p:txBody>
      </p:sp>
      <p:grpSp>
        <p:nvGrpSpPr>
          <p:cNvPr id="277" name="Google Shape;8937;p76"/>
          <p:cNvGrpSpPr/>
          <p:nvPr/>
        </p:nvGrpSpPr>
        <p:grpSpPr>
          <a:xfrm>
            <a:off x="3449266" y="1977493"/>
            <a:ext cx="296178" cy="339539"/>
            <a:chOff x="3895050" y="3806775"/>
            <a:chExt cx="419725" cy="481175"/>
          </a:xfrm>
          <a:solidFill>
            <a:schemeClr val="accent2"/>
          </a:solidFill>
        </p:grpSpPr>
        <p:sp>
          <p:nvSpPr>
            <p:cNvPr id="278" name="Google Shape;8938;p76"/>
            <p:cNvSpPr/>
            <p:nvPr/>
          </p:nvSpPr>
          <p:spPr>
            <a:xfrm>
              <a:off x="3895050" y="3942650"/>
              <a:ext cx="419725" cy="345300"/>
            </a:xfrm>
            <a:custGeom>
              <a:avLst/>
              <a:gdLst/>
              <a:ahLst/>
              <a:cxnLst/>
              <a:rect l="l" t="t" r="r" b="b"/>
              <a:pathLst>
                <a:path w="16789" h="13812" extrusionOk="0">
                  <a:moveTo>
                    <a:pt x="4448" y="1"/>
                  </a:moveTo>
                  <a:cubicBezTo>
                    <a:pt x="4233" y="1"/>
                    <a:pt x="4016" y="18"/>
                    <a:pt x="3801" y="54"/>
                  </a:cubicBezTo>
                  <a:cubicBezTo>
                    <a:pt x="1545" y="418"/>
                    <a:pt x="1" y="2604"/>
                    <a:pt x="356" y="4929"/>
                  </a:cubicBezTo>
                  <a:cubicBezTo>
                    <a:pt x="994" y="9100"/>
                    <a:pt x="2205" y="11942"/>
                    <a:pt x="3858" y="13147"/>
                  </a:cubicBezTo>
                  <a:cubicBezTo>
                    <a:pt x="4470" y="13592"/>
                    <a:pt x="5129" y="13811"/>
                    <a:pt x="5863" y="13811"/>
                  </a:cubicBezTo>
                  <a:cubicBezTo>
                    <a:pt x="6071" y="13811"/>
                    <a:pt x="6286" y="13793"/>
                    <a:pt x="6508" y="13758"/>
                  </a:cubicBezTo>
                  <a:cubicBezTo>
                    <a:pt x="7125" y="13659"/>
                    <a:pt x="7610" y="13406"/>
                    <a:pt x="7999" y="12987"/>
                  </a:cubicBezTo>
                  <a:lnTo>
                    <a:pt x="8396" y="12557"/>
                  </a:lnTo>
                  <a:lnTo>
                    <a:pt x="8791" y="12987"/>
                  </a:lnTo>
                  <a:cubicBezTo>
                    <a:pt x="9179" y="13406"/>
                    <a:pt x="9667" y="13659"/>
                    <a:pt x="10281" y="13758"/>
                  </a:cubicBezTo>
                  <a:cubicBezTo>
                    <a:pt x="10503" y="13793"/>
                    <a:pt x="10718" y="13811"/>
                    <a:pt x="10927" y="13811"/>
                  </a:cubicBezTo>
                  <a:cubicBezTo>
                    <a:pt x="11660" y="13811"/>
                    <a:pt x="12319" y="13592"/>
                    <a:pt x="12931" y="13147"/>
                  </a:cubicBezTo>
                  <a:cubicBezTo>
                    <a:pt x="14587" y="11942"/>
                    <a:pt x="15795" y="9100"/>
                    <a:pt x="16433" y="4929"/>
                  </a:cubicBezTo>
                  <a:cubicBezTo>
                    <a:pt x="16788" y="2604"/>
                    <a:pt x="15244" y="418"/>
                    <a:pt x="12988" y="54"/>
                  </a:cubicBezTo>
                  <a:cubicBezTo>
                    <a:pt x="12773" y="18"/>
                    <a:pt x="12556" y="1"/>
                    <a:pt x="12341" y="1"/>
                  </a:cubicBezTo>
                  <a:cubicBezTo>
                    <a:pt x="11461" y="1"/>
                    <a:pt x="10599" y="293"/>
                    <a:pt x="9893" y="840"/>
                  </a:cubicBezTo>
                  <a:cubicBezTo>
                    <a:pt x="9601" y="1063"/>
                    <a:pt x="9263" y="1216"/>
                    <a:pt x="8905" y="1292"/>
                  </a:cubicBezTo>
                  <a:cubicBezTo>
                    <a:pt x="8736" y="1326"/>
                    <a:pt x="8567" y="1343"/>
                    <a:pt x="8397" y="1343"/>
                  </a:cubicBezTo>
                  <a:cubicBezTo>
                    <a:pt x="8296" y="1343"/>
                    <a:pt x="8196" y="1337"/>
                    <a:pt x="8095" y="1325"/>
                  </a:cubicBezTo>
                  <a:cubicBezTo>
                    <a:pt x="7658" y="1273"/>
                    <a:pt x="7246" y="1105"/>
                    <a:pt x="6896" y="840"/>
                  </a:cubicBezTo>
                  <a:cubicBezTo>
                    <a:pt x="6190" y="293"/>
                    <a:pt x="5328" y="1"/>
                    <a:pt x="44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79" name="Google Shape;8939;p76"/>
            <p:cNvSpPr/>
            <p:nvPr/>
          </p:nvSpPr>
          <p:spPr>
            <a:xfrm>
              <a:off x="4016325" y="3806775"/>
              <a:ext cx="199225" cy="142475"/>
            </a:xfrm>
            <a:custGeom>
              <a:avLst/>
              <a:gdLst/>
              <a:ahLst/>
              <a:cxnLst/>
              <a:rect l="l" t="t" r="r" b="b"/>
              <a:pathLst>
                <a:path w="7969" h="5699" extrusionOk="0">
                  <a:moveTo>
                    <a:pt x="1350" y="0"/>
                  </a:moveTo>
                  <a:cubicBezTo>
                    <a:pt x="1132" y="0"/>
                    <a:pt x="925" y="129"/>
                    <a:pt x="832" y="343"/>
                  </a:cubicBezTo>
                  <a:cubicBezTo>
                    <a:pt x="799" y="424"/>
                    <a:pt x="1" y="2330"/>
                    <a:pt x="678" y="4101"/>
                  </a:cubicBezTo>
                  <a:cubicBezTo>
                    <a:pt x="736" y="4242"/>
                    <a:pt x="796" y="4381"/>
                    <a:pt x="868" y="4516"/>
                  </a:cubicBezTo>
                  <a:cubicBezTo>
                    <a:pt x="1534" y="4691"/>
                    <a:pt x="2157" y="4995"/>
                    <a:pt x="2702" y="5414"/>
                  </a:cubicBezTo>
                  <a:cubicBezTo>
                    <a:pt x="2950" y="5603"/>
                    <a:pt x="3247" y="5698"/>
                    <a:pt x="3544" y="5698"/>
                  </a:cubicBezTo>
                  <a:cubicBezTo>
                    <a:pt x="3840" y="5698"/>
                    <a:pt x="4137" y="5603"/>
                    <a:pt x="4385" y="5414"/>
                  </a:cubicBezTo>
                  <a:cubicBezTo>
                    <a:pt x="4442" y="5368"/>
                    <a:pt x="4503" y="5326"/>
                    <a:pt x="4563" y="5284"/>
                  </a:cubicBezTo>
                  <a:cubicBezTo>
                    <a:pt x="4870" y="4592"/>
                    <a:pt x="5355" y="3968"/>
                    <a:pt x="6020" y="3417"/>
                  </a:cubicBezTo>
                  <a:cubicBezTo>
                    <a:pt x="6478" y="3035"/>
                    <a:pt x="6987" y="2722"/>
                    <a:pt x="7532" y="2484"/>
                  </a:cubicBezTo>
                  <a:cubicBezTo>
                    <a:pt x="7824" y="2372"/>
                    <a:pt x="7969" y="2044"/>
                    <a:pt x="7854" y="1752"/>
                  </a:cubicBezTo>
                  <a:cubicBezTo>
                    <a:pt x="7768" y="1529"/>
                    <a:pt x="7554" y="1392"/>
                    <a:pt x="7327" y="1392"/>
                  </a:cubicBezTo>
                  <a:cubicBezTo>
                    <a:pt x="7260" y="1392"/>
                    <a:pt x="7192" y="1404"/>
                    <a:pt x="7125" y="1430"/>
                  </a:cubicBezTo>
                  <a:lnTo>
                    <a:pt x="7125" y="1433"/>
                  </a:lnTo>
                  <a:cubicBezTo>
                    <a:pt x="7089" y="1445"/>
                    <a:pt x="6243" y="1776"/>
                    <a:pt x="5334" y="2520"/>
                  </a:cubicBezTo>
                  <a:cubicBezTo>
                    <a:pt x="4997" y="2794"/>
                    <a:pt x="4689" y="3098"/>
                    <a:pt x="4412" y="3429"/>
                  </a:cubicBezTo>
                  <a:cubicBezTo>
                    <a:pt x="4367" y="3194"/>
                    <a:pt x="4301" y="2965"/>
                    <a:pt x="4217" y="2743"/>
                  </a:cubicBezTo>
                  <a:cubicBezTo>
                    <a:pt x="3536" y="972"/>
                    <a:pt x="1669" y="90"/>
                    <a:pt x="1588" y="54"/>
                  </a:cubicBezTo>
                  <a:cubicBezTo>
                    <a:pt x="1511" y="17"/>
                    <a:pt x="1430" y="0"/>
                    <a:pt x="13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</p:grpSp>
      <p:grpSp>
        <p:nvGrpSpPr>
          <p:cNvPr id="280" name="Google Shape;8692;p76"/>
          <p:cNvGrpSpPr/>
          <p:nvPr/>
        </p:nvGrpSpPr>
        <p:grpSpPr>
          <a:xfrm>
            <a:off x="6354749" y="4127252"/>
            <a:ext cx="340949" cy="298770"/>
            <a:chOff x="899850" y="871450"/>
            <a:chExt cx="483175" cy="423400"/>
          </a:xfrm>
          <a:solidFill>
            <a:schemeClr val="accent3"/>
          </a:solidFill>
        </p:grpSpPr>
        <p:sp>
          <p:nvSpPr>
            <p:cNvPr id="281" name="Google Shape;8693;p76"/>
            <p:cNvSpPr/>
            <p:nvPr/>
          </p:nvSpPr>
          <p:spPr>
            <a:xfrm>
              <a:off x="1325175" y="1040825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1"/>
                    <a:pt x="1" y="564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4"/>
                  </a:cubicBezTo>
                  <a:cubicBezTo>
                    <a:pt x="2256" y="251"/>
                    <a:pt x="2006" y="1"/>
                    <a:pt x="16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82" name="Google Shape;8694;p76"/>
            <p:cNvSpPr/>
            <p:nvPr/>
          </p:nvSpPr>
          <p:spPr>
            <a:xfrm>
              <a:off x="1323750" y="956100"/>
              <a:ext cx="59275" cy="56525"/>
            </a:xfrm>
            <a:custGeom>
              <a:avLst/>
              <a:gdLst/>
              <a:ahLst/>
              <a:cxnLst/>
              <a:rect l="l" t="t" r="r" b="b"/>
              <a:pathLst>
                <a:path w="2371" h="2261" extrusionOk="0">
                  <a:moveTo>
                    <a:pt x="1750" y="0"/>
                  </a:moveTo>
                  <a:cubicBezTo>
                    <a:pt x="1605" y="0"/>
                    <a:pt x="1461" y="55"/>
                    <a:pt x="1350" y="165"/>
                  </a:cubicBezTo>
                  <a:lnTo>
                    <a:pt x="220" y="1294"/>
                  </a:lnTo>
                  <a:cubicBezTo>
                    <a:pt x="0" y="1517"/>
                    <a:pt x="0" y="1872"/>
                    <a:pt x="220" y="2095"/>
                  </a:cubicBezTo>
                  <a:cubicBezTo>
                    <a:pt x="332" y="2205"/>
                    <a:pt x="476" y="2260"/>
                    <a:pt x="621" y="2260"/>
                  </a:cubicBezTo>
                  <a:cubicBezTo>
                    <a:pt x="765" y="2260"/>
                    <a:pt x="910" y="2205"/>
                    <a:pt x="1021" y="2095"/>
                  </a:cubicBezTo>
                  <a:lnTo>
                    <a:pt x="2151" y="966"/>
                  </a:lnTo>
                  <a:cubicBezTo>
                    <a:pt x="2370" y="743"/>
                    <a:pt x="2370" y="388"/>
                    <a:pt x="2151" y="165"/>
                  </a:cubicBezTo>
                  <a:cubicBezTo>
                    <a:pt x="2039" y="55"/>
                    <a:pt x="1895" y="0"/>
                    <a:pt x="17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83" name="Google Shape;8695;p76"/>
            <p:cNvSpPr/>
            <p:nvPr/>
          </p:nvSpPr>
          <p:spPr>
            <a:xfrm>
              <a:off x="1323750" y="1097250"/>
              <a:ext cx="59275" cy="56525"/>
            </a:xfrm>
            <a:custGeom>
              <a:avLst/>
              <a:gdLst/>
              <a:ahLst/>
              <a:cxnLst/>
              <a:rect l="l" t="t" r="r" b="b"/>
              <a:pathLst>
                <a:path w="2371" h="2261" extrusionOk="0">
                  <a:moveTo>
                    <a:pt x="621" y="0"/>
                  </a:moveTo>
                  <a:cubicBezTo>
                    <a:pt x="476" y="0"/>
                    <a:pt x="332" y="55"/>
                    <a:pt x="220" y="165"/>
                  </a:cubicBezTo>
                  <a:cubicBezTo>
                    <a:pt x="0" y="388"/>
                    <a:pt x="0" y="743"/>
                    <a:pt x="220" y="966"/>
                  </a:cubicBezTo>
                  <a:lnTo>
                    <a:pt x="1350" y="2095"/>
                  </a:lnTo>
                  <a:cubicBezTo>
                    <a:pt x="1461" y="2205"/>
                    <a:pt x="1605" y="2260"/>
                    <a:pt x="1750" y="2260"/>
                  </a:cubicBezTo>
                  <a:cubicBezTo>
                    <a:pt x="1895" y="2260"/>
                    <a:pt x="2039" y="2205"/>
                    <a:pt x="2151" y="2095"/>
                  </a:cubicBezTo>
                  <a:cubicBezTo>
                    <a:pt x="2370" y="1872"/>
                    <a:pt x="2370" y="1517"/>
                    <a:pt x="2151" y="1294"/>
                  </a:cubicBezTo>
                  <a:lnTo>
                    <a:pt x="1021" y="165"/>
                  </a:lnTo>
                  <a:cubicBezTo>
                    <a:pt x="910" y="55"/>
                    <a:pt x="765" y="0"/>
                    <a:pt x="6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  <p:sp>
          <p:nvSpPr>
            <p:cNvPr id="284" name="Google Shape;8696;p76"/>
            <p:cNvSpPr/>
            <p:nvPr/>
          </p:nvSpPr>
          <p:spPr>
            <a:xfrm>
              <a:off x="899850" y="871450"/>
              <a:ext cx="396150" cy="423400"/>
            </a:xfrm>
            <a:custGeom>
              <a:avLst/>
              <a:gdLst/>
              <a:ahLst/>
              <a:cxnLst/>
              <a:rect l="l" t="t" r="r" b="b"/>
              <a:pathLst>
                <a:path w="15846" h="16936" extrusionOk="0">
                  <a:moveTo>
                    <a:pt x="6812" y="4518"/>
                  </a:moveTo>
                  <a:lnTo>
                    <a:pt x="6812" y="10164"/>
                  </a:lnTo>
                  <a:lnTo>
                    <a:pt x="5682" y="10164"/>
                  </a:lnTo>
                  <a:lnTo>
                    <a:pt x="5682" y="4518"/>
                  </a:lnTo>
                  <a:close/>
                  <a:moveTo>
                    <a:pt x="14153" y="1130"/>
                  </a:moveTo>
                  <a:cubicBezTo>
                    <a:pt x="14463" y="1130"/>
                    <a:pt x="14716" y="1380"/>
                    <a:pt x="14716" y="1693"/>
                  </a:cubicBezTo>
                  <a:lnTo>
                    <a:pt x="14716" y="12985"/>
                  </a:lnTo>
                  <a:cubicBezTo>
                    <a:pt x="14716" y="13298"/>
                    <a:pt x="14463" y="13551"/>
                    <a:pt x="14153" y="13551"/>
                  </a:cubicBezTo>
                  <a:lnTo>
                    <a:pt x="13587" y="13551"/>
                  </a:lnTo>
                  <a:lnTo>
                    <a:pt x="13587" y="1130"/>
                  </a:lnTo>
                  <a:close/>
                  <a:moveTo>
                    <a:pt x="13018" y="1"/>
                  </a:moveTo>
                  <a:cubicBezTo>
                    <a:pt x="13012" y="1"/>
                    <a:pt x="13006" y="4"/>
                    <a:pt x="13000" y="4"/>
                  </a:cubicBezTo>
                  <a:cubicBezTo>
                    <a:pt x="12992" y="4"/>
                    <a:pt x="12985" y="4"/>
                    <a:pt x="12978" y="4"/>
                  </a:cubicBezTo>
                  <a:cubicBezTo>
                    <a:pt x="12972" y="4"/>
                    <a:pt x="12967" y="4"/>
                    <a:pt x="12961" y="4"/>
                  </a:cubicBezTo>
                  <a:cubicBezTo>
                    <a:pt x="12797" y="4"/>
                    <a:pt x="12768" y="58"/>
                    <a:pt x="7221" y="3385"/>
                  </a:cubicBezTo>
                  <a:lnTo>
                    <a:pt x="3990" y="3385"/>
                  </a:lnTo>
                  <a:cubicBezTo>
                    <a:pt x="1810" y="3388"/>
                    <a:pt x="0" y="5159"/>
                    <a:pt x="0" y="7339"/>
                  </a:cubicBezTo>
                  <a:cubicBezTo>
                    <a:pt x="0" y="9323"/>
                    <a:pt x="1515" y="10959"/>
                    <a:pt x="3424" y="11236"/>
                  </a:cubicBezTo>
                  <a:lnTo>
                    <a:pt x="3424" y="15244"/>
                  </a:lnTo>
                  <a:cubicBezTo>
                    <a:pt x="3424" y="16180"/>
                    <a:pt x="4183" y="16936"/>
                    <a:pt x="5119" y="16936"/>
                  </a:cubicBezTo>
                  <a:cubicBezTo>
                    <a:pt x="6053" y="16936"/>
                    <a:pt x="6812" y="16180"/>
                    <a:pt x="6812" y="15244"/>
                  </a:cubicBezTo>
                  <a:lnTo>
                    <a:pt x="6812" y="11293"/>
                  </a:lnTo>
                  <a:lnTo>
                    <a:pt x="7221" y="11293"/>
                  </a:lnTo>
                  <a:cubicBezTo>
                    <a:pt x="12690" y="14573"/>
                    <a:pt x="12811" y="14681"/>
                    <a:pt x="12984" y="14681"/>
                  </a:cubicBezTo>
                  <a:cubicBezTo>
                    <a:pt x="12997" y="14681"/>
                    <a:pt x="13009" y="14681"/>
                    <a:pt x="13024" y="14681"/>
                  </a:cubicBezTo>
                  <a:lnTo>
                    <a:pt x="14153" y="14681"/>
                  </a:lnTo>
                  <a:cubicBezTo>
                    <a:pt x="15087" y="14678"/>
                    <a:pt x="15845" y="13922"/>
                    <a:pt x="15845" y="12985"/>
                  </a:cubicBezTo>
                  <a:lnTo>
                    <a:pt x="15845" y="1693"/>
                  </a:lnTo>
                  <a:cubicBezTo>
                    <a:pt x="15845" y="756"/>
                    <a:pt x="15087" y="1"/>
                    <a:pt x="141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>
                <a:solidFill>
                  <a:srgbClr val="435D74"/>
                </a:solidFill>
              </a:endParaRPr>
            </a:p>
          </p:txBody>
        </p:sp>
      </p:grpSp>
      <p:graphicFrame>
        <p:nvGraphicFramePr>
          <p:cNvPr id="103" name="Chart 102"/>
          <p:cNvGraphicFramePr/>
          <p:nvPr/>
        </p:nvGraphicFramePr>
        <p:xfrm>
          <a:off x="1851269" y="1739141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4" name="Chart 103"/>
          <p:cNvGraphicFramePr/>
          <p:nvPr/>
        </p:nvGraphicFramePr>
        <p:xfrm>
          <a:off x="4800600" y="1739141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5" name="Chart 104"/>
          <p:cNvGraphicFramePr/>
          <p:nvPr/>
        </p:nvGraphicFramePr>
        <p:xfrm>
          <a:off x="7703819" y="1739141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7" name="Oval 106"/>
          <p:cNvSpPr/>
          <p:nvPr/>
        </p:nvSpPr>
        <p:spPr>
          <a:xfrm>
            <a:off x="2272148" y="1937770"/>
            <a:ext cx="491742" cy="4917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3" name="TextBox 112"/>
          <p:cNvSpPr txBox="1"/>
          <p:nvPr/>
        </p:nvSpPr>
        <p:spPr>
          <a:xfrm>
            <a:off x="2272148" y="2102849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</a:rPr>
              <a:t>80%</a:t>
            </a:r>
          </a:p>
        </p:txBody>
      </p:sp>
      <p:sp>
        <p:nvSpPr>
          <p:cNvPr id="114" name="Oval 113"/>
          <p:cNvSpPr/>
          <p:nvPr/>
        </p:nvSpPr>
        <p:spPr>
          <a:xfrm>
            <a:off x="5221479" y="1937770"/>
            <a:ext cx="491742" cy="4917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5" name="TextBox 114"/>
          <p:cNvSpPr txBox="1"/>
          <p:nvPr/>
        </p:nvSpPr>
        <p:spPr>
          <a:xfrm>
            <a:off x="5221479" y="2102849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</a:rPr>
              <a:t>30%</a:t>
            </a:r>
          </a:p>
        </p:txBody>
      </p:sp>
      <p:sp>
        <p:nvSpPr>
          <p:cNvPr id="116" name="Oval 115"/>
          <p:cNvSpPr/>
          <p:nvPr/>
        </p:nvSpPr>
        <p:spPr>
          <a:xfrm>
            <a:off x="8124698" y="1937770"/>
            <a:ext cx="491742" cy="4917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7" name="TextBox 116"/>
          <p:cNvSpPr txBox="1"/>
          <p:nvPr/>
        </p:nvSpPr>
        <p:spPr>
          <a:xfrm>
            <a:off x="8124698" y="2102849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</a:rPr>
              <a:t>50%</a:t>
            </a:r>
          </a:p>
        </p:txBody>
      </p:sp>
      <p:graphicFrame>
        <p:nvGraphicFramePr>
          <p:cNvPr id="120" name="Chart 119"/>
          <p:cNvGraphicFramePr/>
          <p:nvPr/>
        </p:nvGraphicFramePr>
        <p:xfrm>
          <a:off x="1851269" y="2785712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1" name="Chart 120"/>
          <p:cNvGraphicFramePr/>
          <p:nvPr/>
        </p:nvGraphicFramePr>
        <p:xfrm>
          <a:off x="4800600" y="2785712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22" name="Chart 121"/>
          <p:cNvGraphicFramePr/>
          <p:nvPr/>
        </p:nvGraphicFramePr>
        <p:xfrm>
          <a:off x="7703819" y="2785712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23" name="Oval 122"/>
          <p:cNvSpPr/>
          <p:nvPr/>
        </p:nvSpPr>
        <p:spPr>
          <a:xfrm>
            <a:off x="2272148" y="2984341"/>
            <a:ext cx="491742" cy="4917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4" name="TextBox 123"/>
          <p:cNvSpPr txBox="1"/>
          <p:nvPr/>
        </p:nvSpPr>
        <p:spPr>
          <a:xfrm>
            <a:off x="2272148" y="3149420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4"/>
                </a:solidFill>
              </a:rPr>
              <a:t>80%</a:t>
            </a:r>
          </a:p>
        </p:txBody>
      </p:sp>
      <p:sp>
        <p:nvSpPr>
          <p:cNvPr id="125" name="Oval 124"/>
          <p:cNvSpPr/>
          <p:nvPr/>
        </p:nvSpPr>
        <p:spPr>
          <a:xfrm>
            <a:off x="5221479" y="2984341"/>
            <a:ext cx="491742" cy="4917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6" name="TextBox 125"/>
          <p:cNvSpPr txBox="1"/>
          <p:nvPr/>
        </p:nvSpPr>
        <p:spPr>
          <a:xfrm>
            <a:off x="5221479" y="3149420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5"/>
                </a:solidFill>
              </a:rPr>
              <a:t>30%</a:t>
            </a:r>
          </a:p>
        </p:txBody>
      </p:sp>
      <p:sp>
        <p:nvSpPr>
          <p:cNvPr id="127" name="Oval 126"/>
          <p:cNvSpPr/>
          <p:nvPr/>
        </p:nvSpPr>
        <p:spPr>
          <a:xfrm>
            <a:off x="8124698" y="2984341"/>
            <a:ext cx="491742" cy="4917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8" name="TextBox 127"/>
          <p:cNvSpPr txBox="1"/>
          <p:nvPr/>
        </p:nvSpPr>
        <p:spPr>
          <a:xfrm>
            <a:off x="8124698" y="3149420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6"/>
                </a:solidFill>
              </a:rPr>
              <a:t>50%</a:t>
            </a:r>
          </a:p>
        </p:txBody>
      </p:sp>
      <p:graphicFrame>
        <p:nvGraphicFramePr>
          <p:cNvPr id="129" name="Chart 128"/>
          <p:cNvGraphicFramePr/>
          <p:nvPr/>
        </p:nvGraphicFramePr>
        <p:xfrm>
          <a:off x="1851269" y="3846866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0" name="Chart 129"/>
          <p:cNvGraphicFramePr/>
          <p:nvPr/>
        </p:nvGraphicFramePr>
        <p:xfrm>
          <a:off x="4800600" y="3846866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1" name="Chart 130"/>
          <p:cNvGraphicFramePr/>
          <p:nvPr/>
        </p:nvGraphicFramePr>
        <p:xfrm>
          <a:off x="7703819" y="3846866"/>
          <a:ext cx="1333500" cy="88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32" name="Oval 131"/>
          <p:cNvSpPr/>
          <p:nvPr/>
        </p:nvSpPr>
        <p:spPr>
          <a:xfrm>
            <a:off x="2272148" y="4045495"/>
            <a:ext cx="491742" cy="4917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3" name="TextBox 132"/>
          <p:cNvSpPr txBox="1"/>
          <p:nvPr/>
        </p:nvSpPr>
        <p:spPr>
          <a:xfrm>
            <a:off x="2272148" y="4210574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</a:rPr>
              <a:t>80%</a:t>
            </a:r>
          </a:p>
        </p:txBody>
      </p:sp>
      <p:sp>
        <p:nvSpPr>
          <p:cNvPr id="134" name="Oval 133"/>
          <p:cNvSpPr/>
          <p:nvPr/>
        </p:nvSpPr>
        <p:spPr>
          <a:xfrm>
            <a:off x="5221479" y="4045495"/>
            <a:ext cx="491742" cy="4917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5" name="TextBox 134"/>
          <p:cNvSpPr txBox="1"/>
          <p:nvPr/>
        </p:nvSpPr>
        <p:spPr>
          <a:xfrm>
            <a:off x="5221479" y="4210574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</a:rPr>
              <a:t>30%</a:t>
            </a:r>
          </a:p>
        </p:txBody>
      </p:sp>
      <p:sp>
        <p:nvSpPr>
          <p:cNvPr id="136" name="Oval 135"/>
          <p:cNvSpPr/>
          <p:nvPr/>
        </p:nvSpPr>
        <p:spPr>
          <a:xfrm>
            <a:off x="8124698" y="4045495"/>
            <a:ext cx="491742" cy="4917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7" name="TextBox 136"/>
          <p:cNvSpPr txBox="1"/>
          <p:nvPr/>
        </p:nvSpPr>
        <p:spPr>
          <a:xfrm>
            <a:off x="8124698" y="4210574"/>
            <a:ext cx="491742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11828874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0778" y="679266"/>
            <a:ext cx="8857977" cy="17794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Sales Performance Dashboard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8435763"/>
              </p:ext>
            </p:extLst>
          </p:nvPr>
        </p:nvGraphicFramePr>
        <p:xfrm>
          <a:off x="2499360" y="1148791"/>
          <a:ext cx="4145280" cy="1272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396525397"/>
              </p:ext>
            </p:extLst>
          </p:nvPr>
        </p:nvGraphicFramePr>
        <p:xfrm>
          <a:off x="7265215" y="1153871"/>
          <a:ext cx="1220300" cy="120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2384471" y="918629"/>
            <a:ext cx="0" cy="13007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759530" y="918629"/>
            <a:ext cx="0" cy="13007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295501" y="1407584"/>
            <a:ext cx="300466" cy="286576"/>
            <a:chOff x="-1073150" y="1720851"/>
            <a:chExt cx="1785938" cy="1703387"/>
          </a:xfrm>
          <a:solidFill>
            <a:schemeClr val="bg1"/>
          </a:solidFill>
        </p:grpSpPr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-989012" y="1720851"/>
              <a:ext cx="1257300" cy="1204913"/>
            </a:xfrm>
            <a:custGeom>
              <a:avLst/>
              <a:gdLst>
                <a:gd name="T0" fmla="*/ 568 w 1088"/>
                <a:gd name="T1" fmla="*/ 592 h 1041"/>
                <a:gd name="T2" fmla="*/ 520 w 1088"/>
                <a:gd name="T3" fmla="*/ 592 h 1041"/>
                <a:gd name="T4" fmla="*/ 384 w 1088"/>
                <a:gd name="T5" fmla="*/ 457 h 1041"/>
                <a:gd name="T6" fmla="*/ 496 w 1088"/>
                <a:gd name="T7" fmla="*/ 323 h 1041"/>
                <a:gd name="T8" fmla="*/ 496 w 1088"/>
                <a:gd name="T9" fmla="*/ 272 h 1041"/>
                <a:gd name="T10" fmla="*/ 544 w 1088"/>
                <a:gd name="T11" fmla="*/ 224 h 1041"/>
                <a:gd name="T12" fmla="*/ 592 w 1088"/>
                <a:gd name="T13" fmla="*/ 272 h 1041"/>
                <a:gd name="T14" fmla="*/ 592 w 1088"/>
                <a:gd name="T15" fmla="*/ 320 h 1041"/>
                <a:gd name="T16" fmla="*/ 656 w 1088"/>
                <a:gd name="T17" fmla="*/ 320 h 1041"/>
                <a:gd name="T18" fmla="*/ 704 w 1088"/>
                <a:gd name="T19" fmla="*/ 368 h 1041"/>
                <a:gd name="T20" fmla="*/ 656 w 1088"/>
                <a:gd name="T21" fmla="*/ 416 h 1041"/>
                <a:gd name="T22" fmla="*/ 520 w 1088"/>
                <a:gd name="T23" fmla="*/ 416 h 1041"/>
                <a:gd name="T24" fmla="*/ 480 w 1088"/>
                <a:gd name="T25" fmla="*/ 456 h 1041"/>
                <a:gd name="T26" fmla="*/ 520 w 1088"/>
                <a:gd name="T27" fmla="*/ 496 h 1041"/>
                <a:gd name="T28" fmla="*/ 568 w 1088"/>
                <a:gd name="T29" fmla="*/ 496 h 1041"/>
                <a:gd name="T30" fmla="*/ 704 w 1088"/>
                <a:gd name="T31" fmla="*/ 632 h 1041"/>
                <a:gd name="T32" fmla="*/ 592 w 1088"/>
                <a:gd name="T33" fmla="*/ 766 h 1041"/>
                <a:gd name="T34" fmla="*/ 592 w 1088"/>
                <a:gd name="T35" fmla="*/ 816 h 1041"/>
                <a:gd name="T36" fmla="*/ 544 w 1088"/>
                <a:gd name="T37" fmla="*/ 864 h 1041"/>
                <a:gd name="T38" fmla="*/ 496 w 1088"/>
                <a:gd name="T39" fmla="*/ 816 h 1041"/>
                <a:gd name="T40" fmla="*/ 496 w 1088"/>
                <a:gd name="T41" fmla="*/ 768 h 1041"/>
                <a:gd name="T42" fmla="*/ 432 w 1088"/>
                <a:gd name="T43" fmla="*/ 768 h 1041"/>
                <a:gd name="T44" fmla="*/ 384 w 1088"/>
                <a:gd name="T45" fmla="*/ 720 h 1041"/>
                <a:gd name="T46" fmla="*/ 432 w 1088"/>
                <a:gd name="T47" fmla="*/ 672 h 1041"/>
                <a:gd name="T48" fmla="*/ 568 w 1088"/>
                <a:gd name="T49" fmla="*/ 672 h 1041"/>
                <a:gd name="T50" fmla="*/ 608 w 1088"/>
                <a:gd name="T51" fmla="*/ 633 h 1041"/>
                <a:gd name="T52" fmla="*/ 568 w 1088"/>
                <a:gd name="T53" fmla="*/ 592 h 1041"/>
                <a:gd name="T54" fmla="*/ 181 w 1088"/>
                <a:gd name="T55" fmla="*/ 950 h 1041"/>
                <a:gd name="T56" fmla="*/ 324 w 1088"/>
                <a:gd name="T57" fmla="*/ 1041 h 1041"/>
                <a:gd name="T58" fmla="*/ 595 w 1088"/>
                <a:gd name="T59" fmla="*/ 870 h 1041"/>
                <a:gd name="T60" fmla="*/ 774 w 1088"/>
                <a:gd name="T61" fmla="*/ 891 h 1041"/>
                <a:gd name="T62" fmla="*/ 865 w 1088"/>
                <a:gd name="T63" fmla="*/ 982 h 1041"/>
                <a:gd name="T64" fmla="*/ 1088 w 1088"/>
                <a:gd name="T65" fmla="*/ 544 h 1041"/>
                <a:gd name="T66" fmla="*/ 544 w 1088"/>
                <a:gd name="T67" fmla="*/ 0 h 1041"/>
                <a:gd name="T68" fmla="*/ 0 w 1088"/>
                <a:gd name="T69" fmla="*/ 544 h 1041"/>
                <a:gd name="T70" fmla="*/ 181 w 1088"/>
                <a:gd name="T71" fmla="*/ 95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8" h="1041">
                  <a:moveTo>
                    <a:pt x="568" y="592"/>
                  </a:moveTo>
                  <a:cubicBezTo>
                    <a:pt x="520" y="592"/>
                    <a:pt x="520" y="592"/>
                    <a:pt x="520" y="592"/>
                  </a:cubicBezTo>
                  <a:cubicBezTo>
                    <a:pt x="445" y="592"/>
                    <a:pt x="384" y="531"/>
                    <a:pt x="384" y="457"/>
                  </a:cubicBezTo>
                  <a:cubicBezTo>
                    <a:pt x="384" y="389"/>
                    <a:pt x="433" y="334"/>
                    <a:pt x="496" y="323"/>
                  </a:cubicBezTo>
                  <a:cubicBezTo>
                    <a:pt x="496" y="272"/>
                    <a:pt x="496" y="272"/>
                    <a:pt x="496" y="272"/>
                  </a:cubicBezTo>
                  <a:cubicBezTo>
                    <a:pt x="496" y="246"/>
                    <a:pt x="517" y="224"/>
                    <a:pt x="544" y="224"/>
                  </a:cubicBezTo>
                  <a:cubicBezTo>
                    <a:pt x="570" y="224"/>
                    <a:pt x="592" y="246"/>
                    <a:pt x="592" y="272"/>
                  </a:cubicBezTo>
                  <a:cubicBezTo>
                    <a:pt x="592" y="320"/>
                    <a:pt x="592" y="320"/>
                    <a:pt x="592" y="320"/>
                  </a:cubicBezTo>
                  <a:cubicBezTo>
                    <a:pt x="656" y="320"/>
                    <a:pt x="656" y="320"/>
                    <a:pt x="656" y="320"/>
                  </a:cubicBezTo>
                  <a:cubicBezTo>
                    <a:pt x="682" y="320"/>
                    <a:pt x="704" y="342"/>
                    <a:pt x="704" y="368"/>
                  </a:cubicBezTo>
                  <a:cubicBezTo>
                    <a:pt x="704" y="395"/>
                    <a:pt x="682" y="416"/>
                    <a:pt x="656" y="416"/>
                  </a:cubicBezTo>
                  <a:cubicBezTo>
                    <a:pt x="520" y="416"/>
                    <a:pt x="520" y="416"/>
                    <a:pt x="520" y="416"/>
                  </a:cubicBezTo>
                  <a:cubicBezTo>
                    <a:pt x="498" y="416"/>
                    <a:pt x="480" y="434"/>
                    <a:pt x="480" y="456"/>
                  </a:cubicBezTo>
                  <a:cubicBezTo>
                    <a:pt x="480" y="479"/>
                    <a:pt x="498" y="496"/>
                    <a:pt x="520" y="496"/>
                  </a:cubicBezTo>
                  <a:cubicBezTo>
                    <a:pt x="568" y="496"/>
                    <a:pt x="568" y="496"/>
                    <a:pt x="568" y="496"/>
                  </a:cubicBezTo>
                  <a:cubicBezTo>
                    <a:pt x="643" y="496"/>
                    <a:pt x="704" y="557"/>
                    <a:pt x="704" y="632"/>
                  </a:cubicBezTo>
                  <a:cubicBezTo>
                    <a:pt x="704" y="699"/>
                    <a:pt x="655" y="755"/>
                    <a:pt x="592" y="766"/>
                  </a:cubicBezTo>
                  <a:cubicBezTo>
                    <a:pt x="592" y="816"/>
                    <a:pt x="592" y="816"/>
                    <a:pt x="592" y="816"/>
                  </a:cubicBezTo>
                  <a:cubicBezTo>
                    <a:pt x="592" y="843"/>
                    <a:pt x="570" y="864"/>
                    <a:pt x="544" y="864"/>
                  </a:cubicBezTo>
                  <a:cubicBezTo>
                    <a:pt x="517" y="864"/>
                    <a:pt x="496" y="843"/>
                    <a:pt x="496" y="816"/>
                  </a:cubicBezTo>
                  <a:cubicBezTo>
                    <a:pt x="496" y="768"/>
                    <a:pt x="496" y="768"/>
                    <a:pt x="496" y="768"/>
                  </a:cubicBezTo>
                  <a:cubicBezTo>
                    <a:pt x="432" y="768"/>
                    <a:pt x="432" y="768"/>
                    <a:pt x="432" y="768"/>
                  </a:cubicBezTo>
                  <a:cubicBezTo>
                    <a:pt x="405" y="768"/>
                    <a:pt x="384" y="747"/>
                    <a:pt x="384" y="720"/>
                  </a:cubicBezTo>
                  <a:cubicBezTo>
                    <a:pt x="384" y="694"/>
                    <a:pt x="405" y="672"/>
                    <a:pt x="432" y="672"/>
                  </a:cubicBezTo>
                  <a:cubicBezTo>
                    <a:pt x="568" y="672"/>
                    <a:pt x="568" y="672"/>
                    <a:pt x="568" y="672"/>
                  </a:cubicBezTo>
                  <a:cubicBezTo>
                    <a:pt x="590" y="672"/>
                    <a:pt x="608" y="655"/>
                    <a:pt x="608" y="633"/>
                  </a:cubicBezTo>
                  <a:cubicBezTo>
                    <a:pt x="608" y="610"/>
                    <a:pt x="590" y="592"/>
                    <a:pt x="568" y="592"/>
                  </a:cubicBezTo>
                  <a:moveTo>
                    <a:pt x="181" y="950"/>
                  </a:moveTo>
                  <a:cubicBezTo>
                    <a:pt x="224" y="988"/>
                    <a:pt x="272" y="1018"/>
                    <a:pt x="324" y="1041"/>
                  </a:cubicBezTo>
                  <a:cubicBezTo>
                    <a:pt x="595" y="870"/>
                    <a:pt x="595" y="870"/>
                    <a:pt x="595" y="870"/>
                  </a:cubicBezTo>
                  <a:cubicBezTo>
                    <a:pt x="652" y="835"/>
                    <a:pt x="727" y="843"/>
                    <a:pt x="774" y="891"/>
                  </a:cubicBezTo>
                  <a:cubicBezTo>
                    <a:pt x="865" y="982"/>
                    <a:pt x="865" y="982"/>
                    <a:pt x="865" y="982"/>
                  </a:cubicBezTo>
                  <a:cubicBezTo>
                    <a:pt x="1002" y="881"/>
                    <a:pt x="1088" y="720"/>
                    <a:pt x="1088" y="544"/>
                  </a:cubicBezTo>
                  <a:cubicBezTo>
                    <a:pt x="1088" y="244"/>
                    <a:pt x="844" y="0"/>
                    <a:pt x="544" y="0"/>
                  </a:cubicBezTo>
                  <a:cubicBezTo>
                    <a:pt x="244" y="0"/>
                    <a:pt x="0" y="244"/>
                    <a:pt x="0" y="544"/>
                  </a:cubicBezTo>
                  <a:cubicBezTo>
                    <a:pt x="0" y="699"/>
                    <a:pt x="66" y="847"/>
                    <a:pt x="181" y="9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-1073150" y="2535238"/>
              <a:ext cx="1785938" cy="889000"/>
            </a:xfrm>
            <a:custGeom>
              <a:avLst/>
              <a:gdLst>
                <a:gd name="T0" fmla="*/ 1481 w 1545"/>
                <a:gd name="T1" fmla="*/ 0 h 768"/>
                <a:gd name="T2" fmla="*/ 1225 w 1545"/>
                <a:gd name="T3" fmla="*/ 0 h 768"/>
                <a:gd name="T4" fmla="*/ 1166 w 1545"/>
                <a:gd name="T5" fmla="*/ 40 h 768"/>
                <a:gd name="T6" fmla="*/ 1180 w 1545"/>
                <a:gd name="T7" fmla="*/ 110 h 768"/>
                <a:gd name="T8" fmla="*/ 1262 w 1545"/>
                <a:gd name="T9" fmla="*/ 192 h 768"/>
                <a:gd name="T10" fmla="*/ 1001 w 1545"/>
                <a:gd name="T11" fmla="*/ 454 h 768"/>
                <a:gd name="T12" fmla="*/ 790 w 1545"/>
                <a:gd name="T13" fmla="*/ 243 h 768"/>
                <a:gd name="T14" fmla="*/ 711 w 1545"/>
                <a:gd name="T15" fmla="*/ 234 h 768"/>
                <a:gd name="T16" fmla="*/ 39 w 1545"/>
                <a:gd name="T17" fmla="*/ 650 h 768"/>
                <a:gd name="T18" fmla="*/ 19 w 1545"/>
                <a:gd name="T19" fmla="*/ 738 h 768"/>
                <a:gd name="T20" fmla="*/ 73 w 1545"/>
                <a:gd name="T21" fmla="*/ 768 h 768"/>
                <a:gd name="T22" fmla="*/ 107 w 1545"/>
                <a:gd name="T23" fmla="*/ 759 h 768"/>
                <a:gd name="T24" fmla="*/ 736 w 1545"/>
                <a:gd name="T25" fmla="*/ 369 h 768"/>
                <a:gd name="T26" fmla="*/ 956 w 1545"/>
                <a:gd name="T27" fmla="*/ 590 h 768"/>
                <a:gd name="T28" fmla="*/ 1046 w 1545"/>
                <a:gd name="T29" fmla="*/ 590 h 768"/>
                <a:gd name="T30" fmla="*/ 1353 w 1545"/>
                <a:gd name="T31" fmla="*/ 283 h 768"/>
                <a:gd name="T32" fmla="*/ 1436 w 1545"/>
                <a:gd name="T33" fmla="*/ 366 h 768"/>
                <a:gd name="T34" fmla="*/ 1481 w 1545"/>
                <a:gd name="T35" fmla="*/ 384 h 768"/>
                <a:gd name="T36" fmla="*/ 1506 w 1545"/>
                <a:gd name="T37" fmla="*/ 379 h 768"/>
                <a:gd name="T38" fmla="*/ 1545 w 1545"/>
                <a:gd name="T39" fmla="*/ 320 h 768"/>
                <a:gd name="T40" fmla="*/ 1545 w 1545"/>
                <a:gd name="T41" fmla="*/ 64 h 768"/>
                <a:gd name="T42" fmla="*/ 1481 w 1545"/>
                <a:gd name="T43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5" h="768">
                  <a:moveTo>
                    <a:pt x="1481" y="0"/>
                  </a:moveTo>
                  <a:cubicBezTo>
                    <a:pt x="1225" y="0"/>
                    <a:pt x="1225" y="0"/>
                    <a:pt x="1225" y="0"/>
                  </a:cubicBezTo>
                  <a:cubicBezTo>
                    <a:pt x="1199" y="0"/>
                    <a:pt x="1176" y="16"/>
                    <a:pt x="1166" y="40"/>
                  </a:cubicBezTo>
                  <a:cubicBezTo>
                    <a:pt x="1156" y="64"/>
                    <a:pt x="1161" y="91"/>
                    <a:pt x="1180" y="110"/>
                  </a:cubicBezTo>
                  <a:cubicBezTo>
                    <a:pt x="1262" y="192"/>
                    <a:pt x="1262" y="192"/>
                    <a:pt x="1262" y="192"/>
                  </a:cubicBezTo>
                  <a:cubicBezTo>
                    <a:pt x="1001" y="454"/>
                    <a:pt x="1001" y="454"/>
                    <a:pt x="1001" y="454"/>
                  </a:cubicBezTo>
                  <a:cubicBezTo>
                    <a:pt x="790" y="243"/>
                    <a:pt x="790" y="243"/>
                    <a:pt x="790" y="243"/>
                  </a:cubicBezTo>
                  <a:cubicBezTo>
                    <a:pt x="769" y="222"/>
                    <a:pt x="736" y="218"/>
                    <a:pt x="711" y="234"/>
                  </a:cubicBezTo>
                  <a:cubicBezTo>
                    <a:pt x="39" y="650"/>
                    <a:pt x="39" y="650"/>
                    <a:pt x="39" y="650"/>
                  </a:cubicBezTo>
                  <a:cubicBezTo>
                    <a:pt x="9" y="669"/>
                    <a:pt x="0" y="708"/>
                    <a:pt x="19" y="738"/>
                  </a:cubicBezTo>
                  <a:cubicBezTo>
                    <a:pt x="31" y="758"/>
                    <a:pt x="52" y="768"/>
                    <a:pt x="73" y="768"/>
                  </a:cubicBezTo>
                  <a:cubicBezTo>
                    <a:pt x="85" y="768"/>
                    <a:pt x="96" y="765"/>
                    <a:pt x="107" y="759"/>
                  </a:cubicBezTo>
                  <a:cubicBezTo>
                    <a:pt x="736" y="369"/>
                    <a:pt x="736" y="369"/>
                    <a:pt x="736" y="369"/>
                  </a:cubicBezTo>
                  <a:cubicBezTo>
                    <a:pt x="956" y="590"/>
                    <a:pt x="956" y="590"/>
                    <a:pt x="956" y="590"/>
                  </a:cubicBezTo>
                  <a:cubicBezTo>
                    <a:pt x="981" y="615"/>
                    <a:pt x="1021" y="615"/>
                    <a:pt x="1046" y="590"/>
                  </a:cubicBezTo>
                  <a:cubicBezTo>
                    <a:pt x="1353" y="283"/>
                    <a:pt x="1353" y="283"/>
                    <a:pt x="1353" y="283"/>
                  </a:cubicBezTo>
                  <a:cubicBezTo>
                    <a:pt x="1436" y="366"/>
                    <a:pt x="1436" y="366"/>
                    <a:pt x="1436" y="366"/>
                  </a:cubicBezTo>
                  <a:cubicBezTo>
                    <a:pt x="1448" y="378"/>
                    <a:pt x="1464" y="384"/>
                    <a:pt x="1481" y="384"/>
                  </a:cubicBezTo>
                  <a:cubicBezTo>
                    <a:pt x="1489" y="384"/>
                    <a:pt x="1498" y="383"/>
                    <a:pt x="1506" y="379"/>
                  </a:cubicBezTo>
                  <a:cubicBezTo>
                    <a:pt x="1529" y="370"/>
                    <a:pt x="1545" y="346"/>
                    <a:pt x="1545" y="320"/>
                  </a:cubicBezTo>
                  <a:cubicBezTo>
                    <a:pt x="1545" y="64"/>
                    <a:pt x="1545" y="64"/>
                    <a:pt x="1545" y="64"/>
                  </a:cubicBezTo>
                  <a:cubicBezTo>
                    <a:pt x="1545" y="29"/>
                    <a:pt x="1516" y="0"/>
                    <a:pt x="14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12878" y="2011416"/>
            <a:ext cx="265712" cy="266068"/>
            <a:chOff x="6777038" y="1387476"/>
            <a:chExt cx="2366963" cy="2370138"/>
          </a:xfrm>
          <a:solidFill>
            <a:schemeClr val="bg1"/>
          </a:solidFill>
        </p:grpSpPr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7473950" y="2508251"/>
              <a:ext cx="415925" cy="971550"/>
            </a:xfrm>
            <a:custGeom>
              <a:avLst/>
              <a:gdLst>
                <a:gd name="T0" fmla="*/ 180 w 360"/>
                <a:gd name="T1" fmla="*/ 618 h 840"/>
                <a:gd name="T2" fmla="*/ 120 w 360"/>
                <a:gd name="T3" fmla="*/ 558 h 840"/>
                <a:gd name="T4" fmla="*/ 60 w 360"/>
                <a:gd name="T5" fmla="*/ 498 h 840"/>
                <a:gd name="T6" fmla="*/ 0 w 360"/>
                <a:gd name="T7" fmla="*/ 558 h 840"/>
                <a:gd name="T8" fmla="*/ 121 w 360"/>
                <a:gd name="T9" fmla="*/ 728 h 840"/>
                <a:gd name="T10" fmla="*/ 121 w 360"/>
                <a:gd name="T11" fmla="*/ 780 h 840"/>
                <a:gd name="T12" fmla="*/ 181 w 360"/>
                <a:gd name="T13" fmla="*/ 840 h 840"/>
                <a:gd name="T14" fmla="*/ 241 w 360"/>
                <a:gd name="T15" fmla="*/ 780 h 840"/>
                <a:gd name="T16" fmla="*/ 241 w 360"/>
                <a:gd name="T17" fmla="*/ 727 h 840"/>
                <a:gd name="T18" fmla="*/ 360 w 360"/>
                <a:gd name="T19" fmla="*/ 558 h 840"/>
                <a:gd name="T20" fmla="*/ 180 w 360"/>
                <a:gd name="T21" fmla="*/ 378 h 840"/>
                <a:gd name="T22" fmla="*/ 120 w 360"/>
                <a:gd name="T23" fmla="*/ 318 h 840"/>
                <a:gd name="T24" fmla="*/ 180 w 360"/>
                <a:gd name="T25" fmla="*/ 258 h 840"/>
                <a:gd name="T26" fmla="*/ 240 w 360"/>
                <a:gd name="T27" fmla="*/ 318 h 840"/>
                <a:gd name="T28" fmla="*/ 300 w 360"/>
                <a:gd name="T29" fmla="*/ 378 h 840"/>
                <a:gd name="T30" fmla="*/ 360 w 360"/>
                <a:gd name="T31" fmla="*/ 318 h 840"/>
                <a:gd name="T32" fmla="*/ 241 w 360"/>
                <a:gd name="T33" fmla="*/ 148 h 840"/>
                <a:gd name="T34" fmla="*/ 241 w 360"/>
                <a:gd name="T35" fmla="*/ 60 h 840"/>
                <a:gd name="T36" fmla="*/ 181 w 360"/>
                <a:gd name="T37" fmla="*/ 0 h 840"/>
                <a:gd name="T38" fmla="*/ 121 w 360"/>
                <a:gd name="T39" fmla="*/ 60 h 840"/>
                <a:gd name="T40" fmla="*/ 121 w 360"/>
                <a:gd name="T41" fmla="*/ 148 h 840"/>
                <a:gd name="T42" fmla="*/ 0 w 360"/>
                <a:gd name="T43" fmla="*/ 318 h 840"/>
                <a:gd name="T44" fmla="*/ 180 w 360"/>
                <a:gd name="T45" fmla="*/ 498 h 840"/>
                <a:gd name="T46" fmla="*/ 240 w 360"/>
                <a:gd name="T47" fmla="*/ 558 h 840"/>
                <a:gd name="T48" fmla="*/ 180 w 360"/>
                <a:gd name="T49" fmla="*/ 6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0" h="840">
                  <a:moveTo>
                    <a:pt x="180" y="618"/>
                  </a:moveTo>
                  <a:cubicBezTo>
                    <a:pt x="147" y="618"/>
                    <a:pt x="120" y="591"/>
                    <a:pt x="120" y="558"/>
                  </a:cubicBezTo>
                  <a:cubicBezTo>
                    <a:pt x="120" y="525"/>
                    <a:pt x="93" y="498"/>
                    <a:pt x="60" y="498"/>
                  </a:cubicBezTo>
                  <a:cubicBezTo>
                    <a:pt x="27" y="498"/>
                    <a:pt x="0" y="525"/>
                    <a:pt x="0" y="558"/>
                  </a:cubicBezTo>
                  <a:cubicBezTo>
                    <a:pt x="0" y="636"/>
                    <a:pt x="51" y="703"/>
                    <a:pt x="121" y="728"/>
                  </a:cubicBezTo>
                  <a:cubicBezTo>
                    <a:pt x="121" y="780"/>
                    <a:pt x="121" y="780"/>
                    <a:pt x="121" y="780"/>
                  </a:cubicBezTo>
                  <a:cubicBezTo>
                    <a:pt x="121" y="813"/>
                    <a:pt x="148" y="840"/>
                    <a:pt x="181" y="840"/>
                  </a:cubicBezTo>
                  <a:cubicBezTo>
                    <a:pt x="214" y="840"/>
                    <a:pt x="241" y="813"/>
                    <a:pt x="241" y="780"/>
                  </a:cubicBezTo>
                  <a:cubicBezTo>
                    <a:pt x="241" y="727"/>
                    <a:pt x="241" y="727"/>
                    <a:pt x="241" y="727"/>
                  </a:cubicBezTo>
                  <a:cubicBezTo>
                    <a:pt x="310" y="702"/>
                    <a:pt x="360" y="636"/>
                    <a:pt x="360" y="558"/>
                  </a:cubicBezTo>
                  <a:cubicBezTo>
                    <a:pt x="360" y="459"/>
                    <a:pt x="279" y="378"/>
                    <a:pt x="180" y="378"/>
                  </a:cubicBezTo>
                  <a:cubicBezTo>
                    <a:pt x="147" y="378"/>
                    <a:pt x="120" y="351"/>
                    <a:pt x="120" y="318"/>
                  </a:cubicBezTo>
                  <a:cubicBezTo>
                    <a:pt x="120" y="285"/>
                    <a:pt x="147" y="258"/>
                    <a:pt x="180" y="258"/>
                  </a:cubicBezTo>
                  <a:cubicBezTo>
                    <a:pt x="213" y="258"/>
                    <a:pt x="240" y="285"/>
                    <a:pt x="240" y="318"/>
                  </a:cubicBezTo>
                  <a:cubicBezTo>
                    <a:pt x="240" y="351"/>
                    <a:pt x="267" y="378"/>
                    <a:pt x="300" y="378"/>
                  </a:cubicBezTo>
                  <a:cubicBezTo>
                    <a:pt x="333" y="378"/>
                    <a:pt x="360" y="351"/>
                    <a:pt x="360" y="318"/>
                  </a:cubicBezTo>
                  <a:cubicBezTo>
                    <a:pt x="360" y="240"/>
                    <a:pt x="310" y="173"/>
                    <a:pt x="241" y="14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41" y="27"/>
                    <a:pt x="214" y="0"/>
                    <a:pt x="181" y="0"/>
                  </a:cubicBezTo>
                  <a:cubicBezTo>
                    <a:pt x="148" y="0"/>
                    <a:pt x="121" y="27"/>
                    <a:pt x="121" y="60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51" y="173"/>
                    <a:pt x="0" y="239"/>
                    <a:pt x="0" y="318"/>
                  </a:cubicBezTo>
                  <a:cubicBezTo>
                    <a:pt x="0" y="417"/>
                    <a:pt x="81" y="498"/>
                    <a:pt x="180" y="498"/>
                  </a:cubicBezTo>
                  <a:cubicBezTo>
                    <a:pt x="213" y="498"/>
                    <a:pt x="240" y="525"/>
                    <a:pt x="240" y="558"/>
                  </a:cubicBezTo>
                  <a:cubicBezTo>
                    <a:pt x="240" y="591"/>
                    <a:pt x="213" y="618"/>
                    <a:pt x="180" y="6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/>
            <p:cNvSpPr>
              <a:spLocks noEditPoints="1"/>
            </p:cNvSpPr>
            <p:nvPr/>
          </p:nvSpPr>
          <p:spPr bwMode="auto">
            <a:xfrm>
              <a:off x="6777038" y="1387476"/>
              <a:ext cx="2366963" cy="2370138"/>
            </a:xfrm>
            <a:custGeom>
              <a:avLst/>
              <a:gdLst>
                <a:gd name="T0" fmla="*/ 1012 w 2048"/>
                <a:gd name="T1" fmla="*/ 848 h 2048"/>
                <a:gd name="T2" fmla="*/ 1204 w 2048"/>
                <a:gd name="T3" fmla="*/ 1148 h 2048"/>
                <a:gd name="T4" fmla="*/ 1204 w 2048"/>
                <a:gd name="T5" fmla="*/ 1388 h 2048"/>
                <a:gd name="T6" fmla="*/ 1204 w 2048"/>
                <a:gd name="T7" fmla="*/ 1628 h 2048"/>
                <a:gd name="T8" fmla="*/ 1204 w 2048"/>
                <a:gd name="T9" fmla="*/ 1868 h 2048"/>
                <a:gd name="T10" fmla="*/ 784 w 2048"/>
                <a:gd name="T11" fmla="*/ 1928 h 2048"/>
                <a:gd name="T12" fmla="*/ 120 w 2048"/>
                <a:gd name="T13" fmla="*/ 1508 h 2048"/>
                <a:gd name="T14" fmla="*/ 664 w 2048"/>
                <a:gd name="T15" fmla="*/ 240 h 2048"/>
                <a:gd name="T16" fmla="*/ 784 w 2048"/>
                <a:gd name="T17" fmla="*/ 120 h 2048"/>
                <a:gd name="T18" fmla="*/ 844 w 2048"/>
                <a:gd name="T19" fmla="*/ 300 h 2048"/>
                <a:gd name="T20" fmla="*/ 964 w 2048"/>
                <a:gd name="T21" fmla="*/ 300 h 2048"/>
                <a:gd name="T22" fmla="*/ 1061 w 2048"/>
                <a:gd name="T23" fmla="*/ 240 h 2048"/>
                <a:gd name="T24" fmla="*/ 587 w 2048"/>
                <a:gd name="T25" fmla="*/ 488 h 2048"/>
                <a:gd name="T26" fmla="*/ 664 w 2048"/>
                <a:gd name="T27" fmla="*/ 240 h 2048"/>
                <a:gd name="T28" fmla="*/ 545 w 2048"/>
                <a:gd name="T29" fmla="*/ 728 h 2048"/>
                <a:gd name="T30" fmla="*/ 544 w 2048"/>
                <a:gd name="T31" fmla="*/ 728 h 2048"/>
                <a:gd name="T32" fmla="*/ 543 w 2048"/>
                <a:gd name="T33" fmla="*/ 608 h 2048"/>
                <a:gd name="T34" fmla="*/ 544 w 2048"/>
                <a:gd name="T35" fmla="*/ 608 h 2048"/>
                <a:gd name="T36" fmla="*/ 1024 w 2048"/>
                <a:gd name="T37" fmla="*/ 608 h 2048"/>
                <a:gd name="T38" fmla="*/ 1084 w 2048"/>
                <a:gd name="T39" fmla="*/ 668 h 2048"/>
                <a:gd name="T40" fmla="*/ 1023 w 2048"/>
                <a:gd name="T41" fmla="*/ 728 h 2048"/>
                <a:gd name="T42" fmla="*/ 1928 w 2048"/>
                <a:gd name="T43" fmla="*/ 1148 h 2048"/>
                <a:gd name="T44" fmla="*/ 1384 w 2048"/>
                <a:gd name="T45" fmla="*/ 1208 h 2048"/>
                <a:gd name="T46" fmla="*/ 1384 w 2048"/>
                <a:gd name="T47" fmla="*/ 1088 h 2048"/>
                <a:gd name="T48" fmla="*/ 1928 w 2048"/>
                <a:gd name="T49" fmla="*/ 1148 h 2048"/>
                <a:gd name="T50" fmla="*/ 1384 w 2048"/>
                <a:gd name="T51" fmla="*/ 1928 h 2048"/>
                <a:gd name="T52" fmla="*/ 1384 w 2048"/>
                <a:gd name="T53" fmla="*/ 1808 h 2048"/>
                <a:gd name="T54" fmla="*/ 1928 w 2048"/>
                <a:gd name="T55" fmla="*/ 1868 h 2048"/>
                <a:gd name="T56" fmla="*/ 1928 w 2048"/>
                <a:gd name="T57" fmla="*/ 1628 h 2048"/>
                <a:gd name="T58" fmla="*/ 1384 w 2048"/>
                <a:gd name="T59" fmla="*/ 1688 h 2048"/>
                <a:gd name="T60" fmla="*/ 1384 w 2048"/>
                <a:gd name="T61" fmla="*/ 1568 h 2048"/>
                <a:gd name="T62" fmla="*/ 1928 w 2048"/>
                <a:gd name="T63" fmla="*/ 1628 h 2048"/>
                <a:gd name="T64" fmla="*/ 1868 w 2048"/>
                <a:gd name="T65" fmla="*/ 1448 h 2048"/>
                <a:gd name="T66" fmla="*/ 1324 w 2048"/>
                <a:gd name="T67" fmla="*/ 1388 h 2048"/>
                <a:gd name="T68" fmla="*/ 1868 w 2048"/>
                <a:gd name="T69" fmla="*/ 1328 h 2048"/>
                <a:gd name="T70" fmla="*/ 244 w 2048"/>
                <a:gd name="T71" fmla="*/ 1950 h 2048"/>
                <a:gd name="T72" fmla="*/ 1246 w 2048"/>
                <a:gd name="T73" fmla="*/ 1984 h 2048"/>
                <a:gd name="T74" fmla="*/ 1868 w 2048"/>
                <a:gd name="T75" fmla="*/ 2048 h 2048"/>
                <a:gd name="T76" fmla="*/ 2002 w 2048"/>
                <a:gd name="T77" fmla="*/ 1748 h 2048"/>
                <a:gd name="T78" fmla="*/ 2002 w 2048"/>
                <a:gd name="T79" fmla="*/ 1508 h 2048"/>
                <a:gd name="T80" fmla="*/ 2002 w 2048"/>
                <a:gd name="T81" fmla="*/ 1268 h 2048"/>
                <a:gd name="T82" fmla="*/ 1868 w 2048"/>
                <a:gd name="T83" fmla="*/ 968 h 2048"/>
                <a:gd name="T84" fmla="*/ 1366 w 2048"/>
                <a:gd name="T85" fmla="*/ 969 h 2048"/>
                <a:gd name="T86" fmla="*/ 1204 w 2048"/>
                <a:gd name="T87" fmla="*/ 668 h 2048"/>
                <a:gd name="T88" fmla="*/ 1201 w 2048"/>
                <a:gd name="T89" fmla="*/ 199 h 2048"/>
                <a:gd name="T90" fmla="*/ 1144 w 2048"/>
                <a:gd name="T91" fmla="*/ 120 h 2048"/>
                <a:gd name="T92" fmla="*/ 784 w 2048"/>
                <a:gd name="T93" fmla="*/ 0 h 2048"/>
                <a:gd name="T94" fmla="*/ 424 w 2048"/>
                <a:gd name="T95" fmla="*/ 120 h 2048"/>
                <a:gd name="T96" fmla="*/ 367 w 2048"/>
                <a:gd name="T97" fmla="*/ 199 h 2048"/>
                <a:gd name="T98" fmla="*/ 364 w 2048"/>
                <a:gd name="T99" fmla="*/ 668 h 2048"/>
                <a:gd name="T100" fmla="*/ 0 w 2048"/>
                <a:gd name="T101" fmla="*/ 150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8" h="2048">
                  <a:moveTo>
                    <a:pt x="555" y="848"/>
                  </a:moveTo>
                  <a:cubicBezTo>
                    <a:pt x="1012" y="848"/>
                    <a:pt x="1012" y="848"/>
                    <a:pt x="1012" y="848"/>
                  </a:cubicBezTo>
                  <a:cubicBezTo>
                    <a:pt x="1103" y="886"/>
                    <a:pt x="1185" y="946"/>
                    <a:pt x="1254" y="1023"/>
                  </a:cubicBezTo>
                  <a:cubicBezTo>
                    <a:pt x="1223" y="1056"/>
                    <a:pt x="1204" y="1100"/>
                    <a:pt x="1204" y="1148"/>
                  </a:cubicBezTo>
                  <a:cubicBezTo>
                    <a:pt x="1204" y="1194"/>
                    <a:pt x="1221" y="1236"/>
                    <a:pt x="1250" y="1268"/>
                  </a:cubicBezTo>
                  <a:cubicBezTo>
                    <a:pt x="1221" y="1300"/>
                    <a:pt x="1204" y="1342"/>
                    <a:pt x="1204" y="1388"/>
                  </a:cubicBezTo>
                  <a:cubicBezTo>
                    <a:pt x="1204" y="1434"/>
                    <a:pt x="1221" y="1476"/>
                    <a:pt x="1250" y="1508"/>
                  </a:cubicBezTo>
                  <a:cubicBezTo>
                    <a:pt x="1221" y="1540"/>
                    <a:pt x="1204" y="1582"/>
                    <a:pt x="1204" y="1628"/>
                  </a:cubicBezTo>
                  <a:cubicBezTo>
                    <a:pt x="1204" y="1674"/>
                    <a:pt x="1221" y="1716"/>
                    <a:pt x="1250" y="1748"/>
                  </a:cubicBezTo>
                  <a:cubicBezTo>
                    <a:pt x="1221" y="1780"/>
                    <a:pt x="1204" y="1822"/>
                    <a:pt x="1204" y="1868"/>
                  </a:cubicBezTo>
                  <a:cubicBezTo>
                    <a:pt x="1204" y="1870"/>
                    <a:pt x="1204" y="1871"/>
                    <a:pt x="1204" y="1872"/>
                  </a:cubicBezTo>
                  <a:cubicBezTo>
                    <a:pt x="1102" y="1910"/>
                    <a:pt x="967" y="1928"/>
                    <a:pt x="784" y="1928"/>
                  </a:cubicBezTo>
                  <a:cubicBezTo>
                    <a:pt x="561" y="1928"/>
                    <a:pt x="408" y="1902"/>
                    <a:pt x="301" y="1845"/>
                  </a:cubicBezTo>
                  <a:cubicBezTo>
                    <a:pt x="177" y="1778"/>
                    <a:pt x="120" y="1672"/>
                    <a:pt x="120" y="1508"/>
                  </a:cubicBezTo>
                  <a:cubicBezTo>
                    <a:pt x="120" y="1225"/>
                    <a:pt x="298" y="956"/>
                    <a:pt x="555" y="848"/>
                  </a:cubicBezTo>
                  <a:moveTo>
                    <a:pt x="664" y="240"/>
                  </a:moveTo>
                  <a:cubicBezTo>
                    <a:pt x="697" y="240"/>
                    <a:pt x="724" y="213"/>
                    <a:pt x="724" y="180"/>
                  </a:cubicBezTo>
                  <a:cubicBezTo>
                    <a:pt x="724" y="147"/>
                    <a:pt x="751" y="120"/>
                    <a:pt x="784" y="120"/>
                  </a:cubicBezTo>
                  <a:cubicBezTo>
                    <a:pt x="817" y="120"/>
                    <a:pt x="844" y="147"/>
                    <a:pt x="844" y="180"/>
                  </a:cubicBezTo>
                  <a:cubicBezTo>
                    <a:pt x="844" y="300"/>
                    <a:pt x="844" y="300"/>
                    <a:pt x="844" y="300"/>
                  </a:cubicBezTo>
                  <a:cubicBezTo>
                    <a:pt x="844" y="333"/>
                    <a:pt x="871" y="360"/>
                    <a:pt x="904" y="360"/>
                  </a:cubicBezTo>
                  <a:cubicBezTo>
                    <a:pt x="937" y="360"/>
                    <a:pt x="964" y="333"/>
                    <a:pt x="964" y="300"/>
                  </a:cubicBezTo>
                  <a:cubicBezTo>
                    <a:pt x="964" y="240"/>
                    <a:pt x="964" y="240"/>
                    <a:pt x="964" y="240"/>
                  </a:cubicBezTo>
                  <a:cubicBezTo>
                    <a:pt x="1061" y="240"/>
                    <a:pt x="1061" y="240"/>
                    <a:pt x="1061" y="240"/>
                  </a:cubicBezTo>
                  <a:cubicBezTo>
                    <a:pt x="980" y="488"/>
                    <a:pt x="980" y="488"/>
                    <a:pt x="980" y="488"/>
                  </a:cubicBezTo>
                  <a:cubicBezTo>
                    <a:pt x="587" y="488"/>
                    <a:pt x="587" y="488"/>
                    <a:pt x="587" y="488"/>
                  </a:cubicBezTo>
                  <a:cubicBezTo>
                    <a:pt x="506" y="240"/>
                    <a:pt x="506" y="240"/>
                    <a:pt x="506" y="240"/>
                  </a:cubicBezTo>
                  <a:lnTo>
                    <a:pt x="664" y="240"/>
                  </a:lnTo>
                  <a:close/>
                  <a:moveTo>
                    <a:pt x="1022" y="728"/>
                  </a:moveTo>
                  <a:cubicBezTo>
                    <a:pt x="545" y="728"/>
                    <a:pt x="545" y="728"/>
                    <a:pt x="545" y="728"/>
                  </a:cubicBezTo>
                  <a:cubicBezTo>
                    <a:pt x="545" y="728"/>
                    <a:pt x="544" y="728"/>
                    <a:pt x="544" y="728"/>
                  </a:cubicBezTo>
                  <a:cubicBezTo>
                    <a:pt x="544" y="728"/>
                    <a:pt x="544" y="728"/>
                    <a:pt x="544" y="728"/>
                  </a:cubicBezTo>
                  <a:cubicBezTo>
                    <a:pt x="511" y="728"/>
                    <a:pt x="484" y="701"/>
                    <a:pt x="484" y="668"/>
                  </a:cubicBezTo>
                  <a:cubicBezTo>
                    <a:pt x="484" y="635"/>
                    <a:pt x="510" y="608"/>
                    <a:pt x="543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1023" y="608"/>
                    <a:pt x="1023" y="608"/>
                    <a:pt x="1023" y="608"/>
                  </a:cubicBezTo>
                  <a:cubicBezTo>
                    <a:pt x="1023" y="608"/>
                    <a:pt x="1024" y="608"/>
                    <a:pt x="1024" y="608"/>
                  </a:cubicBezTo>
                  <a:cubicBezTo>
                    <a:pt x="1024" y="608"/>
                    <a:pt x="1024" y="608"/>
                    <a:pt x="1024" y="608"/>
                  </a:cubicBezTo>
                  <a:cubicBezTo>
                    <a:pt x="1057" y="608"/>
                    <a:pt x="1084" y="635"/>
                    <a:pt x="1084" y="668"/>
                  </a:cubicBezTo>
                  <a:cubicBezTo>
                    <a:pt x="1084" y="701"/>
                    <a:pt x="1057" y="728"/>
                    <a:pt x="1024" y="728"/>
                  </a:cubicBezTo>
                  <a:cubicBezTo>
                    <a:pt x="1023" y="728"/>
                    <a:pt x="1023" y="728"/>
                    <a:pt x="1023" y="728"/>
                  </a:cubicBezTo>
                  <a:cubicBezTo>
                    <a:pt x="1023" y="728"/>
                    <a:pt x="1022" y="728"/>
                    <a:pt x="1022" y="728"/>
                  </a:cubicBezTo>
                  <a:moveTo>
                    <a:pt x="1928" y="1148"/>
                  </a:moveTo>
                  <a:cubicBezTo>
                    <a:pt x="1928" y="1181"/>
                    <a:pt x="1901" y="1208"/>
                    <a:pt x="1868" y="1208"/>
                  </a:cubicBezTo>
                  <a:cubicBezTo>
                    <a:pt x="1384" y="1208"/>
                    <a:pt x="1384" y="1208"/>
                    <a:pt x="1384" y="1208"/>
                  </a:cubicBezTo>
                  <a:cubicBezTo>
                    <a:pt x="1351" y="1208"/>
                    <a:pt x="1324" y="1181"/>
                    <a:pt x="1324" y="1148"/>
                  </a:cubicBezTo>
                  <a:cubicBezTo>
                    <a:pt x="1324" y="1115"/>
                    <a:pt x="1351" y="1088"/>
                    <a:pt x="1384" y="1088"/>
                  </a:cubicBezTo>
                  <a:cubicBezTo>
                    <a:pt x="1868" y="1088"/>
                    <a:pt x="1868" y="1088"/>
                    <a:pt x="1868" y="1088"/>
                  </a:cubicBezTo>
                  <a:cubicBezTo>
                    <a:pt x="1901" y="1088"/>
                    <a:pt x="1928" y="1115"/>
                    <a:pt x="1928" y="1148"/>
                  </a:cubicBezTo>
                  <a:moveTo>
                    <a:pt x="1868" y="1928"/>
                  </a:moveTo>
                  <a:cubicBezTo>
                    <a:pt x="1384" y="1928"/>
                    <a:pt x="1384" y="1928"/>
                    <a:pt x="1384" y="1928"/>
                  </a:cubicBezTo>
                  <a:cubicBezTo>
                    <a:pt x="1351" y="1928"/>
                    <a:pt x="1324" y="1901"/>
                    <a:pt x="1324" y="1868"/>
                  </a:cubicBezTo>
                  <a:cubicBezTo>
                    <a:pt x="1324" y="1835"/>
                    <a:pt x="1351" y="1808"/>
                    <a:pt x="1384" y="1808"/>
                  </a:cubicBezTo>
                  <a:cubicBezTo>
                    <a:pt x="1868" y="1808"/>
                    <a:pt x="1868" y="1808"/>
                    <a:pt x="1868" y="1808"/>
                  </a:cubicBezTo>
                  <a:cubicBezTo>
                    <a:pt x="1901" y="1808"/>
                    <a:pt x="1928" y="1835"/>
                    <a:pt x="1928" y="1868"/>
                  </a:cubicBezTo>
                  <a:cubicBezTo>
                    <a:pt x="1928" y="1901"/>
                    <a:pt x="1901" y="1928"/>
                    <a:pt x="1868" y="1928"/>
                  </a:cubicBezTo>
                  <a:moveTo>
                    <a:pt x="1928" y="1628"/>
                  </a:moveTo>
                  <a:cubicBezTo>
                    <a:pt x="1928" y="1661"/>
                    <a:pt x="1901" y="1688"/>
                    <a:pt x="1868" y="1688"/>
                  </a:cubicBezTo>
                  <a:cubicBezTo>
                    <a:pt x="1384" y="1688"/>
                    <a:pt x="1384" y="1688"/>
                    <a:pt x="1384" y="1688"/>
                  </a:cubicBezTo>
                  <a:cubicBezTo>
                    <a:pt x="1351" y="1688"/>
                    <a:pt x="1324" y="1661"/>
                    <a:pt x="1324" y="1628"/>
                  </a:cubicBezTo>
                  <a:cubicBezTo>
                    <a:pt x="1324" y="1595"/>
                    <a:pt x="1351" y="1568"/>
                    <a:pt x="1384" y="1568"/>
                  </a:cubicBezTo>
                  <a:cubicBezTo>
                    <a:pt x="1868" y="1568"/>
                    <a:pt x="1868" y="1568"/>
                    <a:pt x="1868" y="1568"/>
                  </a:cubicBezTo>
                  <a:cubicBezTo>
                    <a:pt x="1901" y="1568"/>
                    <a:pt x="1928" y="1595"/>
                    <a:pt x="1928" y="1628"/>
                  </a:cubicBezTo>
                  <a:moveTo>
                    <a:pt x="1928" y="1388"/>
                  </a:moveTo>
                  <a:cubicBezTo>
                    <a:pt x="1928" y="1421"/>
                    <a:pt x="1901" y="1448"/>
                    <a:pt x="1868" y="1448"/>
                  </a:cubicBezTo>
                  <a:cubicBezTo>
                    <a:pt x="1384" y="1448"/>
                    <a:pt x="1384" y="1448"/>
                    <a:pt x="1384" y="1448"/>
                  </a:cubicBezTo>
                  <a:cubicBezTo>
                    <a:pt x="1351" y="1448"/>
                    <a:pt x="1324" y="1421"/>
                    <a:pt x="1324" y="1388"/>
                  </a:cubicBezTo>
                  <a:cubicBezTo>
                    <a:pt x="1324" y="1355"/>
                    <a:pt x="1351" y="1328"/>
                    <a:pt x="1384" y="1328"/>
                  </a:cubicBezTo>
                  <a:cubicBezTo>
                    <a:pt x="1868" y="1328"/>
                    <a:pt x="1868" y="1328"/>
                    <a:pt x="1868" y="1328"/>
                  </a:cubicBezTo>
                  <a:cubicBezTo>
                    <a:pt x="1901" y="1328"/>
                    <a:pt x="1928" y="1355"/>
                    <a:pt x="1928" y="1388"/>
                  </a:cubicBezTo>
                  <a:moveTo>
                    <a:pt x="244" y="1950"/>
                  </a:moveTo>
                  <a:cubicBezTo>
                    <a:pt x="369" y="2017"/>
                    <a:pt x="541" y="2048"/>
                    <a:pt x="784" y="2048"/>
                  </a:cubicBezTo>
                  <a:cubicBezTo>
                    <a:pt x="982" y="2048"/>
                    <a:pt x="1130" y="2028"/>
                    <a:pt x="1246" y="1984"/>
                  </a:cubicBezTo>
                  <a:cubicBezTo>
                    <a:pt x="1279" y="2023"/>
                    <a:pt x="1329" y="2048"/>
                    <a:pt x="1384" y="2048"/>
                  </a:cubicBezTo>
                  <a:cubicBezTo>
                    <a:pt x="1868" y="2048"/>
                    <a:pt x="1868" y="2048"/>
                    <a:pt x="1868" y="2048"/>
                  </a:cubicBezTo>
                  <a:cubicBezTo>
                    <a:pt x="1967" y="2048"/>
                    <a:pt x="2048" y="1968"/>
                    <a:pt x="2048" y="1868"/>
                  </a:cubicBezTo>
                  <a:cubicBezTo>
                    <a:pt x="2048" y="1822"/>
                    <a:pt x="2030" y="1780"/>
                    <a:pt x="2002" y="1748"/>
                  </a:cubicBezTo>
                  <a:cubicBezTo>
                    <a:pt x="2030" y="1716"/>
                    <a:pt x="2048" y="1674"/>
                    <a:pt x="2048" y="1628"/>
                  </a:cubicBezTo>
                  <a:cubicBezTo>
                    <a:pt x="2048" y="1582"/>
                    <a:pt x="2030" y="1540"/>
                    <a:pt x="2002" y="1508"/>
                  </a:cubicBezTo>
                  <a:cubicBezTo>
                    <a:pt x="2030" y="1476"/>
                    <a:pt x="2048" y="1434"/>
                    <a:pt x="2048" y="1388"/>
                  </a:cubicBezTo>
                  <a:cubicBezTo>
                    <a:pt x="2048" y="1342"/>
                    <a:pt x="2030" y="1300"/>
                    <a:pt x="2002" y="1268"/>
                  </a:cubicBezTo>
                  <a:cubicBezTo>
                    <a:pt x="2030" y="1236"/>
                    <a:pt x="2048" y="1194"/>
                    <a:pt x="2048" y="1148"/>
                  </a:cubicBezTo>
                  <a:cubicBezTo>
                    <a:pt x="2048" y="1049"/>
                    <a:pt x="1967" y="968"/>
                    <a:pt x="1868" y="968"/>
                  </a:cubicBezTo>
                  <a:cubicBezTo>
                    <a:pt x="1384" y="968"/>
                    <a:pt x="1384" y="968"/>
                    <a:pt x="1384" y="968"/>
                  </a:cubicBezTo>
                  <a:cubicBezTo>
                    <a:pt x="1378" y="968"/>
                    <a:pt x="1372" y="969"/>
                    <a:pt x="1366" y="969"/>
                  </a:cubicBezTo>
                  <a:cubicBezTo>
                    <a:pt x="1306" y="896"/>
                    <a:pt x="1236" y="835"/>
                    <a:pt x="1158" y="788"/>
                  </a:cubicBezTo>
                  <a:cubicBezTo>
                    <a:pt x="1186" y="756"/>
                    <a:pt x="1204" y="714"/>
                    <a:pt x="1204" y="668"/>
                  </a:cubicBezTo>
                  <a:cubicBezTo>
                    <a:pt x="1204" y="597"/>
                    <a:pt x="1162" y="535"/>
                    <a:pt x="1101" y="506"/>
                  </a:cubicBezTo>
                  <a:cubicBezTo>
                    <a:pt x="1201" y="199"/>
                    <a:pt x="1201" y="199"/>
                    <a:pt x="1201" y="199"/>
                  </a:cubicBezTo>
                  <a:cubicBezTo>
                    <a:pt x="1207" y="181"/>
                    <a:pt x="1204" y="161"/>
                    <a:pt x="1192" y="145"/>
                  </a:cubicBezTo>
                  <a:cubicBezTo>
                    <a:pt x="1181" y="130"/>
                    <a:pt x="1163" y="120"/>
                    <a:pt x="1144" y="120"/>
                  </a:cubicBezTo>
                  <a:cubicBezTo>
                    <a:pt x="953" y="120"/>
                    <a:pt x="953" y="120"/>
                    <a:pt x="953" y="120"/>
                  </a:cubicBezTo>
                  <a:cubicBezTo>
                    <a:pt x="929" y="50"/>
                    <a:pt x="862" y="0"/>
                    <a:pt x="784" y="0"/>
                  </a:cubicBezTo>
                  <a:cubicBezTo>
                    <a:pt x="705" y="0"/>
                    <a:pt x="639" y="50"/>
                    <a:pt x="614" y="120"/>
                  </a:cubicBezTo>
                  <a:cubicBezTo>
                    <a:pt x="424" y="120"/>
                    <a:pt x="424" y="120"/>
                    <a:pt x="424" y="120"/>
                  </a:cubicBezTo>
                  <a:cubicBezTo>
                    <a:pt x="404" y="120"/>
                    <a:pt x="386" y="130"/>
                    <a:pt x="375" y="145"/>
                  </a:cubicBezTo>
                  <a:cubicBezTo>
                    <a:pt x="364" y="161"/>
                    <a:pt x="361" y="181"/>
                    <a:pt x="367" y="199"/>
                  </a:cubicBezTo>
                  <a:cubicBezTo>
                    <a:pt x="467" y="506"/>
                    <a:pt x="467" y="506"/>
                    <a:pt x="467" y="506"/>
                  </a:cubicBezTo>
                  <a:cubicBezTo>
                    <a:pt x="406" y="535"/>
                    <a:pt x="364" y="597"/>
                    <a:pt x="364" y="668"/>
                  </a:cubicBezTo>
                  <a:cubicBezTo>
                    <a:pt x="364" y="714"/>
                    <a:pt x="381" y="756"/>
                    <a:pt x="410" y="788"/>
                  </a:cubicBezTo>
                  <a:cubicBezTo>
                    <a:pt x="169" y="934"/>
                    <a:pt x="0" y="1210"/>
                    <a:pt x="0" y="1508"/>
                  </a:cubicBezTo>
                  <a:cubicBezTo>
                    <a:pt x="0" y="1715"/>
                    <a:pt x="82" y="1863"/>
                    <a:pt x="244" y="19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98761" y="838284"/>
            <a:ext cx="293946" cy="310507"/>
            <a:chOff x="1171074" y="930356"/>
            <a:chExt cx="268122" cy="283228"/>
          </a:xfrm>
        </p:grpSpPr>
        <p:sp>
          <p:nvSpPr>
            <p:cNvPr id="22" name="Freeform 279"/>
            <p:cNvSpPr>
              <a:spLocks noEditPoints="1"/>
            </p:cNvSpPr>
            <p:nvPr/>
          </p:nvSpPr>
          <p:spPr bwMode="auto">
            <a:xfrm>
              <a:off x="1228259" y="930356"/>
              <a:ext cx="153754" cy="152314"/>
            </a:xfrm>
            <a:custGeom>
              <a:avLst/>
              <a:gdLst>
                <a:gd name="T0" fmla="*/ 483 w 1062"/>
                <a:gd name="T1" fmla="*/ 181 h 1065"/>
                <a:gd name="T2" fmla="*/ 394 w 1062"/>
                <a:gd name="T3" fmla="*/ 206 h 1065"/>
                <a:gd name="T4" fmla="*/ 315 w 1062"/>
                <a:gd name="T5" fmla="*/ 252 h 1065"/>
                <a:gd name="T6" fmla="*/ 251 w 1062"/>
                <a:gd name="T7" fmla="*/ 316 h 1065"/>
                <a:gd name="T8" fmla="*/ 206 w 1062"/>
                <a:gd name="T9" fmla="*/ 395 h 1065"/>
                <a:gd name="T10" fmla="*/ 181 w 1062"/>
                <a:gd name="T11" fmla="*/ 485 h 1065"/>
                <a:gd name="T12" fmla="*/ 181 w 1062"/>
                <a:gd name="T13" fmla="*/ 581 h 1065"/>
                <a:gd name="T14" fmla="*/ 206 w 1062"/>
                <a:gd name="T15" fmla="*/ 671 h 1065"/>
                <a:gd name="T16" fmla="*/ 251 w 1062"/>
                <a:gd name="T17" fmla="*/ 750 h 1065"/>
                <a:gd name="T18" fmla="*/ 315 w 1062"/>
                <a:gd name="T19" fmla="*/ 814 h 1065"/>
                <a:gd name="T20" fmla="*/ 394 w 1062"/>
                <a:gd name="T21" fmla="*/ 860 h 1065"/>
                <a:gd name="T22" fmla="*/ 483 w 1062"/>
                <a:gd name="T23" fmla="*/ 885 h 1065"/>
                <a:gd name="T24" fmla="*/ 579 w 1062"/>
                <a:gd name="T25" fmla="*/ 885 h 1065"/>
                <a:gd name="T26" fmla="*/ 669 w 1062"/>
                <a:gd name="T27" fmla="*/ 860 h 1065"/>
                <a:gd name="T28" fmla="*/ 747 w 1062"/>
                <a:gd name="T29" fmla="*/ 814 h 1065"/>
                <a:gd name="T30" fmla="*/ 811 w 1062"/>
                <a:gd name="T31" fmla="*/ 750 h 1065"/>
                <a:gd name="T32" fmla="*/ 857 w 1062"/>
                <a:gd name="T33" fmla="*/ 671 h 1065"/>
                <a:gd name="T34" fmla="*/ 882 w 1062"/>
                <a:gd name="T35" fmla="*/ 581 h 1065"/>
                <a:gd name="T36" fmla="*/ 882 w 1062"/>
                <a:gd name="T37" fmla="*/ 485 h 1065"/>
                <a:gd name="T38" fmla="*/ 857 w 1062"/>
                <a:gd name="T39" fmla="*/ 395 h 1065"/>
                <a:gd name="T40" fmla="*/ 811 w 1062"/>
                <a:gd name="T41" fmla="*/ 316 h 1065"/>
                <a:gd name="T42" fmla="*/ 747 w 1062"/>
                <a:gd name="T43" fmla="*/ 252 h 1065"/>
                <a:gd name="T44" fmla="*/ 669 w 1062"/>
                <a:gd name="T45" fmla="*/ 206 h 1065"/>
                <a:gd name="T46" fmla="*/ 579 w 1062"/>
                <a:gd name="T47" fmla="*/ 181 h 1065"/>
                <a:gd name="T48" fmla="*/ 531 w 1062"/>
                <a:gd name="T49" fmla="*/ 0 h 1065"/>
                <a:gd name="T50" fmla="*/ 588 w 1062"/>
                <a:gd name="T51" fmla="*/ 3 h 1065"/>
                <a:gd name="T52" fmla="*/ 698 w 1062"/>
                <a:gd name="T53" fmla="*/ 28 h 1065"/>
                <a:gd name="T54" fmla="*/ 798 w 1062"/>
                <a:gd name="T55" fmla="*/ 73 h 1065"/>
                <a:gd name="T56" fmla="*/ 887 w 1062"/>
                <a:gd name="T57" fmla="*/ 138 h 1065"/>
                <a:gd name="T58" fmla="*/ 960 w 1062"/>
                <a:gd name="T59" fmla="*/ 219 h 1065"/>
                <a:gd name="T60" fmla="*/ 1014 w 1062"/>
                <a:gd name="T61" fmla="*/ 313 h 1065"/>
                <a:gd name="T62" fmla="*/ 1049 w 1062"/>
                <a:gd name="T63" fmla="*/ 418 h 1065"/>
                <a:gd name="T64" fmla="*/ 1062 w 1062"/>
                <a:gd name="T65" fmla="*/ 533 h 1065"/>
                <a:gd name="T66" fmla="*/ 1049 w 1062"/>
                <a:gd name="T67" fmla="*/ 647 h 1065"/>
                <a:gd name="T68" fmla="*/ 1014 w 1062"/>
                <a:gd name="T69" fmla="*/ 753 h 1065"/>
                <a:gd name="T70" fmla="*/ 960 w 1062"/>
                <a:gd name="T71" fmla="*/ 847 h 1065"/>
                <a:gd name="T72" fmla="*/ 887 w 1062"/>
                <a:gd name="T73" fmla="*/ 928 h 1065"/>
                <a:gd name="T74" fmla="*/ 798 w 1062"/>
                <a:gd name="T75" fmla="*/ 993 h 1065"/>
                <a:gd name="T76" fmla="*/ 698 w 1062"/>
                <a:gd name="T77" fmla="*/ 1039 h 1065"/>
                <a:gd name="T78" fmla="*/ 588 w 1062"/>
                <a:gd name="T79" fmla="*/ 1062 h 1065"/>
                <a:gd name="T80" fmla="*/ 473 w 1062"/>
                <a:gd name="T81" fmla="*/ 1062 h 1065"/>
                <a:gd name="T82" fmla="*/ 363 w 1062"/>
                <a:gd name="T83" fmla="*/ 1039 h 1065"/>
                <a:gd name="T84" fmla="*/ 263 w 1062"/>
                <a:gd name="T85" fmla="*/ 993 h 1065"/>
                <a:gd name="T86" fmla="*/ 176 w 1062"/>
                <a:gd name="T87" fmla="*/ 928 h 1065"/>
                <a:gd name="T88" fmla="*/ 103 w 1062"/>
                <a:gd name="T89" fmla="*/ 847 h 1065"/>
                <a:gd name="T90" fmla="*/ 47 w 1062"/>
                <a:gd name="T91" fmla="*/ 753 h 1065"/>
                <a:gd name="T92" fmla="*/ 12 w 1062"/>
                <a:gd name="T93" fmla="*/ 647 h 1065"/>
                <a:gd name="T94" fmla="*/ 0 w 1062"/>
                <a:gd name="T95" fmla="*/ 533 h 1065"/>
                <a:gd name="T96" fmla="*/ 12 w 1062"/>
                <a:gd name="T97" fmla="*/ 418 h 1065"/>
                <a:gd name="T98" fmla="*/ 47 w 1062"/>
                <a:gd name="T99" fmla="*/ 313 h 1065"/>
                <a:gd name="T100" fmla="*/ 103 w 1062"/>
                <a:gd name="T101" fmla="*/ 219 h 1065"/>
                <a:gd name="T102" fmla="*/ 176 w 1062"/>
                <a:gd name="T103" fmla="*/ 138 h 1065"/>
                <a:gd name="T104" fmla="*/ 263 w 1062"/>
                <a:gd name="T105" fmla="*/ 73 h 1065"/>
                <a:gd name="T106" fmla="*/ 363 w 1062"/>
                <a:gd name="T107" fmla="*/ 28 h 1065"/>
                <a:gd name="T108" fmla="*/ 473 w 1062"/>
                <a:gd name="T109" fmla="*/ 3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62" h="1065">
                  <a:moveTo>
                    <a:pt x="531" y="177"/>
                  </a:moveTo>
                  <a:lnTo>
                    <a:pt x="483" y="181"/>
                  </a:lnTo>
                  <a:lnTo>
                    <a:pt x="437" y="191"/>
                  </a:lnTo>
                  <a:lnTo>
                    <a:pt x="394" y="206"/>
                  </a:lnTo>
                  <a:lnTo>
                    <a:pt x="353" y="227"/>
                  </a:lnTo>
                  <a:lnTo>
                    <a:pt x="315" y="252"/>
                  </a:lnTo>
                  <a:lnTo>
                    <a:pt x="281" y="282"/>
                  </a:lnTo>
                  <a:lnTo>
                    <a:pt x="251" y="316"/>
                  </a:lnTo>
                  <a:lnTo>
                    <a:pt x="226" y="354"/>
                  </a:lnTo>
                  <a:lnTo>
                    <a:pt x="206" y="395"/>
                  </a:lnTo>
                  <a:lnTo>
                    <a:pt x="190" y="439"/>
                  </a:lnTo>
                  <a:lnTo>
                    <a:pt x="181" y="485"/>
                  </a:lnTo>
                  <a:lnTo>
                    <a:pt x="178" y="533"/>
                  </a:lnTo>
                  <a:lnTo>
                    <a:pt x="181" y="581"/>
                  </a:lnTo>
                  <a:lnTo>
                    <a:pt x="190" y="628"/>
                  </a:lnTo>
                  <a:lnTo>
                    <a:pt x="206" y="671"/>
                  </a:lnTo>
                  <a:lnTo>
                    <a:pt x="226" y="712"/>
                  </a:lnTo>
                  <a:lnTo>
                    <a:pt x="251" y="750"/>
                  </a:lnTo>
                  <a:lnTo>
                    <a:pt x="281" y="784"/>
                  </a:lnTo>
                  <a:lnTo>
                    <a:pt x="315" y="814"/>
                  </a:lnTo>
                  <a:lnTo>
                    <a:pt x="353" y="840"/>
                  </a:lnTo>
                  <a:lnTo>
                    <a:pt x="394" y="860"/>
                  </a:lnTo>
                  <a:lnTo>
                    <a:pt x="437" y="876"/>
                  </a:lnTo>
                  <a:lnTo>
                    <a:pt x="483" y="885"/>
                  </a:lnTo>
                  <a:lnTo>
                    <a:pt x="531" y="888"/>
                  </a:lnTo>
                  <a:lnTo>
                    <a:pt x="579" y="885"/>
                  </a:lnTo>
                  <a:lnTo>
                    <a:pt x="625" y="876"/>
                  </a:lnTo>
                  <a:lnTo>
                    <a:pt x="669" y="860"/>
                  </a:lnTo>
                  <a:lnTo>
                    <a:pt x="710" y="840"/>
                  </a:lnTo>
                  <a:lnTo>
                    <a:pt x="747" y="814"/>
                  </a:lnTo>
                  <a:lnTo>
                    <a:pt x="781" y="784"/>
                  </a:lnTo>
                  <a:lnTo>
                    <a:pt x="811" y="750"/>
                  </a:lnTo>
                  <a:lnTo>
                    <a:pt x="836" y="712"/>
                  </a:lnTo>
                  <a:lnTo>
                    <a:pt x="857" y="671"/>
                  </a:lnTo>
                  <a:lnTo>
                    <a:pt x="872" y="628"/>
                  </a:lnTo>
                  <a:lnTo>
                    <a:pt x="882" y="581"/>
                  </a:lnTo>
                  <a:lnTo>
                    <a:pt x="885" y="533"/>
                  </a:lnTo>
                  <a:lnTo>
                    <a:pt x="882" y="485"/>
                  </a:lnTo>
                  <a:lnTo>
                    <a:pt x="872" y="439"/>
                  </a:lnTo>
                  <a:lnTo>
                    <a:pt x="857" y="395"/>
                  </a:lnTo>
                  <a:lnTo>
                    <a:pt x="836" y="354"/>
                  </a:lnTo>
                  <a:lnTo>
                    <a:pt x="811" y="316"/>
                  </a:lnTo>
                  <a:lnTo>
                    <a:pt x="781" y="282"/>
                  </a:lnTo>
                  <a:lnTo>
                    <a:pt x="747" y="252"/>
                  </a:lnTo>
                  <a:lnTo>
                    <a:pt x="710" y="227"/>
                  </a:lnTo>
                  <a:lnTo>
                    <a:pt x="669" y="206"/>
                  </a:lnTo>
                  <a:lnTo>
                    <a:pt x="625" y="191"/>
                  </a:lnTo>
                  <a:lnTo>
                    <a:pt x="579" y="181"/>
                  </a:lnTo>
                  <a:lnTo>
                    <a:pt x="531" y="177"/>
                  </a:lnTo>
                  <a:close/>
                  <a:moveTo>
                    <a:pt x="531" y="0"/>
                  </a:moveTo>
                  <a:lnTo>
                    <a:pt x="531" y="0"/>
                  </a:lnTo>
                  <a:lnTo>
                    <a:pt x="588" y="3"/>
                  </a:lnTo>
                  <a:lnTo>
                    <a:pt x="645" y="13"/>
                  </a:lnTo>
                  <a:lnTo>
                    <a:pt x="698" y="28"/>
                  </a:lnTo>
                  <a:lnTo>
                    <a:pt x="750" y="48"/>
                  </a:lnTo>
                  <a:lnTo>
                    <a:pt x="798" y="73"/>
                  </a:lnTo>
                  <a:lnTo>
                    <a:pt x="845" y="103"/>
                  </a:lnTo>
                  <a:lnTo>
                    <a:pt x="887" y="138"/>
                  </a:lnTo>
                  <a:lnTo>
                    <a:pt x="925" y="176"/>
                  </a:lnTo>
                  <a:lnTo>
                    <a:pt x="960" y="219"/>
                  </a:lnTo>
                  <a:lnTo>
                    <a:pt x="990" y="264"/>
                  </a:lnTo>
                  <a:lnTo>
                    <a:pt x="1014" y="313"/>
                  </a:lnTo>
                  <a:lnTo>
                    <a:pt x="1035" y="365"/>
                  </a:lnTo>
                  <a:lnTo>
                    <a:pt x="1049" y="418"/>
                  </a:lnTo>
                  <a:lnTo>
                    <a:pt x="1059" y="475"/>
                  </a:lnTo>
                  <a:lnTo>
                    <a:pt x="1062" y="533"/>
                  </a:lnTo>
                  <a:lnTo>
                    <a:pt x="1059" y="592"/>
                  </a:lnTo>
                  <a:lnTo>
                    <a:pt x="1049" y="647"/>
                  </a:lnTo>
                  <a:lnTo>
                    <a:pt x="1035" y="702"/>
                  </a:lnTo>
                  <a:lnTo>
                    <a:pt x="1014" y="753"/>
                  </a:lnTo>
                  <a:lnTo>
                    <a:pt x="990" y="802"/>
                  </a:lnTo>
                  <a:lnTo>
                    <a:pt x="960" y="847"/>
                  </a:lnTo>
                  <a:lnTo>
                    <a:pt x="925" y="890"/>
                  </a:lnTo>
                  <a:lnTo>
                    <a:pt x="887" y="928"/>
                  </a:lnTo>
                  <a:lnTo>
                    <a:pt x="845" y="962"/>
                  </a:lnTo>
                  <a:lnTo>
                    <a:pt x="798" y="993"/>
                  </a:lnTo>
                  <a:lnTo>
                    <a:pt x="750" y="1018"/>
                  </a:lnTo>
                  <a:lnTo>
                    <a:pt x="698" y="1039"/>
                  </a:lnTo>
                  <a:lnTo>
                    <a:pt x="645" y="1053"/>
                  </a:lnTo>
                  <a:lnTo>
                    <a:pt x="588" y="1062"/>
                  </a:lnTo>
                  <a:lnTo>
                    <a:pt x="531" y="1065"/>
                  </a:lnTo>
                  <a:lnTo>
                    <a:pt x="473" y="1062"/>
                  </a:lnTo>
                  <a:lnTo>
                    <a:pt x="418" y="1053"/>
                  </a:lnTo>
                  <a:lnTo>
                    <a:pt x="363" y="1039"/>
                  </a:lnTo>
                  <a:lnTo>
                    <a:pt x="312" y="1018"/>
                  </a:lnTo>
                  <a:lnTo>
                    <a:pt x="263" y="993"/>
                  </a:lnTo>
                  <a:lnTo>
                    <a:pt x="218" y="962"/>
                  </a:lnTo>
                  <a:lnTo>
                    <a:pt x="176" y="928"/>
                  </a:lnTo>
                  <a:lnTo>
                    <a:pt x="138" y="890"/>
                  </a:lnTo>
                  <a:lnTo>
                    <a:pt x="103" y="847"/>
                  </a:lnTo>
                  <a:lnTo>
                    <a:pt x="73" y="802"/>
                  </a:lnTo>
                  <a:lnTo>
                    <a:pt x="47" y="753"/>
                  </a:lnTo>
                  <a:lnTo>
                    <a:pt x="28" y="702"/>
                  </a:lnTo>
                  <a:lnTo>
                    <a:pt x="12" y="647"/>
                  </a:lnTo>
                  <a:lnTo>
                    <a:pt x="4" y="592"/>
                  </a:lnTo>
                  <a:lnTo>
                    <a:pt x="0" y="533"/>
                  </a:lnTo>
                  <a:lnTo>
                    <a:pt x="4" y="475"/>
                  </a:lnTo>
                  <a:lnTo>
                    <a:pt x="12" y="418"/>
                  </a:lnTo>
                  <a:lnTo>
                    <a:pt x="28" y="365"/>
                  </a:lnTo>
                  <a:lnTo>
                    <a:pt x="47" y="313"/>
                  </a:lnTo>
                  <a:lnTo>
                    <a:pt x="73" y="264"/>
                  </a:lnTo>
                  <a:lnTo>
                    <a:pt x="103" y="219"/>
                  </a:lnTo>
                  <a:lnTo>
                    <a:pt x="138" y="176"/>
                  </a:lnTo>
                  <a:lnTo>
                    <a:pt x="176" y="138"/>
                  </a:lnTo>
                  <a:lnTo>
                    <a:pt x="218" y="103"/>
                  </a:lnTo>
                  <a:lnTo>
                    <a:pt x="263" y="73"/>
                  </a:lnTo>
                  <a:lnTo>
                    <a:pt x="312" y="48"/>
                  </a:lnTo>
                  <a:lnTo>
                    <a:pt x="363" y="28"/>
                  </a:lnTo>
                  <a:lnTo>
                    <a:pt x="418" y="13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82"/>
            <p:cNvSpPr>
              <a:spLocks noEditPoints="1"/>
            </p:cNvSpPr>
            <p:nvPr/>
          </p:nvSpPr>
          <p:spPr bwMode="auto">
            <a:xfrm>
              <a:off x="1171074" y="1088963"/>
              <a:ext cx="268122" cy="124621"/>
            </a:xfrm>
            <a:custGeom>
              <a:avLst/>
              <a:gdLst>
                <a:gd name="T0" fmla="*/ 455 w 2127"/>
                <a:gd name="T1" fmla="*/ 181 h 994"/>
                <a:gd name="T2" fmla="*/ 392 w 2127"/>
                <a:gd name="T3" fmla="*/ 206 h 994"/>
                <a:gd name="T4" fmla="*/ 339 w 2127"/>
                <a:gd name="T5" fmla="*/ 250 h 994"/>
                <a:gd name="T6" fmla="*/ 302 w 2127"/>
                <a:gd name="T7" fmla="*/ 307 h 994"/>
                <a:gd name="T8" fmla="*/ 197 w 2127"/>
                <a:gd name="T9" fmla="*/ 815 h 994"/>
                <a:gd name="T10" fmla="*/ 1836 w 2127"/>
                <a:gd name="T11" fmla="*/ 339 h 994"/>
                <a:gd name="T12" fmla="*/ 1810 w 2127"/>
                <a:gd name="T13" fmla="*/ 277 h 994"/>
                <a:gd name="T14" fmla="*/ 1764 w 2127"/>
                <a:gd name="T15" fmla="*/ 226 h 994"/>
                <a:gd name="T16" fmla="*/ 1705 w 2127"/>
                <a:gd name="T17" fmla="*/ 191 h 994"/>
                <a:gd name="T18" fmla="*/ 1639 w 2127"/>
                <a:gd name="T19" fmla="*/ 178 h 994"/>
                <a:gd name="T20" fmla="*/ 1127 w 2127"/>
                <a:gd name="T21" fmla="*/ 477 h 994"/>
                <a:gd name="T22" fmla="*/ 1098 w 2127"/>
                <a:gd name="T23" fmla="*/ 497 h 994"/>
                <a:gd name="T24" fmla="*/ 1064 w 2127"/>
                <a:gd name="T25" fmla="*/ 504 h 994"/>
                <a:gd name="T26" fmla="*/ 1030 w 2127"/>
                <a:gd name="T27" fmla="*/ 497 h 994"/>
                <a:gd name="T28" fmla="*/ 1001 w 2127"/>
                <a:gd name="T29" fmla="*/ 477 h 994"/>
                <a:gd name="T30" fmla="*/ 488 w 2127"/>
                <a:gd name="T31" fmla="*/ 178 h 994"/>
                <a:gd name="T32" fmla="*/ 739 w 2127"/>
                <a:gd name="T33" fmla="*/ 0 h 994"/>
                <a:gd name="T34" fmla="*/ 773 w 2127"/>
                <a:gd name="T35" fmla="*/ 7 h 994"/>
                <a:gd name="T36" fmla="*/ 802 w 2127"/>
                <a:gd name="T37" fmla="*/ 26 h 994"/>
                <a:gd name="T38" fmla="*/ 1326 w 2127"/>
                <a:gd name="T39" fmla="*/ 26 h 994"/>
                <a:gd name="T40" fmla="*/ 1354 w 2127"/>
                <a:gd name="T41" fmla="*/ 7 h 994"/>
                <a:gd name="T42" fmla="*/ 1388 w 2127"/>
                <a:gd name="T43" fmla="*/ 0 h 994"/>
                <a:gd name="T44" fmla="*/ 1687 w 2127"/>
                <a:gd name="T45" fmla="*/ 3 h 994"/>
                <a:gd name="T46" fmla="*/ 1777 w 2127"/>
                <a:gd name="T47" fmla="*/ 28 h 994"/>
                <a:gd name="T48" fmla="*/ 1859 w 2127"/>
                <a:gd name="T49" fmla="*/ 73 h 994"/>
                <a:gd name="T50" fmla="*/ 1927 w 2127"/>
                <a:gd name="T51" fmla="*/ 137 h 994"/>
                <a:gd name="T52" fmla="*/ 1979 w 2127"/>
                <a:gd name="T53" fmla="*/ 216 h 994"/>
                <a:gd name="T54" fmla="*/ 2010 w 2127"/>
                <a:gd name="T55" fmla="*/ 304 h 994"/>
                <a:gd name="T56" fmla="*/ 2127 w 2127"/>
                <a:gd name="T57" fmla="*/ 907 h 994"/>
                <a:gd name="T58" fmla="*/ 2118 w 2127"/>
                <a:gd name="T59" fmla="*/ 944 h 994"/>
                <a:gd name="T60" fmla="*/ 2093 w 2127"/>
                <a:gd name="T61" fmla="*/ 974 h 994"/>
                <a:gd name="T62" fmla="*/ 2058 w 2127"/>
                <a:gd name="T63" fmla="*/ 991 h 994"/>
                <a:gd name="T64" fmla="*/ 90 w 2127"/>
                <a:gd name="T65" fmla="*/ 994 h 994"/>
                <a:gd name="T66" fmla="*/ 52 w 2127"/>
                <a:gd name="T67" fmla="*/ 984 h 994"/>
                <a:gd name="T68" fmla="*/ 21 w 2127"/>
                <a:gd name="T69" fmla="*/ 961 h 994"/>
                <a:gd name="T70" fmla="*/ 3 w 2127"/>
                <a:gd name="T71" fmla="*/ 926 h 994"/>
                <a:gd name="T72" fmla="*/ 2 w 2127"/>
                <a:gd name="T73" fmla="*/ 887 h 994"/>
                <a:gd name="T74" fmla="*/ 131 w 2127"/>
                <a:gd name="T75" fmla="*/ 259 h 994"/>
                <a:gd name="T76" fmla="*/ 172 w 2127"/>
                <a:gd name="T77" fmla="*/ 174 h 994"/>
                <a:gd name="T78" fmla="*/ 234 w 2127"/>
                <a:gd name="T79" fmla="*/ 103 h 994"/>
                <a:gd name="T80" fmla="*/ 309 w 2127"/>
                <a:gd name="T81" fmla="*/ 49 h 994"/>
                <a:gd name="T82" fmla="*/ 395 w 2127"/>
                <a:gd name="T83" fmla="*/ 13 h 994"/>
                <a:gd name="T84" fmla="*/ 488 w 2127"/>
                <a:gd name="T85" fmla="*/ 0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27" h="994">
                  <a:moveTo>
                    <a:pt x="488" y="178"/>
                  </a:moveTo>
                  <a:lnTo>
                    <a:pt x="455" y="181"/>
                  </a:lnTo>
                  <a:lnTo>
                    <a:pt x="423" y="191"/>
                  </a:lnTo>
                  <a:lnTo>
                    <a:pt x="392" y="206"/>
                  </a:lnTo>
                  <a:lnTo>
                    <a:pt x="364" y="226"/>
                  </a:lnTo>
                  <a:lnTo>
                    <a:pt x="339" y="250"/>
                  </a:lnTo>
                  <a:lnTo>
                    <a:pt x="318" y="277"/>
                  </a:lnTo>
                  <a:lnTo>
                    <a:pt x="302" y="307"/>
                  </a:lnTo>
                  <a:lnTo>
                    <a:pt x="293" y="339"/>
                  </a:lnTo>
                  <a:lnTo>
                    <a:pt x="197" y="815"/>
                  </a:lnTo>
                  <a:lnTo>
                    <a:pt x="1931" y="815"/>
                  </a:lnTo>
                  <a:lnTo>
                    <a:pt x="1836" y="339"/>
                  </a:lnTo>
                  <a:lnTo>
                    <a:pt x="1826" y="307"/>
                  </a:lnTo>
                  <a:lnTo>
                    <a:pt x="1810" y="277"/>
                  </a:lnTo>
                  <a:lnTo>
                    <a:pt x="1790" y="250"/>
                  </a:lnTo>
                  <a:lnTo>
                    <a:pt x="1764" y="226"/>
                  </a:lnTo>
                  <a:lnTo>
                    <a:pt x="1735" y="206"/>
                  </a:lnTo>
                  <a:lnTo>
                    <a:pt x="1705" y="191"/>
                  </a:lnTo>
                  <a:lnTo>
                    <a:pt x="1672" y="181"/>
                  </a:lnTo>
                  <a:lnTo>
                    <a:pt x="1639" y="178"/>
                  </a:lnTo>
                  <a:lnTo>
                    <a:pt x="1425" y="178"/>
                  </a:lnTo>
                  <a:lnTo>
                    <a:pt x="1127" y="477"/>
                  </a:lnTo>
                  <a:lnTo>
                    <a:pt x="1114" y="489"/>
                  </a:lnTo>
                  <a:lnTo>
                    <a:pt x="1098" y="497"/>
                  </a:lnTo>
                  <a:lnTo>
                    <a:pt x="1082" y="502"/>
                  </a:lnTo>
                  <a:lnTo>
                    <a:pt x="1064" y="504"/>
                  </a:lnTo>
                  <a:lnTo>
                    <a:pt x="1047" y="502"/>
                  </a:lnTo>
                  <a:lnTo>
                    <a:pt x="1030" y="497"/>
                  </a:lnTo>
                  <a:lnTo>
                    <a:pt x="1015" y="489"/>
                  </a:lnTo>
                  <a:lnTo>
                    <a:pt x="1001" y="477"/>
                  </a:lnTo>
                  <a:lnTo>
                    <a:pt x="702" y="178"/>
                  </a:lnTo>
                  <a:lnTo>
                    <a:pt x="488" y="178"/>
                  </a:lnTo>
                  <a:close/>
                  <a:moveTo>
                    <a:pt x="488" y="0"/>
                  </a:moveTo>
                  <a:lnTo>
                    <a:pt x="739" y="0"/>
                  </a:lnTo>
                  <a:lnTo>
                    <a:pt x="757" y="2"/>
                  </a:lnTo>
                  <a:lnTo>
                    <a:pt x="773" y="7"/>
                  </a:lnTo>
                  <a:lnTo>
                    <a:pt x="788" y="15"/>
                  </a:lnTo>
                  <a:lnTo>
                    <a:pt x="802" y="26"/>
                  </a:lnTo>
                  <a:lnTo>
                    <a:pt x="1064" y="290"/>
                  </a:lnTo>
                  <a:lnTo>
                    <a:pt x="1326" y="26"/>
                  </a:lnTo>
                  <a:lnTo>
                    <a:pt x="1340" y="15"/>
                  </a:lnTo>
                  <a:lnTo>
                    <a:pt x="1354" y="7"/>
                  </a:lnTo>
                  <a:lnTo>
                    <a:pt x="1372" y="2"/>
                  </a:lnTo>
                  <a:lnTo>
                    <a:pt x="1388" y="0"/>
                  </a:lnTo>
                  <a:lnTo>
                    <a:pt x="1639" y="0"/>
                  </a:lnTo>
                  <a:lnTo>
                    <a:pt x="1687" y="3"/>
                  </a:lnTo>
                  <a:lnTo>
                    <a:pt x="1733" y="13"/>
                  </a:lnTo>
                  <a:lnTo>
                    <a:pt x="1777" y="28"/>
                  </a:lnTo>
                  <a:lnTo>
                    <a:pt x="1818" y="49"/>
                  </a:lnTo>
                  <a:lnTo>
                    <a:pt x="1859" y="73"/>
                  </a:lnTo>
                  <a:lnTo>
                    <a:pt x="1895" y="103"/>
                  </a:lnTo>
                  <a:lnTo>
                    <a:pt x="1927" y="137"/>
                  </a:lnTo>
                  <a:lnTo>
                    <a:pt x="1955" y="174"/>
                  </a:lnTo>
                  <a:lnTo>
                    <a:pt x="1979" y="216"/>
                  </a:lnTo>
                  <a:lnTo>
                    <a:pt x="1997" y="259"/>
                  </a:lnTo>
                  <a:lnTo>
                    <a:pt x="2010" y="304"/>
                  </a:lnTo>
                  <a:lnTo>
                    <a:pt x="2125" y="887"/>
                  </a:lnTo>
                  <a:lnTo>
                    <a:pt x="2127" y="907"/>
                  </a:lnTo>
                  <a:lnTo>
                    <a:pt x="2124" y="926"/>
                  </a:lnTo>
                  <a:lnTo>
                    <a:pt x="2118" y="944"/>
                  </a:lnTo>
                  <a:lnTo>
                    <a:pt x="2107" y="961"/>
                  </a:lnTo>
                  <a:lnTo>
                    <a:pt x="2093" y="974"/>
                  </a:lnTo>
                  <a:lnTo>
                    <a:pt x="2077" y="984"/>
                  </a:lnTo>
                  <a:lnTo>
                    <a:pt x="2058" y="991"/>
                  </a:lnTo>
                  <a:lnTo>
                    <a:pt x="2039" y="994"/>
                  </a:lnTo>
                  <a:lnTo>
                    <a:pt x="90" y="994"/>
                  </a:lnTo>
                  <a:lnTo>
                    <a:pt x="70" y="991"/>
                  </a:lnTo>
                  <a:lnTo>
                    <a:pt x="52" y="984"/>
                  </a:lnTo>
                  <a:lnTo>
                    <a:pt x="35" y="974"/>
                  </a:lnTo>
                  <a:lnTo>
                    <a:pt x="21" y="961"/>
                  </a:lnTo>
                  <a:lnTo>
                    <a:pt x="11" y="944"/>
                  </a:lnTo>
                  <a:lnTo>
                    <a:pt x="3" y="926"/>
                  </a:lnTo>
                  <a:lnTo>
                    <a:pt x="0" y="907"/>
                  </a:lnTo>
                  <a:lnTo>
                    <a:pt x="2" y="887"/>
                  </a:lnTo>
                  <a:lnTo>
                    <a:pt x="119" y="304"/>
                  </a:lnTo>
                  <a:lnTo>
                    <a:pt x="131" y="259"/>
                  </a:lnTo>
                  <a:lnTo>
                    <a:pt x="150" y="216"/>
                  </a:lnTo>
                  <a:lnTo>
                    <a:pt x="172" y="174"/>
                  </a:lnTo>
                  <a:lnTo>
                    <a:pt x="201" y="137"/>
                  </a:lnTo>
                  <a:lnTo>
                    <a:pt x="234" y="103"/>
                  </a:lnTo>
                  <a:lnTo>
                    <a:pt x="270" y="73"/>
                  </a:lnTo>
                  <a:lnTo>
                    <a:pt x="309" y="49"/>
                  </a:lnTo>
                  <a:lnTo>
                    <a:pt x="351" y="28"/>
                  </a:lnTo>
                  <a:lnTo>
                    <a:pt x="395" y="13"/>
                  </a:lnTo>
                  <a:lnTo>
                    <a:pt x="441" y="3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 flipH="1">
            <a:off x="702080" y="805024"/>
            <a:ext cx="1476366" cy="37702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b="1" i="1" dirty="0">
                <a:solidFill>
                  <a:schemeClr val="bg1"/>
                </a:solidFill>
              </a:rPr>
              <a:t>250</a:t>
            </a:r>
            <a:br>
              <a:rPr lang="en-US" sz="1100" b="1" i="1" dirty="0">
                <a:solidFill>
                  <a:schemeClr val="bg1"/>
                </a:solidFill>
              </a:rPr>
            </a:br>
            <a:r>
              <a:rPr lang="en-US" sz="1050" dirty="0">
                <a:solidFill>
                  <a:schemeClr val="bg1"/>
                </a:solidFill>
              </a:rPr>
              <a:t>NEW CUSTOMERS | YTD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flipH="1">
            <a:off x="702080" y="1362359"/>
            <a:ext cx="1384995" cy="37702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b="1" i="1" dirty="0">
                <a:solidFill>
                  <a:schemeClr val="bg1"/>
                </a:solidFill>
              </a:rPr>
              <a:t>$1,234,456</a:t>
            </a:r>
            <a:br>
              <a:rPr lang="en-US" sz="1100" b="1" i="1" dirty="0">
                <a:solidFill>
                  <a:schemeClr val="bg1"/>
                </a:solidFill>
              </a:rPr>
            </a:br>
            <a:r>
              <a:rPr lang="en-US" sz="1050" dirty="0">
                <a:solidFill>
                  <a:schemeClr val="bg1"/>
                </a:solidFill>
              </a:rPr>
              <a:t>SALES REVENUE | YTD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flipH="1">
            <a:off x="702080" y="1955937"/>
            <a:ext cx="812723" cy="37702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b="1" i="1" dirty="0">
                <a:solidFill>
                  <a:schemeClr val="bg1"/>
                </a:solidFill>
              </a:rPr>
              <a:t>$234,456</a:t>
            </a:r>
            <a:br>
              <a:rPr lang="en-US" sz="1100" b="1" i="1" dirty="0">
                <a:solidFill>
                  <a:schemeClr val="bg1"/>
                </a:solidFill>
              </a:rPr>
            </a:br>
            <a:r>
              <a:rPr lang="en-US" sz="1050" dirty="0">
                <a:solidFill>
                  <a:schemeClr val="bg1"/>
                </a:solidFill>
              </a:rPr>
              <a:t>PROFIT | YTD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 flipH="1">
            <a:off x="3462091" y="805024"/>
            <a:ext cx="2215350" cy="37702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400" b="1" i="1" dirty="0">
                <a:solidFill>
                  <a:schemeClr val="bg1"/>
                </a:solidFill>
              </a:rPr>
              <a:t>$12,345</a:t>
            </a:r>
            <a:br>
              <a:rPr lang="en-US" sz="1100" b="1" i="1" dirty="0">
                <a:solidFill>
                  <a:schemeClr val="bg1"/>
                </a:solidFill>
              </a:rPr>
            </a:br>
            <a:r>
              <a:rPr lang="en-US" sz="1050" dirty="0">
                <a:solidFill>
                  <a:schemeClr val="bg1"/>
                </a:solidFill>
              </a:rPr>
              <a:t>AVERAGE WEEKLY SALES REVENUE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 flipH="1">
            <a:off x="6999324" y="805024"/>
            <a:ext cx="1752082" cy="37702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400" b="1" i="1" dirty="0">
                <a:solidFill>
                  <a:schemeClr val="bg1"/>
                </a:solidFill>
              </a:rPr>
              <a:t>$212,345</a:t>
            </a:r>
            <a:br>
              <a:rPr lang="en-US" sz="1100" b="1" i="1" dirty="0">
                <a:solidFill>
                  <a:schemeClr val="bg1"/>
                </a:solidFill>
              </a:rPr>
            </a:br>
            <a:r>
              <a:rPr lang="en-US" sz="1050" dirty="0">
                <a:solidFill>
                  <a:schemeClr val="bg1"/>
                </a:solidFill>
              </a:rPr>
              <a:t>ABOVE SALES TARGET | YTD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flipV="1">
            <a:off x="4622800" y="2519680"/>
            <a:ext cx="4390570" cy="2455544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4443712"/>
              </p:ext>
            </p:extLst>
          </p:nvPr>
        </p:nvGraphicFramePr>
        <p:xfrm>
          <a:off x="5645955" y="4142208"/>
          <a:ext cx="3352800" cy="737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886330"/>
              </p:ext>
            </p:extLst>
          </p:nvPr>
        </p:nvGraphicFramePr>
        <p:xfrm>
          <a:off x="5645955" y="2726576"/>
          <a:ext cx="3352800" cy="737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8" name="Chart 37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3681688"/>
              </p:ext>
            </p:extLst>
          </p:nvPr>
        </p:nvGraphicFramePr>
        <p:xfrm>
          <a:off x="5645955" y="3459797"/>
          <a:ext cx="3352800" cy="737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0" name="Rounded Rectangle 39"/>
          <p:cNvSpPr/>
          <p:nvPr/>
        </p:nvSpPr>
        <p:spPr>
          <a:xfrm>
            <a:off x="4797979" y="2889261"/>
            <a:ext cx="921204" cy="412624"/>
          </a:xfrm>
          <a:prstGeom prst="roundRect">
            <a:avLst>
              <a:gd name="adj" fmla="val 1089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ARPU</a:t>
            </a:r>
            <a:br>
              <a:rPr lang="en-US" dirty="0"/>
            </a:br>
            <a:r>
              <a:rPr lang="en-US" sz="1000" i="1" dirty="0"/>
              <a:t>$99</a:t>
            </a:r>
            <a:endParaRPr lang="en-US" sz="1050" i="1" dirty="0"/>
          </a:p>
        </p:txBody>
      </p:sp>
      <p:sp>
        <p:nvSpPr>
          <p:cNvPr id="41" name="Rounded Rectangle 40"/>
          <p:cNvSpPr/>
          <p:nvPr/>
        </p:nvSpPr>
        <p:spPr>
          <a:xfrm>
            <a:off x="4797979" y="3622482"/>
            <a:ext cx="921204" cy="412624"/>
          </a:xfrm>
          <a:prstGeom prst="roundRect">
            <a:avLst>
              <a:gd name="adj" fmla="val 1089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CLTV</a:t>
            </a:r>
            <a:br>
              <a:rPr lang="en-US" dirty="0"/>
            </a:br>
            <a:r>
              <a:rPr lang="en-US" sz="1000" i="1" dirty="0"/>
              <a:t>$125</a:t>
            </a:r>
            <a:endParaRPr lang="en-US" sz="1050" i="1" dirty="0"/>
          </a:p>
        </p:txBody>
      </p:sp>
      <p:sp>
        <p:nvSpPr>
          <p:cNvPr id="42" name="Rounded Rectangle 41"/>
          <p:cNvSpPr/>
          <p:nvPr/>
        </p:nvSpPr>
        <p:spPr>
          <a:xfrm>
            <a:off x="4797979" y="4355704"/>
            <a:ext cx="921204" cy="412624"/>
          </a:xfrm>
          <a:prstGeom prst="roundRect">
            <a:avLst>
              <a:gd name="adj" fmla="val 1089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CAC</a:t>
            </a:r>
            <a:br>
              <a:rPr lang="en-US" dirty="0"/>
            </a:br>
            <a:r>
              <a:rPr lang="en-US" sz="1000" i="1" dirty="0"/>
              <a:t>$375</a:t>
            </a:r>
            <a:endParaRPr lang="en-US" sz="1050" i="1" dirty="0"/>
          </a:p>
        </p:txBody>
      </p:sp>
      <p:sp>
        <p:nvSpPr>
          <p:cNvPr id="44" name="Rectangle 43"/>
          <p:cNvSpPr/>
          <p:nvPr/>
        </p:nvSpPr>
        <p:spPr>
          <a:xfrm flipV="1">
            <a:off x="2386012" y="2519680"/>
            <a:ext cx="2183753" cy="2455544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 flipV="1">
            <a:off x="140778" y="2519680"/>
            <a:ext cx="2183753" cy="2455544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flipH="1">
            <a:off x="2492843" y="2611127"/>
            <a:ext cx="1970091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COUNTRY PERFORMANCE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 flipH="1">
            <a:off x="435161" y="2611127"/>
            <a:ext cx="1594988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MONTHLY SALES GROWTH</a:t>
            </a:r>
            <a:b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 sales growth 16%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0" name="Chart 49"/>
          <p:cNvGraphicFramePr/>
          <p:nvPr>
            <p:extLst>
              <p:ext uri="{D42A27DB-BD31-4B8C-83A1-F6EECF244321}">
                <p14:modId xmlns:p14="http://schemas.microsoft.com/office/powerpoint/2010/main" val="1139890393"/>
              </p:ext>
            </p:extLst>
          </p:nvPr>
        </p:nvGraphicFramePr>
        <p:xfrm>
          <a:off x="216094" y="3081373"/>
          <a:ext cx="2033120" cy="15660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1" name="Rectangle 50"/>
          <p:cNvSpPr/>
          <p:nvPr/>
        </p:nvSpPr>
        <p:spPr>
          <a:xfrm flipH="1">
            <a:off x="286883" y="4809884"/>
            <a:ext cx="1891543" cy="107722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ACCUMULATED REVENUE | LAST 12 MONTHS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2" name="Chart 51"/>
          <p:cNvGraphicFramePr/>
          <p:nvPr>
            <p:extLst>
              <p:ext uri="{D42A27DB-BD31-4B8C-83A1-F6EECF244321}">
                <p14:modId xmlns:p14="http://schemas.microsoft.com/office/powerpoint/2010/main" val="935491302"/>
              </p:ext>
            </p:extLst>
          </p:nvPr>
        </p:nvGraphicFramePr>
        <p:xfrm>
          <a:off x="2445502" y="3241040"/>
          <a:ext cx="2064772" cy="1489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086145126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65102" y="186264"/>
            <a:ext cx="2904712" cy="2495975"/>
            <a:chOff x="4572000" y="1328099"/>
            <a:chExt cx="1524000" cy="2495975"/>
          </a:xfrm>
        </p:grpSpPr>
        <p:sp>
          <p:nvSpPr>
            <p:cNvPr id="9" name="Round Same Side Corner Rectangle 8"/>
            <p:cNvSpPr/>
            <p:nvPr/>
          </p:nvSpPr>
          <p:spPr>
            <a:xfrm flipV="1">
              <a:off x="4572000" y="1328099"/>
              <a:ext cx="1524000" cy="2495975"/>
            </a:xfrm>
            <a:prstGeom prst="round2SameRect">
              <a:avLst>
                <a:gd name="adj1" fmla="val 8538"/>
                <a:gd name="adj2" fmla="val 0"/>
              </a:avLst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572000" y="1328103"/>
              <a:ext cx="1524000" cy="3069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Float Efficiency</a:t>
              </a:r>
            </a:p>
          </p:txBody>
        </p:sp>
      </p:grpSp>
      <p:sp>
        <p:nvSpPr>
          <p:cNvPr id="12" name="Round Same Side Corner Rectangle 11"/>
          <p:cNvSpPr/>
          <p:nvPr/>
        </p:nvSpPr>
        <p:spPr>
          <a:xfrm flipV="1">
            <a:off x="3119645" y="186264"/>
            <a:ext cx="2904712" cy="2495975"/>
          </a:xfrm>
          <a:prstGeom prst="round2SameRect">
            <a:avLst>
              <a:gd name="adj1" fmla="val 8538"/>
              <a:gd name="adj2" fmla="val 0"/>
            </a:avLst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19645" y="186268"/>
            <a:ext cx="2904712" cy="3069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Delivery Status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074188" y="186264"/>
            <a:ext cx="2904712" cy="2495975"/>
            <a:chOff x="4572000" y="1328099"/>
            <a:chExt cx="1524000" cy="2495975"/>
          </a:xfrm>
        </p:grpSpPr>
        <p:sp>
          <p:nvSpPr>
            <p:cNvPr id="15" name="Round Same Side Corner Rectangle 14"/>
            <p:cNvSpPr/>
            <p:nvPr/>
          </p:nvSpPr>
          <p:spPr>
            <a:xfrm flipV="1">
              <a:off x="4572000" y="1328099"/>
              <a:ext cx="1524000" cy="2495975"/>
            </a:xfrm>
            <a:prstGeom prst="round2SameRect">
              <a:avLst>
                <a:gd name="adj1" fmla="val 8538"/>
                <a:gd name="adj2" fmla="val 0"/>
              </a:avLst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572000" y="1328103"/>
              <a:ext cx="1524000" cy="30695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Deliveries By Destination</a:t>
              </a:r>
            </a:p>
          </p:txBody>
        </p:sp>
      </p:grp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550392190"/>
              </p:ext>
            </p:extLst>
          </p:nvPr>
        </p:nvGraphicFramePr>
        <p:xfrm>
          <a:off x="3760484" y="493224"/>
          <a:ext cx="1623034" cy="160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849585521"/>
              </p:ext>
            </p:extLst>
          </p:nvPr>
        </p:nvGraphicFramePr>
        <p:xfrm>
          <a:off x="6283240" y="548654"/>
          <a:ext cx="2486608" cy="1793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333787" y="776078"/>
            <a:ext cx="1623306" cy="1623306"/>
            <a:chOff x="3786188" y="1785938"/>
            <a:chExt cx="1570038" cy="1570038"/>
          </a:xfrm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86188" y="1785938"/>
              <a:ext cx="1570038" cy="1570038"/>
            </a:xfrm>
            <a:custGeom>
              <a:avLst/>
              <a:gdLst>
                <a:gd name="T0" fmla="*/ 447 w 893"/>
                <a:gd name="T1" fmla="*/ 893 h 893"/>
                <a:gd name="T2" fmla="*/ 0 w 893"/>
                <a:gd name="T3" fmla="*/ 447 h 893"/>
                <a:gd name="T4" fmla="*/ 447 w 893"/>
                <a:gd name="T5" fmla="*/ 0 h 893"/>
                <a:gd name="T6" fmla="*/ 893 w 893"/>
                <a:gd name="T7" fmla="*/ 447 h 893"/>
                <a:gd name="T8" fmla="*/ 447 w 893"/>
                <a:gd name="T9" fmla="*/ 893 h 893"/>
                <a:gd name="T10" fmla="*/ 447 w 893"/>
                <a:gd name="T11" fmla="*/ 212 h 893"/>
                <a:gd name="T12" fmla="*/ 212 w 893"/>
                <a:gd name="T13" fmla="*/ 447 h 893"/>
                <a:gd name="T14" fmla="*/ 447 w 893"/>
                <a:gd name="T15" fmla="*/ 681 h 893"/>
                <a:gd name="T16" fmla="*/ 681 w 893"/>
                <a:gd name="T17" fmla="*/ 447 h 893"/>
                <a:gd name="T18" fmla="*/ 447 w 893"/>
                <a:gd name="T19" fmla="*/ 212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3" h="893">
                  <a:moveTo>
                    <a:pt x="447" y="893"/>
                  </a:moveTo>
                  <a:cubicBezTo>
                    <a:pt x="201" y="893"/>
                    <a:pt x="0" y="693"/>
                    <a:pt x="0" y="447"/>
                  </a:cubicBezTo>
                  <a:cubicBezTo>
                    <a:pt x="0" y="200"/>
                    <a:pt x="201" y="0"/>
                    <a:pt x="447" y="0"/>
                  </a:cubicBezTo>
                  <a:cubicBezTo>
                    <a:pt x="693" y="0"/>
                    <a:pt x="893" y="200"/>
                    <a:pt x="893" y="447"/>
                  </a:cubicBezTo>
                  <a:cubicBezTo>
                    <a:pt x="893" y="693"/>
                    <a:pt x="693" y="893"/>
                    <a:pt x="447" y="893"/>
                  </a:cubicBezTo>
                  <a:close/>
                  <a:moveTo>
                    <a:pt x="447" y="212"/>
                  </a:moveTo>
                  <a:cubicBezTo>
                    <a:pt x="317" y="212"/>
                    <a:pt x="212" y="317"/>
                    <a:pt x="212" y="447"/>
                  </a:cubicBezTo>
                  <a:cubicBezTo>
                    <a:pt x="212" y="576"/>
                    <a:pt x="317" y="681"/>
                    <a:pt x="447" y="681"/>
                  </a:cubicBezTo>
                  <a:cubicBezTo>
                    <a:pt x="576" y="681"/>
                    <a:pt x="681" y="576"/>
                    <a:pt x="681" y="447"/>
                  </a:cubicBezTo>
                  <a:cubicBezTo>
                    <a:pt x="681" y="317"/>
                    <a:pt x="576" y="212"/>
                    <a:pt x="447" y="212"/>
                  </a:cubicBezTo>
                  <a:close/>
                </a:path>
              </a:pathLst>
            </a:custGeom>
            <a:no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572000" y="1827213"/>
              <a:ext cx="525463" cy="425450"/>
            </a:xfrm>
            <a:custGeom>
              <a:avLst/>
              <a:gdLst>
                <a:gd name="T0" fmla="*/ 0 w 299"/>
                <a:gd name="T1" fmla="*/ 166 h 242"/>
                <a:gd name="T2" fmla="*/ 182 w 299"/>
                <a:gd name="T3" fmla="*/ 242 h 242"/>
                <a:gd name="T4" fmla="*/ 299 w 299"/>
                <a:gd name="T5" fmla="*/ 124 h 242"/>
                <a:gd name="T6" fmla="*/ 0 w 299"/>
                <a:gd name="T7" fmla="*/ 0 h 242"/>
                <a:gd name="T8" fmla="*/ 0 w 299"/>
                <a:gd name="T9" fmla="*/ 0 h 242"/>
                <a:gd name="T10" fmla="*/ 0 w 299"/>
                <a:gd name="T11" fmla="*/ 16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242">
                  <a:moveTo>
                    <a:pt x="0" y="166"/>
                  </a:moveTo>
                  <a:cubicBezTo>
                    <a:pt x="71" y="166"/>
                    <a:pt x="135" y="195"/>
                    <a:pt x="182" y="242"/>
                  </a:cubicBezTo>
                  <a:cubicBezTo>
                    <a:pt x="299" y="124"/>
                    <a:pt x="299" y="124"/>
                    <a:pt x="299" y="124"/>
                  </a:cubicBezTo>
                  <a:cubicBezTo>
                    <a:pt x="223" y="47"/>
                    <a:pt x="117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044950" y="1827213"/>
              <a:ext cx="527050" cy="425450"/>
            </a:xfrm>
            <a:custGeom>
              <a:avLst/>
              <a:gdLst>
                <a:gd name="T0" fmla="*/ 300 w 300"/>
                <a:gd name="T1" fmla="*/ 166 h 242"/>
                <a:gd name="T2" fmla="*/ 300 w 300"/>
                <a:gd name="T3" fmla="*/ 0 h 242"/>
                <a:gd name="T4" fmla="*/ 0 w 300"/>
                <a:gd name="T5" fmla="*/ 124 h 242"/>
                <a:gd name="T6" fmla="*/ 118 w 300"/>
                <a:gd name="T7" fmla="*/ 242 h 242"/>
                <a:gd name="T8" fmla="*/ 300 w 300"/>
                <a:gd name="T9" fmla="*/ 16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42">
                  <a:moveTo>
                    <a:pt x="300" y="166"/>
                  </a:moveTo>
                  <a:cubicBezTo>
                    <a:pt x="300" y="0"/>
                    <a:pt x="300" y="0"/>
                    <a:pt x="300" y="0"/>
                  </a:cubicBezTo>
                  <a:cubicBezTo>
                    <a:pt x="183" y="0"/>
                    <a:pt x="77" y="47"/>
                    <a:pt x="0" y="124"/>
                  </a:cubicBezTo>
                  <a:cubicBezTo>
                    <a:pt x="118" y="242"/>
                    <a:pt x="118" y="242"/>
                    <a:pt x="118" y="242"/>
                  </a:cubicBezTo>
                  <a:cubicBezTo>
                    <a:pt x="165" y="195"/>
                    <a:pt x="229" y="166"/>
                    <a:pt x="300" y="1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891088" y="2044700"/>
              <a:ext cx="425450" cy="527050"/>
            </a:xfrm>
            <a:custGeom>
              <a:avLst/>
              <a:gdLst>
                <a:gd name="T0" fmla="*/ 75 w 242"/>
                <a:gd name="T1" fmla="*/ 300 h 300"/>
                <a:gd name="T2" fmla="*/ 75 w 242"/>
                <a:gd name="T3" fmla="*/ 300 h 300"/>
                <a:gd name="T4" fmla="*/ 242 w 242"/>
                <a:gd name="T5" fmla="*/ 300 h 300"/>
                <a:gd name="T6" fmla="*/ 242 w 242"/>
                <a:gd name="T7" fmla="*/ 300 h 300"/>
                <a:gd name="T8" fmla="*/ 117 w 242"/>
                <a:gd name="T9" fmla="*/ 0 h 300"/>
                <a:gd name="T10" fmla="*/ 0 w 242"/>
                <a:gd name="T11" fmla="*/ 118 h 300"/>
                <a:gd name="T12" fmla="*/ 75 w 242"/>
                <a:gd name="T1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00">
                  <a:moveTo>
                    <a:pt x="75" y="300"/>
                  </a:moveTo>
                  <a:cubicBezTo>
                    <a:pt x="75" y="300"/>
                    <a:pt x="75" y="300"/>
                    <a:pt x="75" y="300"/>
                  </a:cubicBezTo>
                  <a:cubicBezTo>
                    <a:pt x="242" y="300"/>
                    <a:pt x="242" y="300"/>
                    <a:pt x="242" y="300"/>
                  </a:cubicBezTo>
                  <a:cubicBezTo>
                    <a:pt x="242" y="300"/>
                    <a:pt x="242" y="300"/>
                    <a:pt x="242" y="300"/>
                  </a:cubicBezTo>
                  <a:cubicBezTo>
                    <a:pt x="242" y="183"/>
                    <a:pt x="194" y="77"/>
                    <a:pt x="117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46" y="164"/>
                    <a:pt x="75" y="229"/>
                    <a:pt x="75" y="30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891088" y="2571750"/>
              <a:ext cx="425450" cy="525463"/>
            </a:xfrm>
            <a:custGeom>
              <a:avLst/>
              <a:gdLst>
                <a:gd name="T0" fmla="*/ 242 w 242"/>
                <a:gd name="T1" fmla="*/ 0 h 299"/>
                <a:gd name="T2" fmla="*/ 75 w 242"/>
                <a:gd name="T3" fmla="*/ 0 h 299"/>
                <a:gd name="T4" fmla="*/ 0 w 242"/>
                <a:gd name="T5" fmla="*/ 181 h 299"/>
                <a:gd name="T6" fmla="*/ 117 w 242"/>
                <a:gd name="T7" fmla="*/ 299 h 299"/>
                <a:gd name="T8" fmla="*/ 242 w 242"/>
                <a:gd name="T9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99">
                  <a:moveTo>
                    <a:pt x="242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70"/>
                    <a:pt x="46" y="135"/>
                    <a:pt x="0" y="181"/>
                  </a:cubicBezTo>
                  <a:cubicBezTo>
                    <a:pt x="117" y="299"/>
                    <a:pt x="117" y="299"/>
                    <a:pt x="117" y="299"/>
                  </a:cubicBezTo>
                  <a:cubicBezTo>
                    <a:pt x="194" y="222"/>
                    <a:pt x="242" y="116"/>
                    <a:pt x="242" y="0"/>
                  </a:cubicBezTo>
                  <a:close/>
                </a:path>
              </a:pathLst>
            </a:cu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827463" y="2571750"/>
              <a:ext cx="425450" cy="525463"/>
            </a:xfrm>
            <a:custGeom>
              <a:avLst/>
              <a:gdLst>
                <a:gd name="T0" fmla="*/ 166 w 242"/>
                <a:gd name="T1" fmla="*/ 0 h 299"/>
                <a:gd name="T2" fmla="*/ 166 w 242"/>
                <a:gd name="T3" fmla="*/ 0 h 299"/>
                <a:gd name="T4" fmla="*/ 0 w 242"/>
                <a:gd name="T5" fmla="*/ 0 h 299"/>
                <a:gd name="T6" fmla="*/ 0 w 242"/>
                <a:gd name="T7" fmla="*/ 0 h 299"/>
                <a:gd name="T8" fmla="*/ 124 w 242"/>
                <a:gd name="T9" fmla="*/ 299 h 299"/>
                <a:gd name="T10" fmla="*/ 242 w 242"/>
                <a:gd name="T11" fmla="*/ 181 h 299"/>
                <a:gd name="T12" fmla="*/ 166 w 242"/>
                <a:gd name="T1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99">
                  <a:moveTo>
                    <a:pt x="166" y="0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47" y="222"/>
                    <a:pt x="124" y="299"/>
                  </a:cubicBezTo>
                  <a:cubicBezTo>
                    <a:pt x="242" y="181"/>
                    <a:pt x="242" y="181"/>
                    <a:pt x="242" y="181"/>
                  </a:cubicBezTo>
                  <a:cubicBezTo>
                    <a:pt x="195" y="135"/>
                    <a:pt x="166" y="7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827463" y="2044700"/>
              <a:ext cx="425450" cy="527050"/>
            </a:xfrm>
            <a:custGeom>
              <a:avLst/>
              <a:gdLst>
                <a:gd name="T0" fmla="*/ 242 w 242"/>
                <a:gd name="T1" fmla="*/ 118 h 300"/>
                <a:gd name="T2" fmla="*/ 124 w 242"/>
                <a:gd name="T3" fmla="*/ 0 h 300"/>
                <a:gd name="T4" fmla="*/ 0 w 242"/>
                <a:gd name="T5" fmla="*/ 300 h 300"/>
                <a:gd name="T6" fmla="*/ 166 w 242"/>
                <a:gd name="T7" fmla="*/ 300 h 300"/>
                <a:gd name="T8" fmla="*/ 242 w 242"/>
                <a:gd name="T9" fmla="*/ 118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300">
                  <a:moveTo>
                    <a:pt x="242" y="118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47" y="77"/>
                    <a:pt x="0" y="183"/>
                    <a:pt x="0" y="300"/>
                  </a:cubicBezTo>
                  <a:cubicBezTo>
                    <a:pt x="166" y="300"/>
                    <a:pt x="166" y="300"/>
                    <a:pt x="166" y="300"/>
                  </a:cubicBezTo>
                  <a:cubicBezTo>
                    <a:pt x="166" y="229"/>
                    <a:pt x="195" y="164"/>
                    <a:pt x="242" y="118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827463" y="1827213"/>
              <a:ext cx="1489075" cy="1117600"/>
              <a:chOff x="3827463" y="1827213"/>
              <a:chExt cx="1489075" cy="1117600"/>
            </a:xfrm>
          </p:grpSpPr>
          <p:sp>
            <p:nvSpPr>
              <p:cNvPr id="30" name="Line 32"/>
              <p:cNvSpPr>
                <a:spLocks noChangeShapeType="1"/>
              </p:cNvSpPr>
              <p:nvPr/>
            </p:nvSpPr>
            <p:spPr bwMode="auto">
              <a:xfrm>
                <a:off x="4572000" y="1827213"/>
                <a:ext cx="0" cy="6985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Line 33"/>
              <p:cNvSpPr>
                <a:spLocks noChangeShapeType="1"/>
              </p:cNvSpPr>
              <p:nvPr/>
            </p:nvSpPr>
            <p:spPr bwMode="auto">
              <a:xfrm>
                <a:off x="4378325" y="1851025"/>
                <a:ext cx="9525" cy="349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34"/>
              <p:cNvSpPr>
                <a:spLocks noChangeShapeType="1"/>
              </p:cNvSpPr>
              <p:nvPr/>
            </p:nvSpPr>
            <p:spPr bwMode="auto">
              <a:xfrm>
                <a:off x="4044950" y="2044700"/>
                <a:ext cx="25400" cy="254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Line 35"/>
              <p:cNvSpPr>
                <a:spLocks noChangeShapeType="1"/>
              </p:cNvSpPr>
              <p:nvPr/>
            </p:nvSpPr>
            <p:spPr bwMode="auto">
              <a:xfrm>
                <a:off x="3851275" y="2378075"/>
                <a:ext cx="34925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Line 36"/>
              <p:cNvSpPr>
                <a:spLocks noChangeShapeType="1"/>
              </p:cNvSpPr>
              <p:nvPr/>
            </p:nvSpPr>
            <p:spPr bwMode="auto">
              <a:xfrm flipV="1">
                <a:off x="3851275" y="2754313"/>
                <a:ext cx="34925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Line 37"/>
              <p:cNvSpPr>
                <a:spLocks noChangeShapeType="1"/>
              </p:cNvSpPr>
              <p:nvPr/>
            </p:nvSpPr>
            <p:spPr bwMode="auto">
              <a:xfrm flipH="1" flipV="1">
                <a:off x="5257800" y="2754313"/>
                <a:ext cx="33338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38"/>
              <p:cNvSpPr>
                <a:spLocks noChangeShapeType="1"/>
              </p:cNvSpPr>
              <p:nvPr/>
            </p:nvSpPr>
            <p:spPr bwMode="auto">
              <a:xfrm flipH="1">
                <a:off x="5257800" y="2378075"/>
                <a:ext cx="33338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Line 39"/>
              <p:cNvSpPr>
                <a:spLocks noChangeShapeType="1"/>
              </p:cNvSpPr>
              <p:nvPr/>
            </p:nvSpPr>
            <p:spPr bwMode="auto">
              <a:xfrm flipH="1">
                <a:off x="5072063" y="2044700"/>
                <a:ext cx="26988" cy="254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Line 40"/>
              <p:cNvSpPr>
                <a:spLocks noChangeShapeType="1"/>
              </p:cNvSpPr>
              <p:nvPr/>
            </p:nvSpPr>
            <p:spPr bwMode="auto">
              <a:xfrm flipH="1">
                <a:off x="4754563" y="1851025"/>
                <a:ext cx="11113" cy="349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Line 41"/>
              <p:cNvSpPr>
                <a:spLocks noChangeShapeType="1"/>
              </p:cNvSpPr>
              <p:nvPr/>
            </p:nvSpPr>
            <p:spPr bwMode="auto">
              <a:xfrm>
                <a:off x="4198938" y="1925638"/>
                <a:ext cx="36513" cy="635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Line 42"/>
              <p:cNvSpPr>
                <a:spLocks noChangeShapeType="1"/>
              </p:cNvSpPr>
              <p:nvPr/>
            </p:nvSpPr>
            <p:spPr bwMode="auto">
              <a:xfrm>
                <a:off x="3927475" y="2198688"/>
                <a:ext cx="61913" cy="36513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Line 43"/>
              <p:cNvSpPr>
                <a:spLocks noChangeShapeType="1"/>
              </p:cNvSpPr>
              <p:nvPr/>
            </p:nvSpPr>
            <p:spPr bwMode="auto">
              <a:xfrm>
                <a:off x="3827463" y="2571750"/>
                <a:ext cx="71438" cy="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Line 44"/>
              <p:cNvSpPr>
                <a:spLocks noChangeShapeType="1"/>
              </p:cNvSpPr>
              <p:nvPr/>
            </p:nvSpPr>
            <p:spPr bwMode="auto">
              <a:xfrm flipV="1">
                <a:off x="3927475" y="2906713"/>
                <a:ext cx="61913" cy="381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Line 45"/>
              <p:cNvSpPr>
                <a:spLocks noChangeShapeType="1"/>
              </p:cNvSpPr>
              <p:nvPr/>
            </p:nvSpPr>
            <p:spPr bwMode="auto">
              <a:xfrm flipH="1">
                <a:off x="5245100" y="2571750"/>
                <a:ext cx="71438" cy="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46"/>
              <p:cNvSpPr>
                <a:spLocks noChangeShapeType="1"/>
              </p:cNvSpPr>
              <p:nvPr/>
            </p:nvSpPr>
            <p:spPr bwMode="auto">
              <a:xfrm flipH="1">
                <a:off x="5154613" y="2198688"/>
                <a:ext cx="61913" cy="36513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Line 47"/>
              <p:cNvSpPr>
                <a:spLocks noChangeShapeType="1"/>
              </p:cNvSpPr>
              <p:nvPr/>
            </p:nvSpPr>
            <p:spPr bwMode="auto">
              <a:xfrm flipH="1">
                <a:off x="4906963" y="1925638"/>
                <a:ext cx="38100" cy="635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4443191" y="2444750"/>
              <a:ext cx="256032" cy="252413"/>
              <a:chOff x="4443191" y="2444750"/>
              <a:chExt cx="256032" cy="252413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4443191" y="2444750"/>
                <a:ext cx="256032" cy="252413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4484689" y="2485661"/>
                <a:ext cx="173036" cy="17059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10000"/>
                      <a:lumOff val="90000"/>
                      <a:shade val="30000"/>
                      <a:satMod val="115000"/>
                    </a:schemeClr>
                  </a:gs>
                  <a:gs pos="50000">
                    <a:schemeClr val="tx1">
                      <a:lumMod val="10000"/>
                      <a:lumOff val="90000"/>
                      <a:shade val="67500"/>
                      <a:satMod val="115000"/>
                    </a:schemeClr>
                  </a:gs>
                  <a:gs pos="100000">
                    <a:schemeClr val="tx1">
                      <a:lumMod val="10000"/>
                      <a:lumOff val="9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 rot="2700000">
            <a:off x="489718" y="941281"/>
            <a:ext cx="1311445" cy="1292901"/>
            <a:chOff x="3937002" y="1945720"/>
            <a:chExt cx="1268410" cy="1250476"/>
          </a:xfrm>
        </p:grpSpPr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537075" y="1946276"/>
              <a:ext cx="69850" cy="638175"/>
            </a:xfrm>
            <a:custGeom>
              <a:avLst/>
              <a:gdLst>
                <a:gd name="T0" fmla="*/ 0 w 40"/>
                <a:gd name="T1" fmla="*/ 343 h 363"/>
                <a:gd name="T2" fmla="*/ 20 w 40"/>
                <a:gd name="T3" fmla="*/ 0 h 363"/>
                <a:gd name="T4" fmla="*/ 39 w 40"/>
                <a:gd name="T5" fmla="*/ 343 h 363"/>
                <a:gd name="T6" fmla="*/ 20 w 40"/>
                <a:gd name="T7" fmla="*/ 363 h 363"/>
                <a:gd name="T8" fmla="*/ 0 w 40"/>
                <a:gd name="T9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3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3"/>
                    <a:pt x="20" y="363"/>
                  </a:cubicBezTo>
                  <a:cubicBezTo>
                    <a:pt x="9" y="363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47"/>
            <p:cNvSpPr>
              <a:spLocks noChangeArrowheads="1"/>
            </p:cNvSpPr>
            <p:nvPr/>
          </p:nvSpPr>
          <p:spPr bwMode="auto">
            <a:xfrm>
              <a:off x="3937002" y="1945720"/>
              <a:ext cx="1268410" cy="1250476"/>
            </a:xfrm>
            <a:prstGeom prst="ellipse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Rectangle 48"/>
          <p:cNvSpPr/>
          <p:nvPr/>
        </p:nvSpPr>
        <p:spPr>
          <a:xfrm flipH="1">
            <a:off x="952278" y="2075357"/>
            <a:ext cx="386324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65%</a:t>
            </a:r>
          </a:p>
        </p:txBody>
      </p:sp>
      <p:sp>
        <p:nvSpPr>
          <p:cNvPr id="51" name="Rectangle 50"/>
          <p:cNvSpPr/>
          <p:nvPr/>
        </p:nvSpPr>
        <p:spPr>
          <a:xfrm flipH="1">
            <a:off x="2069230" y="986171"/>
            <a:ext cx="591509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 float</a:t>
            </a:r>
          </a:p>
        </p:txBody>
      </p:sp>
      <p:sp>
        <p:nvSpPr>
          <p:cNvPr id="54" name="Rectangle 53"/>
          <p:cNvSpPr/>
          <p:nvPr/>
        </p:nvSpPr>
        <p:spPr>
          <a:xfrm flipH="1">
            <a:off x="2069230" y="1174928"/>
            <a:ext cx="137858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75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2069230" y="1415831"/>
            <a:ext cx="724557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the move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2069230" y="1604588"/>
            <a:ext cx="137858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</a:t>
            </a:r>
          </a:p>
        </p:txBody>
      </p:sp>
      <p:sp>
        <p:nvSpPr>
          <p:cNvPr id="59" name="Rectangle 58"/>
          <p:cNvSpPr/>
          <p:nvPr/>
        </p:nvSpPr>
        <p:spPr>
          <a:xfrm flipH="1">
            <a:off x="2069230" y="1845491"/>
            <a:ext cx="889667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maintenance</a:t>
            </a:r>
          </a:p>
        </p:txBody>
      </p:sp>
      <p:sp>
        <p:nvSpPr>
          <p:cNvPr id="60" name="Rectangle 59"/>
          <p:cNvSpPr/>
          <p:nvPr/>
        </p:nvSpPr>
        <p:spPr>
          <a:xfrm flipH="1">
            <a:off x="2069230" y="2034248"/>
            <a:ext cx="137858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</a:t>
            </a:r>
          </a:p>
        </p:txBody>
      </p:sp>
      <p:sp>
        <p:nvSpPr>
          <p:cNvPr id="63" name="Rectangle 62"/>
          <p:cNvSpPr/>
          <p:nvPr/>
        </p:nvSpPr>
        <p:spPr>
          <a:xfrm flipH="1">
            <a:off x="3526732" y="2099348"/>
            <a:ext cx="1033937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Within time limit</a:t>
            </a:r>
          </a:p>
        </p:txBody>
      </p:sp>
      <p:sp>
        <p:nvSpPr>
          <p:cNvPr id="64" name="Rectangle 63"/>
          <p:cNvSpPr/>
          <p:nvPr/>
        </p:nvSpPr>
        <p:spPr>
          <a:xfrm flipH="1">
            <a:off x="3526732" y="2378674"/>
            <a:ext cx="1017907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 of time limit</a:t>
            </a:r>
          </a:p>
        </p:txBody>
      </p:sp>
      <p:sp>
        <p:nvSpPr>
          <p:cNvPr id="65" name="Rectangle 64"/>
          <p:cNvSpPr/>
          <p:nvPr/>
        </p:nvSpPr>
        <p:spPr>
          <a:xfrm flipH="1">
            <a:off x="5386439" y="2099348"/>
            <a:ext cx="230832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1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600</a:t>
            </a:r>
          </a:p>
        </p:txBody>
      </p:sp>
      <p:sp>
        <p:nvSpPr>
          <p:cNvPr id="66" name="Rectangle 65"/>
          <p:cNvSpPr/>
          <p:nvPr/>
        </p:nvSpPr>
        <p:spPr>
          <a:xfrm flipH="1">
            <a:off x="5479413" y="2386368"/>
            <a:ext cx="137858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</a:t>
            </a:r>
          </a:p>
        </p:txBody>
      </p:sp>
      <p:sp>
        <p:nvSpPr>
          <p:cNvPr id="68" name="Rectangle 67"/>
          <p:cNvSpPr/>
          <p:nvPr/>
        </p:nvSpPr>
        <p:spPr>
          <a:xfrm flipH="1">
            <a:off x="4281858" y="1111621"/>
            <a:ext cx="580288" cy="369332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</a:p>
        </p:txBody>
      </p:sp>
      <p:sp>
        <p:nvSpPr>
          <p:cNvPr id="70" name="Rectangle 69"/>
          <p:cNvSpPr/>
          <p:nvPr/>
        </p:nvSpPr>
        <p:spPr>
          <a:xfrm flipV="1">
            <a:off x="6074188" y="2733351"/>
            <a:ext cx="2904712" cy="224187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flipV="1">
            <a:off x="165101" y="2733350"/>
            <a:ext cx="5859255" cy="224187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: Rounded Corners 47">
            <a:extLst>
              <a:ext uri="{FF2B5EF4-FFF2-40B4-BE49-F238E27FC236}">
                <a16:creationId xmlns:a16="http://schemas.microsoft.com/office/drawing/2014/main" id="{7488A376-578D-4098-9372-BA15F052E9ED}"/>
              </a:ext>
            </a:extLst>
          </p:cNvPr>
          <p:cNvSpPr/>
          <p:nvPr/>
        </p:nvSpPr>
        <p:spPr>
          <a:xfrm>
            <a:off x="6299864" y="3056017"/>
            <a:ext cx="2453360" cy="722780"/>
          </a:xfrm>
          <a:prstGeom prst="roundRect">
            <a:avLst>
              <a:gd name="adj" fmla="val 8758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Average load time</a:t>
            </a:r>
            <a:br>
              <a:rPr lang="en-U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</a:br>
            <a:r>
              <a:rPr lang="en-US" sz="1600" b="1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30 min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6467475" y="3141976"/>
            <a:ext cx="563563" cy="550863"/>
            <a:chOff x="3432175" y="2411413"/>
            <a:chExt cx="563563" cy="550863"/>
          </a:xfrm>
          <a:solidFill>
            <a:schemeClr val="tx1">
              <a:lumMod val="90000"/>
              <a:lumOff val="10000"/>
            </a:schemeClr>
          </a:solidFill>
        </p:grpSpPr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3700463" y="2546351"/>
              <a:ext cx="14288" cy="30163"/>
            </a:xfrm>
            <a:custGeom>
              <a:avLst/>
              <a:gdLst>
                <a:gd name="T0" fmla="*/ 22 w 45"/>
                <a:gd name="T1" fmla="*/ 104 h 104"/>
                <a:gd name="T2" fmla="*/ 45 w 45"/>
                <a:gd name="T3" fmla="*/ 82 h 104"/>
                <a:gd name="T4" fmla="*/ 45 w 45"/>
                <a:gd name="T5" fmla="*/ 30 h 104"/>
                <a:gd name="T6" fmla="*/ 0 w 45"/>
                <a:gd name="T7" fmla="*/ 30 h 104"/>
                <a:gd name="T8" fmla="*/ 0 w 45"/>
                <a:gd name="T9" fmla="*/ 82 h 104"/>
                <a:gd name="T10" fmla="*/ 22 w 45"/>
                <a:gd name="T11" fmla="*/ 104 h 104"/>
                <a:gd name="T12" fmla="*/ 22 w 45"/>
                <a:gd name="T13" fmla="*/ 104 h 104"/>
                <a:gd name="T14" fmla="*/ 22 w 45"/>
                <a:gd name="T1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04">
                  <a:moveTo>
                    <a:pt x="22" y="104"/>
                  </a:moveTo>
                  <a:cubicBezTo>
                    <a:pt x="35" y="104"/>
                    <a:pt x="45" y="94"/>
                    <a:pt x="45" y="82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"/>
                    <a:pt x="0" y="0"/>
                    <a:pt x="0" y="3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4"/>
                    <a:pt x="10" y="104"/>
                    <a:pt x="22" y="104"/>
                  </a:cubicBezTo>
                  <a:close/>
                  <a:moveTo>
                    <a:pt x="22" y="104"/>
                  </a:moveTo>
                  <a:cubicBezTo>
                    <a:pt x="22" y="104"/>
                    <a:pt x="22" y="104"/>
                    <a:pt x="22" y="10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 noEditPoints="1"/>
            </p:cNvSpPr>
            <p:nvPr/>
          </p:nvSpPr>
          <p:spPr bwMode="auto">
            <a:xfrm>
              <a:off x="3621088" y="2565401"/>
              <a:ext cx="26988" cy="33338"/>
            </a:xfrm>
            <a:custGeom>
              <a:avLst/>
              <a:gdLst>
                <a:gd name="T0" fmla="*/ 41 w 95"/>
                <a:gd name="T1" fmla="*/ 92 h 116"/>
                <a:gd name="T2" fmla="*/ 80 w 95"/>
                <a:gd name="T3" fmla="*/ 69 h 116"/>
                <a:gd name="T4" fmla="*/ 54 w 95"/>
                <a:gd name="T5" fmla="*/ 24 h 116"/>
                <a:gd name="T6" fmla="*/ 15 w 95"/>
                <a:gd name="T7" fmla="*/ 46 h 116"/>
                <a:gd name="T8" fmla="*/ 41 w 95"/>
                <a:gd name="T9" fmla="*/ 92 h 116"/>
                <a:gd name="T10" fmla="*/ 41 w 95"/>
                <a:gd name="T11" fmla="*/ 92 h 116"/>
                <a:gd name="T12" fmla="*/ 41 w 95"/>
                <a:gd name="T13" fmla="*/ 9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16">
                  <a:moveTo>
                    <a:pt x="41" y="92"/>
                  </a:moveTo>
                  <a:cubicBezTo>
                    <a:pt x="55" y="116"/>
                    <a:pt x="95" y="95"/>
                    <a:pt x="80" y="69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40" y="0"/>
                    <a:pt x="0" y="21"/>
                    <a:pt x="15" y="46"/>
                  </a:cubicBezTo>
                  <a:lnTo>
                    <a:pt x="41" y="92"/>
                  </a:lnTo>
                  <a:close/>
                  <a:moveTo>
                    <a:pt x="41" y="92"/>
                  </a:moveTo>
                  <a:cubicBezTo>
                    <a:pt x="41" y="92"/>
                    <a:pt x="41" y="92"/>
                    <a:pt x="41" y="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3563938" y="2620963"/>
              <a:ext cx="34925" cy="28575"/>
            </a:xfrm>
            <a:custGeom>
              <a:avLst/>
              <a:gdLst>
                <a:gd name="T0" fmla="*/ 93 w 119"/>
                <a:gd name="T1" fmla="*/ 41 h 93"/>
                <a:gd name="T2" fmla="*/ 48 w 119"/>
                <a:gd name="T3" fmla="*/ 14 h 93"/>
                <a:gd name="T4" fmla="*/ 26 w 119"/>
                <a:gd name="T5" fmla="*/ 53 h 93"/>
                <a:gd name="T6" fmla="*/ 71 w 119"/>
                <a:gd name="T7" fmla="*/ 79 h 93"/>
                <a:gd name="T8" fmla="*/ 93 w 119"/>
                <a:gd name="T9" fmla="*/ 41 h 93"/>
                <a:gd name="T10" fmla="*/ 93 w 119"/>
                <a:gd name="T11" fmla="*/ 41 h 93"/>
                <a:gd name="T12" fmla="*/ 93 w 119"/>
                <a:gd name="T13" fmla="*/ 4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93">
                  <a:moveTo>
                    <a:pt x="93" y="41"/>
                  </a:moveTo>
                  <a:cubicBezTo>
                    <a:pt x="48" y="14"/>
                    <a:pt x="48" y="14"/>
                    <a:pt x="48" y="14"/>
                  </a:cubicBezTo>
                  <a:cubicBezTo>
                    <a:pt x="24" y="0"/>
                    <a:pt x="0" y="39"/>
                    <a:pt x="26" y="53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95" y="93"/>
                    <a:pt x="119" y="55"/>
                    <a:pt x="93" y="41"/>
                  </a:cubicBezTo>
                  <a:close/>
                  <a:moveTo>
                    <a:pt x="93" y="41"/>
                  </a:moveTo>
                  <a:cubicBezTo>
                    <a:pt x="93" y="41"/>
                    <a:pt x="93" y="41"/>
                    <a:pt x="93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 noEditPoints="1"/>
            </p:cNvSpPr>
            <p:nvPr/>
          </p:nvSpPr>
          <p:spPr bwMode="auto">
            <a:xfrm>
              <a:off x="3544888" y="2701926"/>
              <a:ext cx="30163" cy="14288"/>
            </a:xfrm>
            <a:custGeom>
              <a:avLst/>
              <a:gdLst>
                <a:gd name="T0" fmla="*/ 104 w 104"/>
                <a:gd name="T1" fmla="*/ 22 h 45"/>
                <a:gd name="T2" fmla="*/ 81 w 104"/>
                <a:gd name="T3" fmla="*/ 0 h 45"/>
                <a:gd name="T4" fmla="*/ 29 w 104"/>
                <a:gd name="T5" fmla="*/ 0 h 45"/>
                <a:gd name="T6" fmla="*/ 29 w 104"/>
                <a:gd name="T7" fmla="*/ 45 h 45"/>
                <a:gd name="T8" fmla="*/ 81 w 104"/>
                <a:gd name="T9" fmla="*/ 45 h 45"/>
                <a:gd name="T10" fmla="*/ 104 w 104"/>
                <a:gd name="T11" fmla="*/ 22 h 45"/>
                <a:gd name="T12" fmla="*/ 104 w 104"/>
                <a:gd name="T13" fmla="*/ 22 h 45"/>
                <a:gd name="T14" fmla="*/ 104 w 104"/>
                <a:gd name="T15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45">
                  <a:moveTo>
                    <a:pt x="104" y="22"/>
                  </a:moveTo>
                  <a:cubicBezTo>
                    <a:pt x="104" y="10"/>
                    <a:pt x="94" y="0"/>
                    <a:pt x="8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" y="0"/>
                    <a:pt x="0" y="45"/>
                    <a:pt x="29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94" y="45"/>
                    <a:pt x="104" y="34"/>
                    <a:pt x="104" y="22"/>
                  </a:cubicBezTo>
                  <a:close/>
                  <a:moveTo>
                    <a:pt x="104" y="22"/>
                  </a:moveTo>
                  <a:cubicBezTo>
                    <a:pt x="104" y="22"/>
                    <a:pt x="104" y="22"/>
                    <a:pt x="104" y="2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 noEditPoints="1"/>
            </p:cNvSpPr>
            <p:nvPr/>
          </p:nvSpPr>
          <p:spPr bwMode="auto">
            <a:xfrm>
              <a:off x="3563938" y="2768601"/>
              <a:ext cx="34925" cy="26988"/>
            </a:xfrm>
            <a:custGeom>
              <a:avLst/>
              <a:gdLst>
                <a:gd name="T0" fmla="*/ 70 w 116"/>
                <a:gd name="T1" fmla="*/ 15 h 94"/>
                <a:gd name="T2" fmla="*/ 25 w 116"/>
                <a:gd name="T3" fmla="*/ 41 h 94"/>
                <a:gd name="T4" fmla="*/ 47 w 116"/>
                <a:gd name="T5" fmla="*/ 80 h 94"/>
                <a:gd name="T6" fmla="*/ 92 w 116"/>
                <a:gd name="T7" fmla="*/ 54 h 94"/>
                <a:gd name="T8" fmla="*/ 70 w 116"/>
                <a:gd name="T9" fmla="*/ 15 h 94"/>
                <a:gd name="T10" fmla="*/ 70 w 116"/>
                <a:gd name="T11" fmla="*/ 15 h 94"/>
                <a:gd name="T12" fmla="*/ 70 w 116"/>
                <a:gd name="T13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94">
                  <a:moveTo>
                    <a:pt x="70" y="15"/>
                  </a:moveTo>
                  <a:cubicBezTo>
                    <a:pt x="25" y="41"/>
                    <a:pt x="25" y="41"/>
                    <a:pt x="25" y="41"/>
                  </a:cubicBezTo>
                  <a:cubicBezTo>
                    <a:pt x="0" y="55"/>
                    <a:pt x="22" y="94"/>
                    <a:pt x="47" y="80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116" y="40"/>
                    <a:pt x="95" y="0"/>
                    <a:pt x="70" y="15"/>
                  </a:cubicBezTo>
                  <a:close/>
                  <a:moveTo>
                    <a:pt x="70" y="15"/>
                  </a:moveTo>
                  <a:cubicBezTo>
                    <a:pt x="70" y="15"/>
                    <a:pt x="70" y="15"/>
                    <a:pt x="7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 noEditPoints="1"/>
            </p:cNvSpPr>
            <p:nvPr/>
          </p:nvSpPr>
          <p:spPr bwMode="auto">
            <a:xfrm>
              <a:off x="3621088" y="2820988"/>
              <a:ext cx="25400" cy="31750"/>
            </a:xfrm>
            <a:custGeom>
              <a:avLst/>
              <a:gdLst>
                <a:gd name="T0" fmla="*/ 71 w 85"/>
                <a:gd name="T1" fmla="*/ 6 h 108"/>
                <a:gd name="T2" fmla="*/ 40 w 85"/>
                <a:gd name="T3" fmla="*/ 15 h 108"/>
                <a:gd name="T4" fmla="*/ 14 w 85"/>
                <a:gd name="T5" fmla="*/ 60 h 108"/>
                <a:gd name="T6" fmla="*/ 53 w 85"/>
                <a:gd name="T7" fmla="*/ 82 h 108"/>
                <a:gd name="T8" fmla="*/ 79 w 85"/>
                <a:gd name="T9" fmla="*/ 37 h 108"/>
                <a:gd name="T10" fmla="*/ 71 w 85"/>
                <a:gd name="T11" fmla="*/ 6 h 108"/>
                <a:gd name="T12" fmla="*/ 71 w 85"/>
                <a:gd name="T13" fmla="*/ 6 h 108"/>
                <a:gd name="T14" fmla="*/ 71 w 85"/>
                <a:gd name="T15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08">
                  <a:moveTo>
                    <a:pt x="71" y="6"/>
                  </a:moveTo>
                  <a:cubicBezTo>
                    <a:pt x="60" y="0"/>
                    <a:pt x="46" y="4"/>
                    <a:pt x="40" y="15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0" y="84"/>
                    <a:pt x="38" y="108"/>
                    <a:pt x="53" y="82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5" y="26"/>
                    <a:pt x="81" y="13"/>
                    <a:pt x="71" y="6"/>
                  </a:cubicBezTo>
                  <a:close/>
                  <a:moveTo>
                    <a:pt x="71" y="6"/>
                  </a:moveTo>
                  <a:cubicBezTo>
                    <a:pt x="71" y="6"/>
                    <a:pt x="71" y="6"/>
                    <a:pt x="71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 noEditPoints="1"/>
            </p:cNvSpPr>
            <p:nvPr/>
          </p:nvSpPr>
          <p:spPr bwMode="auto">
            <a:xfrm>
              <a:off x="3836988" y="2701926"/>
              <a:ext cx="33338" cy="14288"/>
            </a:xfrm>
            <a:custGeom>
              <a:avLst/>
              <a:gdLst>
                <a:gd name="T0" fmla="*/ 81 w 111"/>
                <a:gd name="T1" fmla="*/ 0 h 45"/>
                <a:gd name="T2" fmla="*/ 29 w 111"/>
                <a:gd name="T3" fmla="*/ 0 h 45"/>
                <a:gd name="T4" fmla="*/ 29 w 111"/>
                <a:gd name="T5" fmla="*/ 45 h 45"/>
                <a:gd name="T6" fmla="*/ 81 w 111"/>
                <a:gd name="T7" fmla="*/ 45 h 45"/>
                <a:gd name="T8" fmla="*/ 81 w 111"/>
                <a:gd name="T9" fmla="*/ 0 h 45"/>
                <a:gd name="T10" fmla="*/ 81 w 111"/>
                <a:gd name="T11" fmla="*/ 0 h 45"/>
                <a:gd name="T12" fmla="*/ 81 w 11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45">
                  <a:moveTo>
                    <a:pt x="81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" y="0"/>
                    <a:pt x="0" y="45"/>
                    <a:pt x="29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109" y="45"/>
                    <a:pt x="111" y="0"/>
                    <a:pt x="81" y="0"/>
                  </a:cubicBezTo>
                  <a:close/>
                  <a:moveTo>
                    <a:pt x="81" y="0"/>
                  </a:move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 noEditPoints="1"/>
            </p:cNvSpPr>
            <p:nvPr/>
          </p:nvSpPr>
          <p:spPr bwMode="auto">
            <a:xfrm>
              <a:off x="3817938" y="2624138"/>
              <a:ext cx="31750" cy="25400"/>
            </a:xfrm>
            <a:custGeom>
              <a:avLst/>
              <a:gdLst>
                <a:gd name="T0" fmla="*/ 100 w 107"/>
                <a:gd name="T1" fmla="*/ 15 h 86"/>
                <a:gd name="T2" fmla="*/ 70 w 107"/>
                <a:gd name="T3" fmla="*/ 6 h 86"/>
                <a:gd name="T4" fmla="*/ 25 w 107"/>
                <a:gd name="T5" fmla="*/ 33 h 86"/>
                <a:gd name="T6" fmla="*/ 47 w 107"/>
                <a:gd name="T7" fmla="*/ 71 h 86"/>
                <a:gd name="T8" fmla="*/ 92 w 107"/>
                <a:gd name="T9" fmla="*/ 45 h 86"/>
                <a:gd name="T10" fmla="*/ 100 w 107"/>
                <a:gd name="T11" fmla="*/ 15 h 86"/>
                <a:gd name="T12" fmla="*/ 100 w 107"/>
                <a:gd name="T13" fmla="*/ 15 h 86"/>
                <a:gd name="T14" fmla="*/ 100 w 107"/>
                <a:gd name="T15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86">
                  <a:moveTo>
                    <a:pt x="100" y="15"/>
                  </a:moveTo>
                  <a:cubicBezTo>
                    <a:pt x="94" y="4"/>
                    <a:pt x="80" y="0"/>
                    <a:pt x="70" y="6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0" y="47"/>
                    <a:pt x="22" y="86"/>
                    <a:pt x="47" y="71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103" y="39"/>
                    <a:pt x="107" y="25"/>
                    <a:pt x="100" y="15"/>
                  </a:cubicBezTo>
                  <a:close/>
                  <a:moveTo>
                    <a:pt x="100" y="15"/>
                  </a:moveTo>
                  <a:cubicBezTo>
                    <a:pt x="100" y="15"/>
                    <a:pt x="100" y="15"/>
                    <a:pt x="10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 noEditPoints="1"/>
            </p:cNvSpPr>
            <p:nvPr/>
          </p:nvSpPr>
          <p:spPr bwMode="auto">
            <a:xfrm>
              <a:off x="3767138" y="2566988"/>
              <a:ext cx="25400" cy="33338"/>
            </a:xfrm>
            <a:custGeom>
              <a:avLst/>
              <a:gdLst>
                <a:gd name="T0" fmla="*/ 71 w 85"/>
                <a:gd name="T1" fmla="*/ 7 h 108"/>
                <a:gd name="T2" fmla="*/ 40 w 85"/>
                <a:gd name="T3" fmla="*/ 15 h 108"/>
                <a:gd name="T4" fmla="*/ 14 w 85"/>
                <a:gd name="T5" fmla="*/ 60 h 108"/>
                <a:gd name="T6" fmla="*/ 53 w 85"/>
                <a:gd name="T7" fmla="*/ 83 h 108"/>
                <a:gd name="T8" fmla="*/ 79 w 85"/>
                <a:gd name="T9" fmla="*/ 37 h 108"/>
                <a:gd name="T10" fmla="*/ 71 w 85"/>
                <a:gd name="T11" fmla="*/ 7 h 108"/>
                <a:gd name="T12" fmla="*/ 71 w 85"/>
                <a:gd name="T13" fmla="*/ 7 h 108"/>
                <a:gd name="T14" fmla="*/ 71 w 85"/>
                <a:gd name="T15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08">
                  <a:moveTo>
                    <a:pt x="71" y="7"/>
                  </a:moveTo>
                  <a:cubicBezTo>
                    <a:pt x="60" y="0"/>
                    <a:pt x="46" y="4"/>
                    <a:pt x="40" y="15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0" y="84"/>
                    <a:pt x="38" y="108"/>
                    <a:pt x="53" y="83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5" y="27"/>
                    <a:pt x="81" y="13"/>
                    <a:pt x="71" y="7"/>
                  </a:cubicBezTo>
                  <a:close/>
                  <a:moveTo>
                    <a:pt x="71" y="7"/>
                  </a:moveTo>
                  <a:cubicBezTo>
                    <a:pt x="71" y="7"/>
                    <a:pt x="71" y="7"/>
                    <a:pt x="71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 noEditPoints="1"/>
            </p:cNvSpPr>
            <p:nvPr/>
          </p:nvSpPr>
          <p:spPr bwMode="auto">
            <a:xfrm>
              <a:off x="3603625" y="2587626"/>
              <a:ext cx="149225" cy="153988"/>
            </a:xfrm>
            <a:custGeom>
              <a:avLst/>
              <a:gdLst>
                <a:gd name="T0" fmla="*/ 414 w 499"/>
                <a:gd name="T1" fmla="*/ 319 h 520"/>
                <a:gd name="T2" fmla="*/ 414 w 499"/>
                <a:gd name="T3" fmla="*/ 67 h 520"/>
                <a:gd name="T4" fmla="*/ 347 w 499"/>
                <a:gd name="T5" fmla="*/ 0 h 520"/>
                <a:gd name="T6" fmla="*/ 280 w 499"/>
                <a:gd name="T7" fmla="*/ 67 h 520"/>
                <a:gd name="T8" fmla="*/ 280 w 499"/>
                <a:gd name="T9" fmla="*/ 319 h 520"/>
                <a:gd name="T10" fmla="*/ 258 w 499"/>
                <a:gd name="T11" fmla="*/ 341 h 520"/>
                <a:gd name="T12" fmla="*/ 67 w 499"/>
                <a:gd name="T13" fmla="*/ 341 h 520"/>
                <a:gd name="T14" fmla="*/ 0 w 499"/>
                <a:gd name="T15" fmla="*/ 408 h 520"/>
                <a:gd name="T16" fmla="*/ 67 w 499"/>
                <a:gd name="T17" fmla="*/ 475 h 520"/>
                <a:gd name="T18" fmla="*/ 258 w 499"/>
                <a:gd name="T19" fmla="*/ 475 h 520"/>
                <a:gd name="T20" fmla="*/ 347 w 499"/>
                <a:gd name="T21" fmla="*/ 520 h 520"/>
                <a:gd name="T22" fmla="*/ 414 w 499"/>
                <a:gd name="T23" fmla="*/ 319 h 520"/>
                <a:gd name="T24" fmla="*/ 238 w 499"/>
                <a:gd name="T25" fmla="*/ 430 h 520"/>
                <a:gd name="T26" fmla="*/ 67 w 499"/>
                <a:gd name="T27" fmla="*/ 430 h 520"/>
                <a:gd name="T28" fmla="*/ 67 w 499"/>
                <a:gd name="T29" fmla="*/ 386 h 520"/>
                <a:gd name="T30" fmla="*/ 238 w 499"/>
                <a:gd name="T31" fmla="*/ 386 h 520"/>
                <a:gd name="T32" fmla="*/ 238 w 499"/>
                <a:gd name="T33" fmla="*/ 430 h 520"/>
                <a:gd name="T34" fmla="*/ 325 w 499"/>
                <a:gd name="T35" fmla="*/ 67 h 520"/>
                <a:gd name="T36" fmla="*/ 369 w 499"/>
                <a:gd name="T37" fmla="*/ 67 h 520"/>
                <a:gd name="T38" fmla="*/ 369 w 499"/>
                <a:gd name="T39" fmla="*/ 298 h 520"/>
                <a:gd name="T40" fmla="*/ 325 w 499"/>
                <a:gd name="T41" fmla="*/ 298 h 520"/>
                <a:gd name="T42" fmla="*/ 325 w 499"/>
                <a:gd name="T43" fmla="*/ 67 h 520"/>
                <a:gd name="T44" fmla="*/ 347 w 499"/>
                <a:gd name="T45" fmla="*/ 475 h 520"/>
                <a:gd name="T46" fmla="*/ 281 w 499"/>
                <a:gd name="T47" fmla="*/ 408 h 520"/>
                <a:gd name="T48" fmla="*/ 414 w 499"/>
                <a:gd name="T49" fmla="*/ 408 h 520"/>
                <a:gd name="T50" fmla="*/ 347 w 499"/>
                <a:gd name="T51" fmla="*/ 475 h 520"/>
                <a:gd name="T52" fmla="*/ 347 w 499"/>
                <a:gd name="T53" fmla="*/ 475 h 520"/>
                <a:gd name="T54" fmla="*/ 347 w 499"/>
                <a:gd name="T55" fmla="*/ 475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9" h="520">
                  <a:moveTo>
                    <a:pt x="414" y="319"/>
                  </a:moveTo>
                  <a:cubicBezTo>
                    <a:pt x="414" y="67"/>
                    <a:pt x="414" y="67"/>
                    <a:pt x="414" y="67"/>
                  </a:cubicBezTo>
                  <a:cubicBezTo>
                    <a:pt x="414" y="30"/>
                    <a:pt x="384" y="0"/>
                    <a:pt x="347" y="0"/>
                  </a:cubicBezTo>
                  <a:cubicBezTo>
                    <a:pt x="310" y="0"/>
                    <a:pt x="280" y="30"/>
                    <a:pt x="280" y="67"/>
                  </a:cubicBezTo>
                  <a:cubicBezTo>
                    <a:pt x="280" y="319"/>
                    <a:pt x="280" y="319"/>
                    <a:pt x="280" y="319"/>
                  </a:cubicBezTo>
                  <a:cubicBezTo>
                    <a:pt x="272" y="325"/>
                    <a:pt x="264" y="333"/>
                    <a:pt x="25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30" y="341"/>
                    <a:pt x="0" y="371"/>
                    <a:pt x="0" y="408"/>
                  </a:cubicBezTo>
                  <a:cubicBezTo>
                    <a:pt x="0" y="445"/>
                    <a:pt x="30" y="475"/>
                    <a:pt x="67" y="475"/>
                  </a:cubicBezTo>
                  <a:cubicBezTo>
                    <a:pt x="258" y="475"/>
                    <a:pt x="258" y="475"/>
                    <a:pt x="258" y="475"/>
                  </a:cubicBezTo>
                  <a:cubicBezTo>
                    <a:pt x="278" y="502"/>
                    <a:pt x="311" y="520"/>
                    <a:pt x="347" y="520"/>
                  </a:cubicBezTo>
                  <a:cubicBezTo>
                    <a:pt x="455" y="519"/>
                    <a:pt x="499" y="382"/>
                    <a:pt x="414" y="319"/>
                  </a:cubicBezTo>
                  <a:close/>
                  <a:moveTo>
                    <a:pt x="238" y="430"/>
                  </a:moveTo>
                  <a:cubicBezTo>
                    <a:pt x="67" y="430"/>
                    <a:pt x="67" y="430"/>
                    <a:pt x="67" y="430"/>
                  </a:cubicBezTo>
                  <a:cubicBezTo>
                    <a:pt x="38" y="429"/>
                    <a:pt x="38" y="387"/>
                    <a:pt x="67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5" y="400"/>
                    <a:pt x="235" y="416"/>
                    <a:pt x="238" y="430"/>
                  </a:cubicBezTo>
                  <a:close/>
                  <a:moveTo>
                    <a:pt x="325" y="67"/>
                  </a:moveTo>
                  <a:cubicBezTo>
                    <a:pt x="326" y="38"/>
                    <a:pt x="368" y="38"/>
                    <a:pt x="369" y="67"/>
                  </a:cubicBezTo>
                  <a:cubicBezTo>
                    <a:pt x="369" y="298"/>
                    <a:pt x="369" y="298"/>
                    <a:pt x="369" y="298"/>
                  </a:cubicBezTo>
                  <a:cubicBezTo>
                    <a:pt x="355" y="296"/>
                    <a:pt x="340" y="296"/>
                    <a:pt x="325" y="298"/>
                  </a:cubicBezTo>
                  <a:lnTo>
                    <a:pt x="325" y="67"/>
                  </a:lnTo>
                  <a:close/>
                  <a:moveTo>
                    <a:pt x="347" y="475"/>
                  </a:moveTo>
                  <a:cubicBezTo>
                    <a:pt x="310" y="475"/>
                    <a:pt x="281" y="445"/>
                    <a:pt x="281" y="408"/>
                  </a:cubicBezTo>
                  <a:cubicBezTo>
                    <a:pt x="284" y="319"/>
                    <a:pt x="410" y="319"/>
                    <a:pt x="414" y="408"/>
                  </a:cubicBezTo>
                  <a:cubicBezTo>
                    <a:pt x="414" y="445"/>
                    <a:pt x="384" y="475"/>
                    <a:pt x="347" y="475"/>
                  </a:cubicBezTo>
                  <a:close/>
                  <a:moveTo>
                    <a:pt x="347" y="475"/>
                  </a:moveTo>
                  <a:cubicBezTo>
                    <a:pt x="347" y="475"/>
                    <a:pt x="347" y="475"/>
                    <a:pt x="347" y="47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4"/>
            <p:cNvSpPr>
              <a:spLocks noEditPoints="1"/>
            </p:cNvSpPr>
            <p:nvPr/>
          </p:nvSpPr>
          <p:spPr bwMode="auto">
            <a:xfrm>
              <a:off x="3432175" y="2411413"/>
              <a:ext cx="563563" cy="550863"/>
            </a:xfrm>
            <a:custGeom>
              <a:avLst/>
              <a:gdLst>
                <a:gd name="T0" fmla="*/ 1698 w 1891"/>
                <a:gd name="T1" fmla="*/ 1420 h 1853"/>
                <a:gd name="T2" fmla="*/ 1551 w 1891"/>
                <a:gd name="T3" fmla="*/ 1335 h 1853"/>
                <a:gd name="T4" fmla="*/ 518 w 1891"/>
                <a:gd name="T5" fmla="*/ 417 h 1853"/>
                <a:gd name="T6" fmla="*/ 512 w 1891"/>
                <a:gd name="T7" fmla="*/ 449 h 1853"/>
                <a:gd name="T8" fmla="*/ 543 w 1891"/>
                <a:gd name="T9" fmla="*/ 454 h 1853"/>
                <a:gd name="T10" fmla="*/ 1512 w 1891"/>
                <a:gd name="T11" fmla="*/ 1313 h 1853"/>
                <a:gd name="T12" fmla="*/ 1472 w 1891"/>
                <a:gd name="T13" fmla="*/ 1290 h 1853"/>
                <a:gd name="T14" fmla="*/ 924 w 1891"/>
                <a:gd name="T15" fmla="*/ 380 h 1853"/>
                <a:gd name="T16" fmla="*/ 304 w 1891"/>
                <a:gd name="T17" fmla="*/ 1000 h 1853"/>
                <a:gd name="T18" fmla="*/ 853 w 1891"/>
                <a:gd name="T19" fmla="*/ 1616 h 1853"/>
                <a:gd name="T20" fmla="*/ 853 w 1891"/>
                <a:gd name="T21" fmla="*/ 1662 h 1853"/>
                <a:gd name="T22" fmla="*/ 454 w 1891"/>
                <a:gd name="T23" fmla="*/ 529 h 1853"/>
                <a:gd name="T24" fmla="*/ 454 w 1891"/>
                <a:gd name="T25" fmla="*/ 498 h 1853"/>
                <a:gd name="T26" fmla="*/ 422 w 1891"/>
                <a:gd name="T27" fmla="*/ 498 h 1853"/>
                <a:gd name="T28" fmla="*/ 853 w 1891"/>
                <a:gd name="T29" fmla="*/ 1707 h 1853"/>
                <a:gd name="T30" fmla="*/ 853 w 1891"/>
                <a:gd name="T31" fmla="*/ 1722 h 1853"/>
                <a:gd name="T32" fmla="*/ 1005 w 1891"/>
                <a:gd name="T33" fmla="*/ 1810 h 1853"/>
                <a:gd name="T34" fmla="*/ 1175 w 1891"/>
                <a:gd name="T35" fmla="*/ 1712 h 1853"/>
                <a:gd name="T36" fmla="*/ 1327 w 1891"/>
                <a:gd name="T37" fmla="*/ 1810 h 1853"/>
                <a:gd name="T38" fmla="*/ 1533 w 1891"/>
                <a:gd name="T39" fmla="*/ 1691 h 1853"/>
                <a:gd name="T40" fmla="*/ 1511 w 1891"/>
                <a:gd name="T41" fmla="*/ 1652 h 1853"/>
                <a:gd name="T42" fmla="*/ 1305 w 1891"/>
                <a:gd name="T43" fmla="*/ 1771 h 1853"/>
                <a:gd name="T44" fmla="*/ 1220 w 1891"/>
                <a:gd name="T45" fmla="*/ 1722 h 1853"/>
                <a:gd name="T46" fmla="*/ 1220 w 1891"/>
                <a:gd name="T47" fmla="*/ 1686 h 1853"/>
                <a:gd name="T48" fmla="*/ 1376 w 1891"/>
                <a:gd name="T49" fmla="*/ 1596 h 1853"/>
                <a:gd name="T50" fmla="*/ 1376 w 1891"/>
                <a:gd name="T51" fmla="*/ 1420 h 1853"/>
                <a:gd name="T52" fmla="*/ 1220 w 1891"/>
                <a:gd name="T53" fmla="*/ 1331 h 1853"/>
                <a:gd name="T54" fmla="*/ 1220 w 1891"/>
                <a:gd name="T55" fmla="*/ 1294 h 1853"/>
                <a:gd name="T56" fmla="*/ 1305 w 1891"/>
                <a:gd name="T57" fmla="*/ 1245 h 1853"/>
                <a:gd name="T58" fmla="*/ 1675 w 1891"/>
                <a:gd name="T59" fmla="*/ 1459 h 1853"/>
                <a:gd name="T60" fmla="*/ 1675 w 1891"/>
                <a:gd name="T61" fmla="*/ 1557 h 1853"/>
                <a:gd name="T62" fmla="*/ 1611 w 1891"/>
                <a:gd name="T63" fmla="*/ 1594 h 1853"/>
                <a:gd name="T64" fmla="*/ 1634 w 1891"/>
                <a:gd name="T65" fmla="*/ 1633 h 1853"/>
                <a:gd name="T66" fmla="*/ 1698 w 1891"/>
                <a:gd name="T67" fmla="*/ 1596 h 1853"/>
                <a:gd name="T68" fmla="*/ 1698 w 1891"/>
                <a:gd name="T69" fmla="*/ 1420 h 1853"/>
                <a:gd name="T70" fmla="*/ 1353 w 1891"/>
                <a:gd name="T71" fmla="*/ 1459 h 1853"/>
                <a:gd name="T72" fmla="*/ 1353 w 1891"/>
                <a:gd name="T73" fmla="*/ 1557 h 1853"/>
                <a:gd name="T74" fmla="*/ 983 w 1891"/>
                <a:gd name="T75" fmla="*/ 1771 h 1853"/>
                <a:gd name="T76" fmla="*/ 898 w 1891"/>
                <a:gd name="T77" fmla="*/ 1722 h 1853"/>
                <a:gd name="T78" fmla="*/ 898 w 1891"/>
                <a:gd name="T79" fmla="*/ 1294 h 1853"/>
                <a:gd name="T80" fmla="*/ 983 w 1891"/>
                <a:gd name="T81" fmla="*/ 1245 h 1853"/>
                <a:gd name="T82" fmla="*/ 1353 w 1891"/>
                <a:gd name="T83" fmla="*/ 1459 h 1853"/>
                <a:gd name="T84" fmla="*/ 1327 w 1891"/>
                <a:gd name="T85" fmla="*/ 1206 h 1853"/>
                <a:gd name="T86" fmla="*/ 1175 w 1891"/>
                <a:gd name="T87" fmla="*/ 1305 h 1853"/>
                <a:gd name="T88" fmla="*/ 1005 w 1891"/>
                <a:gd name="T89" fmla="*/ 1206 h 1853"/>
                <a:gd name="T90" fmla="*/ 853 w 1891"/>
                <a:gd name="T91" fmla="*/ 1294 h 1853"/>
                <a:gd name="T92" fmla="*/ 853 w 1891"/>
                <a:gd name="T93" fmla="*/ 1571 h 1853"/>
                <a:gd name="T94" fmla="*/ 349 w 1891"/>
                <a:gd name="T95" fmla="*/ 1000 h 1853"/>
                <a:gd name="T96" fmla="*/ 924 w 1891"/>
                <a:gd name="T97" fmla="*/ 425 h 1853"/>
                <a:gd name="T98" fmla="*/ 1434 w 1891"/>
                <a:gd name="T99" fmla="*/ 1268 h 1853"/>
                <a:gd name="T100" fmla="*/ 1327 w 1891"/>
                <a:gd name="T101" fmla="*/ 1206 h 1853"/>
                <a:gd name="T102" fmla="*/ 1327 w 1891"/>
                <a:gd name="T103" fmla="*/ 1206 h 1853"/>
                <a:gd name="T104" fmla="*/ 1327 w 1891"/>
                <a:gd name="T105" fmla="*/ 1206 h 1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91" h="1853">
                  <a:moveTo>
                    <a:pt x="1698" y="1420"/>
                  </a:moveTo>
                  <a:cubicBezTo>
                    <a:pt x="1551" y="1335"/>
                    <a:pt x="1551" y="1335"/>
                    <a:pt x="1551" y="1335"/>
                  </a:cubicBezTo>
                  <a:cubicBezTo>
                    <a:pt x="1891" y="669"/>
                    <a:pt x="1139" y="0"/>
                    <a:pt x="518" y="417"/>
                  </a:cubicBezTo>
                  <a:cubicBezTo>
                    <a:pt x="507" y="425"/>
                    <a:pt x="505" y="439"/>
                    <a:pt x="512" y="449"/>
                  </a:cubicBezTo>
                  <a:cubicBezTo>
                    <a:pt x="519" y="459"/>
                    <a:pt x="533" y="461"/>
                    <a:pt x="543" y="454"/>
                  </a:cubicBezTo>
                  <a:cubicBezTo>
                    <a:pt x="1125" y="63"/>
                    <a:pt x="1829" y="689"/>
                    <a:pt x="1512" y="1313"/>
                  </a:cubicBezTo>
                  <a:cubicBezTo>
                    <a:pt x="1472" y="1290"/>
                    <a:pt x="1472" y="1290"/>
                    <a:pt x="1472" y="1290"/>
                  </a:cubicBezTo>
                  <a:cubicBezTo>
                    <a:pt x="1692" y="884"/>
                    <a:pt x="1386" y="376"/>
                    <a:pt x="924" y="380"/>
                  </a:cubicBezTo>
                  <a:cubicBezTo>
                    <a:pt x="582" y="380"/>
                    <a:pt x="304" y="658"/>
                    <a:pt x="304" y="1000"/>
                  </a:cubicBezTo>
                  <a:cubicBezTo>
                    <a:pt x="299" y="1307"/>
                    <a:pt x="548" y="1587"/>
                    <a:pt x="853" y="1616"/>
                  </a:cubicBezTo>
                  <a:cubicBezTo>
                    <a:pt x="853" y="1662"/>
                    <a:pt x="853" y="1662"/>
                    <a:pt x="853" y="1662"/>
                  </a:cubicBezTo>
                  <a:cubicBezTo>
                    <a:pt x="300" y="1603"/>
                    <a:pt x="60" y="923"/>
                    <a:pt x="454" y="529"/>
                  </a:cubicBezTo>
                  <a:cubicBezTo>
                    <a:pt x="463" y="521"/>
                    <a:pt x="463" y="506"/>
                    <a:pt x="454" y="498"/>
                  </a:cubicBezTo>
                  <a:cubicBezTo>
                    <a:pt x="445" y="489"/>
                    <a:pt x="431" y="489"/>
                    <a:pt x="422" y="498"/>
                  </a:cubicBezTo>
                  <a:cubicBezTo>
                    <a:pt x="0" y="919"/>
                    <a:pt x="260" y="1648"/>
                    <a:pt x="853" y="1707"/>
                  </a:cubicBezTo>
                  <a:cubicBezTo>
                    <a:pt x="853" y="1722"/>
                    <a:pt x="853" y="1722"/>
                    <a:pt x="853" y="1722"/>
                  </a:cubicBezTo>
                  <a:cubicBezTo>
                    <a:pt x="853" y="1799"/>
                    <a:pt x="938" y="1849"/>
                    <a:pt x="1005" y="1810"/>
                  </a:cubicBezTo>
                  <a:cubicBezTo>
                    <a:pt x="1175" y="1712"/>
                    <a:pt x="1175" y="1712"/>
                    <a:pt x="1175" y="1712"/>
                  </a:cubicBezTo>
                  <a:cubicBezTo>
                    <a:pt x="1174" y="1790"/>
                    <a:pt x="1253" y="1853"/>
                    <a:pt x="1327" y="1810"/>
                  </a:cubicBezTo>
                  <a:cubicBezTo>
                    <a:pt x="1533" y="1691"/>
                    <a:pt x="1533" y="1691"/>
                    <a:pt x="1533" y="1691"/>
                  </a:cubicBezTo>
                  <a:cubicBezTo>
                    <a:pt x="1557" y="1677"/>
                    <a:pt x="1536" y="1637"/>
                    <a:pt x="1511" y="1652"/>
                  </a:cubicBezTo>
                  <a:cubicBezTo>
                    <a:pt x="1305" y="1771"/>
                    <a:pt x="1305" y="1771"/>
                    <a:pt x="1305" y="1771"/>
                  </a:cubicBezTo>
                  <a:cubicBezTo>
                    <a:pt x="1268" y="1792"/>
                    <a:pt x="1220" y="1764"/>
                    <a:pt x="1220" y="1722"/>
                  </a:cubicBezTo>
                  <a:cubicBezTo>
                    <a:pt x="1220" y="1686"/>
                    <a:pt x="1220" y="1686"/>
                    <a:pt x="1220" y="1686"/>
                  </a:cubicBezTo>
                  <a:cubicBezTo>
                    <a:pt x="1376" y="1596"/>
                    <a:pt x="1376" y="1596"/>
                    <a:pt x="1376" y="1596"/>
                  </a:cubicBezTo>
                  <a:cubicBezTo>
                    <a:pt x="1443" y="1557"/>
                    <a:pt x="1440" y="1460"/>
                    <a:pt x="1376" y="1420"/>
                  </a:cubicBezTo>
                  <a:cubicBezTo>
                    <a:pt x="1220" y="1331"/>
                    <a:pt x="1220" y="1331"/>
                    <a:pt x="1220" y="1331"/>
                  </a:cubicBezTo>
                  <a:cubicBezTo>
                    <a:pt x="1220" y="1294"/>
                    <a:pt x="1220" y="1294"/>
                    <a:pt x="1220" y="1294"/>
                  </a:cubicBezTo>
                  <a:cubicBezTo>
                    <a:pt x="1220" y="1252"/>
                    <a:pt x="1268" y="1224"/>
                    <a:pt x="1305" y="1245"/>
                  </a:cubicBezTo>
                  <a:cubicBezTo>
                    <a:pt x="1675" y="1459"/>
                    <a:pt x="1675" y="1459"/>
                    <a:pt x="1675" y="1459"/>
                  </a:cubicBezTo>
                  <a:cubicBezTo>
                    <a:pt x="1712" y="1481"/>
                    <a:pt x="1712" y="1536"/>
                    <a:pt x="1675" y="1557"/>
                  </a:cubicBezTo>
                  <a:cubicBezTo>
                    <a:pt x="1611" y="1594"/>
                    <a:pt x="1611" y="1594"/>
                    <a:pt x="1611" y="1594"/>
                  </a:cubicBezTo>
                  <a:cubicBezTo>
                    <a:pt x="1587" y="1608"/>
                    <a:pt x="1608" y="1648"/>
                    <a:pt x="1634" y="1633"/>
                  </a:cubicBezTo>
                  <a:cubicBezTo>
                    <a:pt x="1698" y="1596"/>
                    <a:pt x="1698" y="1596"/>
                    <a:pt x="1698" y="1596"/>
                  </a:cubicBezTo>
                  <a:cubicBezTo>
                    <a:pt x="1764" y="1558"/>
                    <a:pt x="1764" y="1459"/>
                    <a:pt x="1698" y="1420"/>
                  </a:cubicBezTo>
                  <a:close/>
                  <a:moveTo>
                    <a:pt x="1353" y="1459"/>
                  </a:moveTo>
                  <a:cubicBezTo>
                    <a:pt x="1390" y="1481"/>
                    <a:pt x="1390" y="1536"/>
                    <a:pt x="1353" y="1557"/>
                  </a:cubicBezTo>
                  <a:cubicBezTo>
                    <a:pt x="983" y="1771"/>
                    <a:pt x="983" y="1771"/>
                    <a:pt x="983" y="1771"/>
                  </a:cubicBezTo>
                  <a:cubicBezTo>
                    <a:pt x="946" y="1792"/>
                    <a:pt x="898" y="1764"/>
                    <a:pt x="898" y="1722"/>
                  </a:cubicBezTo>
                  <a:cubicBezTo>
                    <a:pt x="898" y="1294"/>
                    <a:pt x="898" y="1294"/>
                    <a:pt x="898" y="1294"/>
                  </a:cubicBezTo>
                  <a:cubicBezTo>
                    <a:pt x="898" y="1252"/>
                    <a:pt x="946" y="1224"/>
                    <a:pt x="983" y="1245"/>
                  </a:cubicBezTo>
                  <a:lnTo>
                    <a:pt x="1353" y="1459"/>
                  </a:lnTo>
                  <a:close/>
                  <a:moveTo>
                    <a:pt x="1327" y="1206"/>
                  </a:moveTo>
                  <a:cubicBezTo>
                    <a:pt x="1255" y="1165"/>
                    <a:pt x="1172" y="1226"/>
                    <a:pt x="1175" y="1305"/>
                  </a:cubicBezTo>
                  <a:cubicBezTo>
                    <a:pt x="1005" y="1206"/>
                    <a:pt x="1005" y="1206"/>
                    <a:pt x="1005" y="1206"/>
                  </a:cubicBezTo>
                  <a:cubicBezTo>
                    <a:pt x="938" y="1168"/>
                    <a:pt x="853" y="1217"/>
                    <a:pt x="853" y="1294"/>
                  </a:cubicBezTo>
                  <a:cubicBezTo>
                    <a:pt x="853" y="1571"/>
                    <a:pt x="853" y="1571"/>
                    <a:pt x="853" y="1571"/>
                  </a:cubicBezTo>
                  <a:cubicBezTo>
                    <a:pt x="572" y="1541"/>
                    <a:pt x="344" y="1283"/>
                    <a:pt x="349" y="1000"/>
                  </a:cubicBezTo>
                  <a:cubicBezTo>
                    <a:pt x="349" y="683"/>
                    <a:pt x="607" y="425"/>
                    <a:pt x="924" y="425"/>
                  </a:cubicBezTo>
                  <a:cubicBezTo>
                    <a:pt x="1352" y="421"/>
                    <a:pt x="1636" y="891"/>
                    <a:pt x="1434" y="1268"/>
                  </a:cubicBezTo>
                  <a:lnTo>
                    <a:pt x="1327" y="1206"/>
                  </a:lnTo>
                  <a:close/>
                  <a:moveTo>
                    <a:pt x="1327" y="1206"/>
                  </a:moveTo>
                  <a:cubicBezTo>
                    <a:pt x="1327" y="1206"/>
                    <a:pt x="1327" y="1206"/>
                    <a:pt x="1327" y="120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6" name="Rectangle: Rounded Corners 47">
            <a:extLst>
              <a:ext uri="{FF2B5EF4-FFF2-40B4-BE49-F238E27FC236}">
                <a16:creationId xmlns:a16="http://schemas.microsoft.com/office/drawing/2014/main" id="{7488A376-578D-4098-9372-BA15F052E9ED}"/>
              </a:ext>
            </a:extLst>
          </p:cNvPr>
          <p:cNvSpPr/>
          <p:nvPr/>
        </p:nvSpPr>
        <p:spPr>
          <a:xfrm>
            <a:off x="6299864" y="3929777"/>
            <a:ext cx="2453360" cy="722780"/>
          </a:xfrm>
          <a:prstGeom prst="roundRect">
            <a:avLst>
              <a:gd name="adj" fmla="val 8758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Average load weight</a:t>
            </a:r>
            <a:br>
              <a:rPr lang="en-U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</a:br>
            <a:r>
              <a:rPr lang="en-US" sz="1600" b="1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20 tons</a:t>
            </a:r>
          </a:p>
        </p:txBody>
      </p:sp>
      <p:grpSp>
        <p:nvGrpSpPr>
          <p:cNvPr id="119" name="Group 118"/>
          <p:cNvGrpSpPr/>
          <p:nvPr/>
        </p:nvGrpSpPr>
        <p:grpSpPr>
          <a:xfrm>
            <a:off x="6534151" y="4062567"/>
            <a:ext cx="431800" cy="457200"/>
            <a:chOff x="4162426" y="2497138"/>
            <a:chExt cx="431800" cy="457200"/>
          </a:xfrm>
          <a:solidFill>
            <a:schemeClr val="tx1">
              <a:lumMod val="90000"/>
              <a:lumOff val="10000"/>
            </a:schemeClr>
          </a:solidFill>
        </p:grpSpPr>
        <p:sp>
          <p:nvSpPr>
            <p:cNvPr id="120" name="Freeform 119"/>
            <p:cNvSpPr>
              <a:spLocks noEditPoints="1"/>
            </p:cNvSpPr>
            <p:nvPr/>
          </p:nvSpPr>
          <p:spPr bwMode="auto">
            <a:xfrm>
              <a:off x="4222751" y="2552701"/>
              <a:ext cx="312738" cy="179388"/>
            </a:xfrm>
            <a:custGeom>
              <a:avLst/>
              <a:gdLst>
                <a:gd name="T0" fmla="*/ 526 w 1052"/>
                <a:gd name="T1" fmla="*/ 0 h 600"/>
                <a:gd name="T2" fmla="*/ 15 w 1052"/>
                <a:gd name="T3" fmla="*/ 243 h 600"/>
                <a:gd name="T4" fmla="*/ 15 w 1052"/>
                <a:gd name="T5" fmla="*/ 302 h 600"/>
                <a:gd name="T6" fmla="*/ 260 w 1052"/>
                <a:gd name="T7" fmla="*/ 584 h 600"/>
                <a:gd name="T8" fmla="*/ 294 w 1052"/>
                <a:gd name="T9" fmla="*/ 600 h 600"/>
                <a:gd name="T10" fmla="*/ 758 w 1052"/>
                <a:gd name="T11" fmla="*/ 600 h 600"/>
                <a:gd name="T12" fmla="*/ 792 w 1052"/>
                <a:gd name="T13" fmla="*/ 584 h 600"/>
                <a:gd name="T14" fmla="*/ 1037 w 1052"/>
                <a:gd name="T15" fmla="*/ 302 h 600"/>
                <a:gd name="T16" fmla="*/ 1037 w 1052"/>
                <a:gd name="T17" fmla="*/ 243 h 600"/>
                <a:gd name="T18" fmla="*/ 526 w 1052"/>
                <a:gd name="T19" fmla="*/ 0 h 600"/>
                <a:gd name="T20" fmla="*/ 500 w 1052"/>
                <a:gd name="T21" fmla="*/ 509 h 600"/>
                <a:gd name="T22" fmla="*/ 526 w 1052"/>
                <a:gd name="T23" fmla="*/ 452 h 600"/>
                <a:gd name="T24" fmla="*/ 552 w 1052"/>
                <a:gd name="T25" fmla="*/ 509 h 600"/>
                <a:gd name="T26" fmla="*/ 500 w 1052"/>
                <a:gd name="T27" fmla="*/ 509 h 600"/>
                <a:gd name="T28" fmla="*/ 737 w 1052"/>
                <a:gd name="T29" fmla="*/ 509 h 600"/>
                <a:gd name="T30" fmla="*/ 652 w 1052"/>
                <a:gd name="T31" fmla="*/ 509 h 600"/>
                <a:gd name="T32" fmla="*/ 567 w 1052"/>
                <a:gd name="T33" fmla="*/ 326 h 600"/>
                <a:gd name="T34" fmla="*/ 526 w 1052"/>
                <a:gd name="T35" fmla="*/ 299 h 600"/>
                <a:gd name="T36" fmla="*/ 485 w 1052"/>
                <a:gd name="T37" fmla="*/ 326 h 600"/>
                <a:gd name="T38" fmla="*/ 400 w 1052"/>
                <a:gd name="T39" fmla="*/ 509 h 600"/>
                <a:gd name="T40" fmla="*/ 315 w 1052"/>
                <a:gd name="T41" fmla="*/ 509 h 600"/>
                <a:gd name="T42" fmla="*/ 109 w 1052"/>
                <a:gd name="T43" fmla="*/ 273 h 600"/>
                <a:gd name="T44" fmla="*/ 191 w 1052"/>
                <a:gd name="T45" fmla="*/ 202 h 600"/>
                <a:gd name="T46" fmla="*/ 229 w 1052"/>
                <a:gd name="T47" fmla="*/ 249 h 600"/>
                <a:gd name="T48" fmla="*/ 264 w 1052"/>
                <a:gd name="T49" fmla="*/ 265 h 600"/>
                <a:gd name="T50" fmla="*/ 293 w 1052"/>
                <a:gd name="T51" fmla="*/ 254 h 600"/>
                <a:gd name="T52" fmla="*/ 299 w 1052"/>
                <a:gd name="T53" fmla="*/ 191 h 600"/>
                <a:gd name="T54" fmla="*/ 268 w 1052"/>
                <a:gd name="T55" fmla="*/ 154 h 600"/>
                <a:gd name="T56" fmla="*/ 481 w 1052"/>
                <a:gd name="T57" fmla="*/ 92 h 600"/>
                <a:gd name="T58" fmla="*/ 481 w 1052"/>
                <a:gd name="T59" fmla="*/ 147 h 600"/>
                <a:gd name="T60" fmla="*/ 526 w 1052"/>
                <a:gd name="T61" fmla="*/ 192 h 600"/>
                <a:gd name="T62" fmla="*/ 571 w 1052"/>
                <a:gd name="T63" fmla="*/ 147 h 600"/>
                <a:gd name="T64" fmla="*/ 571 w 1052"/>
                <a:gd name="T65" fmla="*/ 92 h 600"/>
                <a:gd name="T66" fmla="*/ 784 w 1052"/>
                <a:gd name="T67" fmla="*/ 154 h 600"/>
                <a:gd name="T68" fmla="*/ 753 w 1052"/>
                <a:gd name="T69" fmla="*/ 191 h 600"/>
                <a:gd name="T70" fmla="*/ 759 w 1052"/>
                <a:gd name="T71" fmla="*/ 254 h 600"/>
                <a:gd name="T72" fmla="*/ 788 w 1052"/>
                <a:gd name="T73" fmla="*/ 265 h 600"/>
                <a:gd name="T74" fmla="*/ 823 w 1052"/>
                <a:gd name="T75" fmla="*/ 249 h 600"/>
                <a:gd name="T76" fmla="*/ 861 w 1052"/>
                <a:gd name="T77" fmla="*/ 202 h 600"/>
                <a:gd name="T78" fmla="*/ 943 w 1052"/>
                <a:gd name="T79" fmla="*/ 273 h 600"/>
                <a:gd name="T80" fmla="*/ 737 w 1052"/>
                <a:gd name="T81" fmla="*/ 509 h 600"/>
                <a:gd name="T82" fmla="*/ 737 w 1052"/>
                <a:gd name="T83" fmla="*/ 509 h 600"/>
                <a:gd name="T84" fmla="*/ 737 w 1052"/>
                <a:gd name="T85" fmla="*/ 50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2" h="600">
                  <a:moveTo>
                    <a:pt x="526" y="0"/>
                  </a:moveTo>
                  <a:cubicBezTo>
                    <a:pt x="332" y="0"/>
                    <a:pt x="151" y="86"/>
                    <a:pt x="15" y="243"/>
                  </a:cubicBezTo>
                  <a:cubicBezTo>
                    <a:pt x="0" y="260"/>
                    <a:pt x="0" y="285"/>
                    <a:pt x="15" y="302"/>
                  </a:cubicBezTo>
                  <a:cubicBezTo>
                    <a:pt x="260" y="584"/>
                    <a:pt x="260" y="584"/>
                    <a:pt x="260" y="584"/>
                  </a:cubicBezTo>
                  <a:cubicBezTo>
                    <a:pt x="269" y="594"/>
                    <a:pt x="281" y="600"/>
                    <a:pt x="294" y="600"/>
                  </a:cubicBezTo>
                  <a:cubicBezTo>
                    <a:pt x="758" y="600"/>
                    <a:pt x="758" y="600"/>
                    <a:pt x="758" y="600"/>
                  </a:cubicBezTo>
                  <a:cubicBezTo>
                    <a:pt x="771" y="600"/>
                    <a:pt x="783" y="594"/>
                    <a:pt x="792" y="584"/>
                  </a:cubicBezTo>
                  <a:cubicBezTo>
                    <a:pt x="1037" y="302"/>
                    <a:pt x="1037" y="302"/>
                    <a:pt x="1037" y="302"/>
                  </a:cubicBezTo>
                  <a:cubicBezTo>
                    <a:pt x="1052" y="285"/>
                    <a:pt x="1052" y="260"/>
                    <a:pt x="1037" y="243"/>
                  </a:cubicBezTo>
                  <a:cubicBezTo>
                    <a:pt x="901" y="86"/>
                    <a:pt x="720" y="0"/>
                    <a:pt x="526" y="0"/>
                  </a:cubicBezTo>
                  <a:close/>
                  <a:moveTo>
                    <a:pt x="500" y="509"/>
                  </a:moveTo>
                  <a:cubicBezTo>
                    <a:pt x="526" y="452"/>
                    <a:pt x="526" y="452"/>
                    <a:pt x="526" y="452"/>
                  </a:cubicBezTo>
                  <a:cubicBezTo>
                    <a:pt x="552" y="509"/>
                    <a:pt x="552" y="509"/>
                    <a:pt x="552" y="509"/>
                  </a:cubicBezTo>
                  <a:lnTo>
                    <a:pt x="500" y="509"/>
                  </a:lnTo>
                  <a:close/>
                  <a:moveTo>
                    <a:pt x="737" y="509"/>
                  </a:moveTo>
                  <a:cubicBezTo>
                    <a:pt x="652" y="509"/>
                    <a:pt x="652" y="509"/>
                    <a:pt x="652" y="509"/>
                  </a:cubicBezTo>
                  <a:cubicBezTo>
                    <a:pt x="567" y="326"/>
                    <a:pt x="567" y="326"/>
                    <a:pt x="567" y="326"/>
                  </a:cubicBezTo>
                  <a:cubicBezTo>
                    <a:pt x="560" y="310"/>
                    <a:pt x="544" y="299"/>
                    <a:pt x="526" y="299"/>
                  </a:cubicBezTo>
                  <a:cubicBezTo>
                    <a:pt x="508" y="299"/>
                    <a:pt x="492" y="310"/>
                    <a:pt x="485" y="326"/>
                  </a:cubicBezTo>
                  <a:cubicBezTo>
                    <a:pt x="400" y="509"/>
                    <a:pt x="400" y="509"/>
                    <a:pt x="400" y="509"/>
                  </a:cubicBezTo>
                  <a:cubicBezTo>
                    <a:pt x="315" y="509"/>
                    <a:pt x="315" y="509"/>
                    <a:pt x="315" y="509"/>
                  </a:cubicBezTo>
                  <a:cubicBezTo>
                    <a:pt x="109" y="273"/>
                    <a:pt x="109" y="273"/>
                    <a:pt x="109" y="273"/>
                  </a:cubicBezTo>
                  <a:cubicBezTo>
                    <a:pt x="135" y="247"/>
                    <a:pt x="162" y="223"/>
                    <a:pt x="191" y="202"/>
                  </a:cubicBezTo>
                  <a:cubicBezTo>
                    <a:pt x="229" y="249"/>
                    <a:pt x="229" y="249"/>
                    <a:pt x="229" y="249"/>
                  </a:cubicBezTo>
                  <a:cubicBezTo>
                    <a:pt x="238" y="259"/>
                    <a:pt x="251" y="265"/>
                    <a:pt x="264" y="265"/>
                  </a:cubicBezTo>
                  <a:cubicBezTo>
                    <a:pt x="274" y="265"/>
                    <a:pt x="285" y="261"/>
                    <a:pt x="293" y="254"/>
                  </a:cubicBezTo>
                  <a:cubicBezTo>
                    <a:pt x="312" y="238"/>
                    <a:pt x="315" y="210"/>
                    <a:pt x="299" y="191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335" y="119"/>
                    <a:pt x="407" y="98"/>
                    <a:pt x="481" y="92"/>
                  </a:cubicBezTo>
                  <a:cubicBezTo>
                    <a:pt x="481" y="147"/>
                    <a:pt x="481" y="147"/>
                    <a:pt x="481" y="147"/>
                  </a:cubicBezTo>
                  <a:cubicBezTo>
                    <a:pt x="481" y="172"/>
                    <a:pt x="501" y="192"/>
                    <a:pt x="526" y="192"/>
                  </a:cubicBezTo>
                  <a:cubicBezTo>
                    <a:pt x="551" y="192"/>
                    <a:pt x="571" y="172"/>
                    <a:pt x="571" y="147"/>
                  </a:cubicBezTo>
                  <a:cubicBezTo>
                    <a:pt x="571" y="92"/>
                    <a:pt x="571" y="92"/>
                    <a:pt x="571" y="92"/>
                  </a:cubicBezTo>
                  <a:cubicBezTo>
                    <a:pt x="645" y="98"/>
                    <a:pt x="717" y="119"/>
                    <a:pt x="784" y="154"/>
                  </a:cubicBezTo>
                  <a:cubicBezTo>
                    <a:pt x="753" y="191"/>
                    <a:pt x="753" y="191"/>
                    <a:pt x="753" y="191"/>
                  </a:cubicBezTo>
                  <a:cubicBezTo>
                    <a:pt x="737" y="210"/>
                    <a:pt x="740" y="238"/>
                    <a:pt x="759" y="254"/>
                  </a:cubicBezTo>
                  <a:cubicBezTo>
                    <a:pt x="767" y="261"/>
                    <a:pt x="778" y="265"/>
                    <a:pt x="788" y="265"/>
                  </a:cubicBezTo>
                  <a:cubicBezTo>
                    <a:pt x="801" y="265"/>
                    <a:pt x="814" y="259"/>
                    <a:pt x="823" y="249"/>
                  </a:cubicBezTo>
                  <a:cubicBezTo>
                    <a:pt x="861" y="202"/>
                    <a:pt x="861" y="202"/>
                    <a:pt x="861" y="202"/>
                  </a:cubicBezTo>
                  <a:cubicBezTo>
                    <a:pt x="890" y="223"/>
                    <a:pt x="917" y="247"/>
                    <a:pt x="943" y="273"/>
                  </a:cubicBezTo>
                  <a:lnTo>
                    <a:pt x="737" y="509"/>
                  </a:lnTo>
                  <a:close/>
                  <a:moveTo>
                    <a:pt x="737" y="509"/>
                  </a:moveTo>
                  <a:cubicBezTo>
                    <a:pt x="737" y="509"/>
                    <a:pt x="737" y="509"/>
                    <a:pt x="737" y="50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0"/>
            <p:cNvSpPr>
              <a:spLocks noEditPoints="1"/>
            </p:cNvSpPr>
            <p:nvPr/>
          </p:nvSpPr>
          <p:spPr bwMode="auto">
            <a:xfrm>
              <a:off x="4162426" y="2497138"/>
              <a:ext cx="431800" cy="457200"/>
            </a:xfrm>
            <a:custGeom>
              <a:avLst/>
              <a:gdLst>
                <a:gd name="T0" fmla="*/ 1357 w 1450"/>
                <a:gd name="T1" fmla="*/ 109 h 1536"/>
                <a:gd name="T2" fmla="*/ 1112 w 1450"/>
                <a:gd name="T3" fmla="*/ 0 h 1536"/>
                <a:gd name="T4" fmla="*/ 338 w 1450"/>
                <a:gd name="T5" fmla="*/ 0 h 1536"/>
                <a:gd name="T6" fmla="*/ 93 w 1450"/>
                <a:gd name="T7" fmla="*/ 109 h 1536"/>
                <a:gd name="T8" fmla="*/ 10 w 1450"/>
                <a:gd name="T9" fmla="*/ 364 h 1536"/>
                <a:gd name="T10" fmla="*/ 101 w 1450"/>
                <a:gd name="T11" fmla="*/ 1240 h 1536"/>
                <a:gd name="T12" fmla="*/ 429 w 1450"/>
                <a:gd name="T13" fmla="*/ 1536 h 1536"/>
                <a:gd name="T14" fmla="*/ 1021 w 1450"/>
                <a:gd name="T15" fmla="*/ 1536 h 1536"/>
                <a:gd name="T16" fmla="*/ 1349 w 1450"/>
                <a:gd name="T17" fmla="*/ 1240 h 1536"/>
                <a:gd name="T18" fmla="*/ 1440 w 1450"/>
                <a:gd name="T19" fmla="*/ 364 h 1536"/>
                <a:gd name="T20" fmla="*/ 1357 w 1450"/>
                <a:gd name="T21" fmla="*/ 109 h 1536"/>
                <a:gd name="T22" fmla="*/ 1351 w 1450"/>
                <a:gd name="T23" fmla="*/ 354 h 1536"/>
                <a:gd name="T24" fmla="*/ 1259 w 1450"/>
                <a:gd name="T25" fmla="*/ 1231 h 1536"/>
                <a:gd name="T26" fmla="*/ 1021 w 1450"/>
                <a:gd name="T27" fmla="*/ 1446 h 1536"/>
                <a:gd name="T28" fmla="*/ 770 w 1450"/>
                <a:gd name="T29" fmla="*/ 1446 h 1536"/>
                <a:gd name="T30" fmla="*/ 770 w 1450"/>
                <a:gd name="T31" fmla="*/ 1175 h 1536"/>
                <a:gd name="T32" fmla="*/ 725 w 1450"/>
                <a:gd name="T33" fmla="*/ 1130 h 1536"/>
                <a:gd name="T34" fmla="*/ 680 w 1450"/>
                <a:gd name="T35" fmla="*/ 1175 h 1536"/>
                <a:gd name="T36" fmla="*/ 680 w 1450"/>
                <a:gd name="T37" fmla="*/ 1446 h 1536"/>
                <a:gd name="T38" fmla="*/ 429 w 1450"/>
                <a:gd name="T39" fmla="*/ 1446 h 1536"/>
                <a:gd name="T40" fmla="*/ 191 w 1450"/>
                <a:gd name="T41" fmla="*/ 1231 h 1536"/>
                <a:gd name="T42" fmla="*/ 100 w 1450"/>
                <a:gd name="T43" fmla="*/ 354 h 1536"/>
                <a:gd name="T44" fmla="*/ 160 w 1450"/>
                <a:gd name="T45" fmla="*/ 169 h 1536"/>
                <a:gd name="T46" fmla="*/ 338 w 1450"/>
                <a:gd name="T47" fmla="*/ 90 h 1536"/>
                <a:gd name="T48" fmla="*/ 1112 w 1450"/>
                <a:gd name="T49" fmla="*/ 90 h 1536"/>
                <a:gd name="T50" fmla="*/ 1290 w 1450"/>
                <a:gd name="T51" fmla="*/ 169 h 1536"/>
                <a:gd name="T52" fmla="*/ 1351 w 1450"/>
                <a:gd name="T53" fmla="*/ 354 h 1536"/>
                <a:gd name="T54" fmla="*/ 1351 w 1450"/>
                <a:gd name="T55" fmla="*/ 354 h 1536"/>
                <a:gd name="T56" fmla="*/ 1351 w 1450"/>
                <a:gd name="T57" fmla="*/ 354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50" h="1536">
                  <a:moveTo>
                    <a:pt x="1357" y="109"/>
                  </a:moveTo>
                  <a:cubicBezTo>
                    <a:pt x="1295" y="40"/>
                    <a:pt x="1206" y="0"/>
                    <a:pt x="1112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244" y="0"/>
                    <a:pt x="155" y="40"/>
                    <a:pt x="93" y="109"/>
                  </a:cubicBezTo>
                  <a:cubicBezTo>
                    <a:pt x="30" y="178"/>
                    <a:pt x="0" y="271"/>
                    <a:pt x="10" y="364"/>
                  </a:cubicBezTo>
                  <a:cubicBezTo>
                    <a:pt x="101" y="1240"/>
                    <a:pt x="101" y="1240"/>
                    <a:pt x="101" y="1240"/>
                  </a:cubicBezTo>
                  <a:cubicBezTo>
                    <a:pt x="118" y="1409"/>
                    <a:pt x="259" y="1536"/>
                    <a:pt x="429" y="1536"/>
                  </a:cubicBezTo>
                  <a:cubicBezTo>
                    <a:pt x="1021" y="1536"/>
                    <a:pt x="1021" y="1536"/>
                    <a:pt x="1021" y="1536"/>
                  </a:cubicBezTo>
                  <a:cubicBezTo>
                    <a:pt x="1191" y="1536"/>
                    <a:pt x="1332" y="1409"/>
                    <a:pt x="1349" y="1240"/>
                  </a:cubicBezTo>
                  <a:cubicBezTo>
                    <a:pt x="1440" y="364"/>
                    <a:pt x="1440" y="364"/>
                    <a:pt x="1440" y="364"/>
                  </a:cubicBezTo>
                  <a:cubicBezTo>
                    <a:pt x="1450" y="271"/>
                    <a:pt x="1420" y="178"/>
                    <a:pt x="1357" y="109"/>
                  </a:cubicBezTo>
                  <a:close/>
                  <a:moveTo>
                    <a:pt x="1351" y="354"/>
                  </a:moveTo>
                  <a:cubicBezTo>
                    <a:pt x="1259" y="1231"/>
                    <a:pt x="1259" y="1231"/>
                    <a:pt x="1259" y="1231"/>
                  </a:cubicBezTo>
                  <a:cubicBezTo>
                    <a:pt x="1247" y="1354"/>
                    <a:pt x="1144" y="1446"/>
                    <a:pt x="1021" y="1446"/>
                  </a:cubicBezTo>
                  <a:cubicBezTo>
                    <a:pt x="770" y="1446"/>
                    <a:pt x="770" y="1446"/>
                    <a:pt x="770" y="1446"/>
                  </a:cubicBezTo>
                  <a:cubicBezTo>
                    <a:pt x="770" y="1175"/>
                    <a:pt x="770" y="1175"/>
                    <a:pt x="770" y="1175"/>
                  </a:cubicBezTo>
                  <a:cubicBezTo>
                    <a:pt x="770" y="1151"/>
                    <a:pt x="750" y="1130"/>
                    <a:pt x="725" y="1130"/>
                  </a:cubicBezTo>
                  <a:cubicBezTo>
                    <a:pt x="700" y="1130"/>
                    <a:pt x="680" y="1151"/>
                    <a:pt x="680" y="1175"/>
                  </a:cubicBezTo>
                  <a:cubicBezTo>
                    <a:pt x="680" y="1446"/>
                    <a:pt x="680" y="1446"/>
                    <a:pt x="680" y="1446"/>
                  </a:cubicBezTo>
                  <a:cubicBezTo>
                    <a:pt x="429" y="1446"/>
                    <a:pt x="429" y="1446"/>
                    <a:pt x="429" y="1446"/>
                  </a:cubicBezTo>
                  <a:cubicBezTo>
                    <a:pt x="306" y="1446"/>
                    <a:pt x="203" y="1354"/>
                    <a:pt x="191" y="1231"/>
                  </a:cubicBezTo>
                  <a:cubicBezTo>
                    <a:pt x="100" y="354"/>
                    <a:pt x="100" y="354"/>
                    <a:pt x="100" y="354"/>
                  </a:cubicBezTo>
                  <a:cubicBezTo>
                    <a:pt x="93" y="287"/>
                    <a:pt x="114" y="220"/>
                    <a:pt x="160" y="169"/>
                  </a:cubicBezTo>
                  <a:cubicBezTo>
                    <a:pt x="205" y="119"/>
                    <a:pt x="270" y="90"/>
                    <a:pt x="338" y="90"/>
                  </a:cubicBezTo>
                  <a:cubicBezTo>
                    <a:pt x="1112" y="90"/>
                    <a:pt x="1112" y="90"/>
                    <a:pt x="1112" y="90"/>
                  </a:cubicBezTo>
                  <a:cubicBezTo>
                    <a:pt x="1180" y="90"/>
                    <a:pt x="1245" y="119"/>
                    <a:pt x="1290" y="169"/>
                  </a:cubicBezTo>
                  <a:cubicBezTo>
                    <a:pt x="1336" y="220"/>
                    <a:pt x="1358" y="287"/>
                    <a:pt x="1351" y="354"/>
                  </a:cubicBezTo>
                  <a:close/>
                  <a:moveTo>
                    <a:pt x="1351" y="354"/>
                  </a:moveTo>
                  <a:cubicBezTo>
                    <a:pt x="1351" y="354"/>
                    <a:pt x="1351" y="354"/>
                    <a:pt x="1351" y="3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125" name="Chart 124">
            <a:extLst>
              <a:ext uri="{FF2B5EF4-FFF2-40B4-BE49-F238E27FC236}">
                <a16:creationId xmlns:a16="http://schemas.microsoft.com/office/drawing/2014/main" id="{59255D31-9A95-48A9-99D3-CF9AF4F120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9484929"/>
              </p:ext>
            </p:extLst>
          </p:nvPr>
        </p:nvGraphicFramePr>
        <p:xfrm>
          <a:off x="365022" y="2962090"/>
          <a:ext cx="5459413" cy="1992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6" name="Rectangle 125"/>
          <p:cNvSpPr/>
          <p:nvPr/>
        </p:nvSpPr>
        <p:spPr>
          <a:xfrm flipH="1">
            <a:off x="2278803" y="2827740"/>
            <a:ext cx="1631858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Loading Time And Weight</a:t>
            </a:r>
          </a:p>
        </p:txBody>
      </p:sp>
    </p:spTree>
    <p:extLst>
      <p:ext uri="{BB962C8B-B14F-4D97-AF65-F5344CB8AC3E}">
        <p14:creationId xmlns:p14="http://schemas.microsoft.com/office/powerpoint/2010/main" val="37933953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4605667" y="2110062"/>
            <a:ext cx="4393088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605667" y="3540857"/>
            <a:ext cx="4393088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605667" y="679267"/>
            <a:ext cx="4393088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Revenue Debt To Equity &amp; Net Profit Margin Sales Dashboard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40778" y="679266"/>
            <a:ext cx="4418511" cy="2122822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40778" y="2830158"/>
            <a:ext cx="4418511" cy="2122822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flipH="1">
            <a:off x="6503252" y="730066"/>
            <a:ext cx="597921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</a:t>
            </a:r>
          </a:p>
        </p:txBody>
      </p:sp>
      <p:sp>
        <p:nvSpPr>
          <p:cNvPr id="54" name="Rectangle 53"/>
          <p:cNvSpPr/>
          <p:nvPr/>
        </p:nvSpPr>
        <p:spPr>
          <a:xfrm flipH="1">
            <a:off x="6313300" y="2160862"/>
            <a:ext cx="977832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Debt to Equity</a:t>
            </a:r>
          </a:p>
        </p:txBody>
      </p:sp>
      <p:sp>
        <p:nvSpPr>
          <p:cNvPr id="55" name="Rectangle 54"/>
          <p:cNvSpPr/>
          <p:nvPr/>
        </p:nvSpPr>
        <p:spPr>
          <a:xfrm flipH="1">
            <a:off x="6242766" y="3558668"/>
            <a:ext cx="1118897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Return to Equity</a:t>
            </a:r>
          </a:p>
        </p:txBody>
      </p:sp>
      <p:sp>
        <p:nvSpPr>
          <p:cNvPr id="56" name="Rectangle 55"/>
          <p:cNvSpPr/>
          <p:nvPr/>
        </p:nvSpPr>
        <p:spPr>
          <a:xfrm flipH="1">
            <a:off x="1748910" y="730066"/>
            <a:ext cx="1202252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 Profit Margin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1669559" y="2884525"/>
            <a:ext cx="1360950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Gross Profit Margin</a:t>
            </a:r>
          </a:p>
        </p:txBody>
      </p:sp>
      <p:graphicFrame>
        <p:nvGraphicFramePr>
          <p:cNvPr id="58" name="Chart 57"/>
          <p:cNvGraphicFramePr/>
          <p:nvPr>
            <p:extLst>
              <p:ext uri="{D42A27DB-BD31-4B8C-83A1-F6EECF244321}">
                <p14:modId xmlns:p14="http://schemas.microsoft.com/office/powerpoint/2010/main" val="3817899138"/>
              </p:ext>
            </p:extLst>
          </p:nvPr>
        </p:nvGraphicFramePr>
        <p:xfrm>
          <a:off x="313187" y="1006663"/>
          <a:ext cx="4073692" cy="1699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9" name="Chart 58"/>
          <p:cNvGraphicFramePr/>
          <p:nvPr>
            <p:extLst>
              <p:ext uri="{D42A27DB-BD31-4B8C-83A1-F6EECF244321}">
                <p14:modId xmlns:p14="http://schemas.microsoft.com/office/powerpoint/2010/main" val="3797189886"/>
              </p:ext>
            </p:extLst>
          </p:nvPr>
        </p:nvGraphicFramePr>
        <p:xfrm>
          <a:off x="313187" y="3158166"/>
          <a:ext cx="4073692" cy="1699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59255D31-9A95-48A9-99D3-CF9AF4F120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354119"/>
              </p:ext>
            </p:extLst>
          </p:nvPr>
        </p:nvGraphicFramePr>
        <p:xfrm>
          <a:off x="4774747" y="2364200"/>
          <a:ext cx="4054928" cy="107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59255D31-9A95-48A9-99D3-CF9AF4F120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4566218"/>
              </p:ext>
            </p:extLst>
          </p:nvPr>
        </p:nvGraphicFramePr>
        <p:xfrm>
          <a:off x="4774747" y="3826072"/>
          <a:ext cx="4054928" cy="107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39" name="Group 138"/>
          <p:cNvGrpSpPr/>
          <p:nvPr/>
        </p:nvGrpSpPr>
        <p:grpSpPr>
          <a:xfrm>
            <a:off x="5002733" y="1006663"/>
            <a:ext cx="1601262" cy="802076"/>
            <a:chOff x="2473690" y="1403352"/>
            <a:chExt cx="1951456" cy="977489"/>
          </a:xfrm>
        </p:grpSpPr>
        <p:grpSp>
          <p:nvGrpSpPr>
            <p:cNvPr id="140" name="Group 139"/>
            <p:cNvGrpSpPr/>
            <p:nvPr/>
          </p:nvGrpSpPr>
          <p:grpSpPr>
            <a:xfrm>
              <a:off x="2473690" y="1403352"/>
              <a:ext cx="1951456" cy="977489"/>
              <a:chOff x="2811463" y="1547813"/>
              <a:chExt cx="3517901" cy="1762125"/>
            </a:xfrm>
          </p:grpSpPr>
          <p:sp>
            <p:nvSpPr>
              <p:cNvPr id="142" name="Freeform 141"/>
              <p:cNvSpPr>
                <a:spLocks/>
              </p:cNvSpPr>
              <p:nvPr/>
            </p:nvSpPr>
            <p:spPr bwMode="auto">
              <a:xfrm>
                <a:off x="4576763" y="1547813"/>
                <a:ext cx="446088" cy="625475"/>
              </a:xfrm>
              <a:custGeom>
                <a:avLst/>
                <a:gdLst>
                  <a:gd name="T0" fmla="*/ 161 w 161"/>
                  <a:gd name="T1" fmla="*/ 21 h 226"/>
                  <a:gd name="T2" fmla="*/ 0 w 161"/>
                  <a:gd name="T3" fmla="*/ 0 h 226"/>
                  <a:gd name="T4" fmla="*/ 0 w 161"/>
                  <a:gd name="T5" fmla="*/ 212 h 226"/>
                  <a:gd name="T6" fmla="*/ 106 w 161"/>
                  <a:gd name="T7" fmla="*/ 226 h 226"/>
                  <a:gd name="T8" fmla="*/ 161 w 161"/>
                  <a:gd name="T9" fmla="*/ 2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26">
                    <a:moveTo>
                      <a:pt x="161" y="21"/>
                    </a:moveTo>
                    <a:cubicBezTo>
                      <a:pt x="109" y="8"/>
                      <a:pt x="55" y="0"/>
                      <a:pt x="0" y="0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36" y="212"/>
                      <a:pt x="72" y="217"/>
                      <a:pt x="106" y="226"/>
                    </a:cubicBezTo>
                    <a:lnTo>
                      <a:pt x="161" y="2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"/>
              <p:cNvSpPr>
                <a:spLocks/>
              </p:cNvSpPr>
              <p:nvPr/>
            </p:nvSpPr>
            <p:spPr bwMode="auto">
              <a:xfrm>
                <a:off x="3695701" y="1609726"/>
                <a:ext cx="566738" cy="679450"/>
              </a:xfrm>
              <a:custGeom>
                <a:avLst/>
                <a:gdLst>
                  <a:gd name="T0" fmla="*/ 150 w 205"/>
                  <a:gd name="T1" fmla="*/ 0 h 246"/>
                  <a:gd name="T2" fmla="*/ 0 w 205"/>
                  <a:gd name="T3" fmla="*/ 63 h 246"/>
                  <a:gd name="T4" fmla="*/ 106 w 205"/>
                  <a:gd name="T5" fmla="*/ 246 h 246"/>
                  <a:gd name="T6" fmla="*/ 205 w 205"/>
                  <a:gd name="T7" fmla="*/ 205 h 246"/>
                  <a:gd name="T8" fmla="*/ 150 w 205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46">
                    <a:moveTo>
                      <a:pt x="150" y="0"/>
                    </a:moveTo>
                    <a:cubicBezTo>
                      <a:pt x="97" y="15"/>
                      <a:pt x="47" y="36"/>
                      <a:pt x="0" y="63"/>
                    </a:cubicBezTo>
                    <a:cubicBezTo>
                      <a:pt x="106" y="246"/>
                      <a:pt x="106" y="246"/>
                      <a:pt x="106" y="246"/>
                    </a:cubicBezTo>
                    <a:cubicBezTo>
                      <a:pt x="137" y="229"/>
                      <a:pt x="170" y="215"/>
                      <a:pt x="205" y="205"/>
                    </a:cubicBez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8"/>
              <p:cNvSpPr>
                <a:spLocks/>
              </p:cNvSpPr>
              <p:nvPr/>
            </p:nvSpPr>
            <p:spPr bwMode="auto">
              <a:xfrm>
                <a:off x="2874963" y="2433638"/>
                <a:ext cx="677863" cy="566738"/>
              </a:xfrm>
              <a:custGeom>
                <a:avLst/>
                <a:gdLst>
                  <a:gd name="T0" fmla="*/ 204 w 245"/>
                  <a:gd name="T1" fmla="*/ 205 h 205"/>
                  <a:gd name="T2" fmla="*/ 245 w 245"/>
                  <a:gd name="T3" fmla="*/ 106 h 205"/>
                  <a:gd name="T4" fmla="*/ 62 w 245"/>
                  <a:gd name="T5" fmla="*/ 0 h 205"/>
                  <a:gd name="T6" fmla="*/ 0 w 245"/>
                  <a:gd name="T7" fmla="*/ 150 h 205"/>
                  <a:gd name="T8" fmla="*/ 204 w 245"/>
                  <a:gd name="T9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05">
                    <a:moveTo>
                      <a:pt x="204" y="205"/>
                    </a:moveTo>
                    <a:cubicBezTo>
                      <a:pt x="214" y="170"/>
                      <a:pt x="228" y="137"/>
                      <a:pt x="245" y="106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35" y="47"/>
                      <a:pt x="14" y="97"/>
                      <a:pt x="0" y="150"/>
                    </a:cubicBezTo>
                    <a:lnTo>
                      <a:pt x="204" y="205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9"/>
              <p:cNvSpPr>
                <a:spLocks/>
              </p:cNvSpPr>
              <p:nvPr/>
            </p:nvSpPr>
            <p:spPr bwMode="auto">
              <a:xfrm>
                <a:off x="3330576" y="1789113"/>
                <a:ext cx="650875" cy="685800"/>
              </a:xfrm>
              <a:custGeom>
                <a:avLst/>
                <a:gdLst>
                  <a:gd name="T0" fmla="*/ 129 w 235"/>
                  <a:gd name="T1" fmla="*/ 0 h 248"/>
                  <a:gd name="T2" fmla="*/ 0 w 235"/>
                  <a:gd name="T3" fmla="*/ 98 h 248"/>
                  <a:gd name="T4" fmla="*/ 150 w 235"/>
                  <a:gd name="T5" fmla="*/ 248 h 248"/>
                  <a:gd name="T6" fmla="*/ 235 w 235"/>
                  <a:gd name="T7" fmla="*/ 183 h 248"/>
                  <a:gd name="T8" fmla="*/ 129 w 235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248">
                    <a:moveTo>
                      <a:pt x="129" y="0"/>
                    </a:moveTo>
                    <a:cubicBezTo>
                      <a:pt x="82" y="27"/>
                      <a:pt x="39" y="60"/>
                      <a:pt x="0" y="98"/>
                    </a:cubicBezTo>
                    <a:cubicBezTo>
                      <a:pt x="150" y="248"/>
                      <a:pt x="150" y="248"/>
                      <a:pt x="150" y="248"/>
                    </a:cubicBezTo>
                    <a:cubicBezTo>
                      <a:pt x="176" y="223"/>
                      <a:pt x="204" y="201"/>
                      <a:pt x="235" y="183"/>
                    </a:cubicBez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0"/>
              <p:cNvSpPr>
                <a:spLocks/>
              </p:cNvSpPr>
              <p:nvPr/>
            </p:nvSpPr>
            <p:spPr bwMode="auto">
              <a:xfrm>
                <a:off x="3052763" y="2068513"/>
                <a:ext cx="684213" cy="649288"/>
              </a:xfrm>
              <a:custGeom>
                <a:avLst/>
                <a:gdLst>
                  <a:gd name="T0" fmla="*/ 99 w 248"/>
                  <a:gd name="T1" fmla="*/ 0 h 235"/>
                  <a:gd name="T2" fmla="*/ 0 w 248"/>
                  <a:gd name="T3" fmla="*/ 129 h 235"/>
                  <a:gd name="T4" fmla="*/ 183 w 248"/>
                  <a:gd name="T5" fmla="*/ 235 h 235"/>
                  <a:gd name="T6" fmla="*/ 248 w 248"/>
                  <a:gd name="T7" fmla="*/ 150 h 235"/>
                  <a:gd name="T8" fmla="*/ 99 w 248"/>
                  <a:gd name="T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235">
                    <a:moveTo>
                      <a:pt x="99" y="0"/>
                    </a:moveTo>
                    <a:cubicBezTo>
                      <a:pt x="60" y="39"/>
                      <a:pt x="27" y="82"/>
                      <a:pt x="0" y="129"/>
                    </a:cubicBezTo>
                    <a:cubicBezTo>
                      <a:pt x="183" y="235"/>
                      <a:pt x="183" y="235"/>
                      <a:pt x="183" y="235"/>
                    </a:cubicBezTo>
                    <a:cubicBezTo>
                      <a:pt x="201" y="204"/>
                      <a:pt x="223" y="175"/>
                      <a:pt x="248" y="150"/>
                    </a:cubicBez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1"/>
              <p:cNvSpPr>
                <a:spLocks/>
              </p:cNvSpPr>
              <p:nvPr/>
            </p:nvSpPr>
            <p:spPr bwMode="auto">
              <a:xfrm>
                <a:off x="4121151" y="1547813"/>
                <a:ext cx="446088" cy="625475"/>
              </a:xfrm>
              <a:custGeom>
                <a:avLst/>
                <a:gdLst>
                  <a:gd name="T0" fmla="*/ 161 w 161"/>
                  <a:gd name="T1" fmla="*/ 0 h 226"/>
                  <a:gd name="T2" fmla="*/ 0 w 161"/>
                  <a:gd name="T3" fmla="*/ 21 h 226"/>
                  <a:gd name="T4" fmla="*/ 55 w 161"/>
                  <a:gd name="T5" fmla="*/ 226 h 226"/>
                  <a:gd name="T6" fmla="*/ 161 w 161"/>
                  <a:gd name="T7" fmla="*/ 212 h 226"/>
                  <a:gd name="T8" fmla="*/ 161 w 161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26">
                    <a:moveTo>
                      <a:pt x="161" y="0"/>
                    </a:moveTo>
                    <a:cubicBezTo>
                      <a:pt x="105" y="0"/>
                      <a:pt x="51" y="8"/>
                      <a:pt x="0" y="21"/>
                    </a:cubicBezTo>
                    <a:cubicBezTo>
                      <a:pt x="55" y="226"/>
                      <a:pt x="55" y="226"/>
                      <a:pt x="55" y="226"/>
                    </a:cubicBezTo>
                    <a:cubicBezTo>
                      <a:pt x="89" y="217"/>
                      <a:pt x="124" y="212"/>
                      <a:pt x="161" y="212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2"/>
              <p:cNvSpPr>
                <a:spLocks/>
              </p:cNvSpPr>
              <p:nvPr/>
            </p:nvSpPr>
            <p:spPr bwMode="auto">
              <a:xfrm>
                <a:off x="2811463" y="2859088"/>
                <a:ext cx="625475" cy="450850"/>
              </a:xfrm>
              <a:custGeom>
                <a:avLst/>
                <a:gdLst>
                  <a:gd name="T0" fmla="*/ 22 w 226"/>
                  <a:gd name="T1" fmla="*/ 0 h 163"/>
                  <a:gd name="T2" fmla="*/ 0 w 226"/>
                  <a:gd name="T3" fmla="*/ 163 h 163"/>
                  <a:gd name="T4" fmla="*/ 212 w 226"/>
                  <a:gd name="T5" fmla="*/ 163 h 163"/>
                  <a:gd name="T6" fmla="*/ 226 w 226"/>
                  <a:gd name="T7" fmla="*/ 55 h 163"/>
                  <a:gd name="T8" fmla="*/ 22 w 226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63">
                    <a:moveTo>
                      <a:pt x="22" y="0"/>
                    </a:moveTo>
                    <a:cubicBezTo>
                      <a:pt x="8" y="52"/>
                      <a:pt x="0" y="106"/>
                      <a:pt x="0" y="163"/>
                    </a:cubicBezTo>
                    <a:cubicBezTo>
                      <a:pt x="212" y="163"/>
                      <a:pt x="212" y="163"/>
                      <a:pt x="212" y="163"/>
                    </a:cubicBezTo>
                    <a:cubicBezTo>
                      <a:pt x="212" y="125"/>
                      <a:pt x="217" y="89"/>
                      <a:pt x="226" y="55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3"/>
              <p:cNvSpPr>
                <a:spLocks/>
              </p:cNvSpPr>
              <p:nvPr/>
            </p:nvSpPr>
            <p:spPr bwMode="auto">
              <a:xfrm>
                <a:off x="5705476" y="2859088"/>
                <a:ext cx="623888" cy="450850"/>
              </a:xfrm>
              <a:custGeom>
                <a:avLst/>
                <a:gdLst>
                  <a:gd name="T0" fmla="*/ 0 w 226"/>
                  <a:gd name="T1" fmla="*/ 55 h 163"/>
                  <a:gd name="T2" fmla="*/ 14 w 226"/>
                  <a:gd name="T3" fmla="*/ 163 h 163"/>
                  <a:gd name="T4" fmla="*/ 226 w 226"/>
                  <a:gd name="T5" fmla="*/ 163 h 163"/>
                  <a:gd name="T6" fmla="*/ 205 w 226"/>
                  <a:gd name="T7" fmla="*/ 0 h 163"/>
                  <a:gd name="T8" fmla="*/ 0 w 226"/>
                  <a:gd name="T9" fmla="*/ 5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63">
                    <a:moveTo>
                      <a:pt x="0" y="55"/>
                    </a:moveTo>
                    <a:cubicBezTo>
                      <a:pt x="9" y="89"/>
                      <a:pt x="14" y="125"/>
                      <a:pt x="14" y="163"/>
                    </a:cubicBezTo>
                    <a:cubicBezTo>
                      <a:pt x="226" y="163"/>
                      <a:pt x="226" y="163"/>
                      <a:pt x="226" y="163"/>
                    </a:cubicBezTo>
                    <a:cubicBezTo>
                      <a:pt x="226" y="106"/>
                      <a:pt x="219" y="52"/>
                      <a:pt x="205" y="0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4"/>
              <p:cNvSpPr>
                <a:spLocks/>
              </p:cNvSpPr>
              <p:nvPr/>
            </p:nvSpPr>
            <p:spPr bwMode="auto">
              <a:xfrm>
                <a:off x="5589588" y="2433638"/>
                <a:ext cx="679450" cy="566738"/>
              </a:xfrm>
              <a:custGeom>
                <a:avLst/>
                <a:gdLst>
                  <a:gd name="T0" fmla="*/ 246 w 246"/>
                  <a:gd name="T1" fmla="*/ 150 h 205"/>
                  <a:gd name="T2" fmla="*/ 184 w 246"/>
                  <a:gd name="T3" fmla="*/ 0 h 205"/>
                  <a:gd name="T4" fmla="*/ 0 w 246"/>
                  <a:gd name="T5" fmla="*/ 106 h 205"/>
                  <a:gd name="T6" fmla="*/ 41 w 246"/>
                  <a:gd name="T7" fmla="*/ 205 h 205"/>
                  <a:gd name="T8" fmla="*/ 246 w 246"/>
                  <a:gd name="T9" fmla="*/ 15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6" h="205">
                    <a:moveTo>
                      <a:pt x="246" y="150"/>
                    </a:moveTo>
                    <a:cubicBezTo>
                      <a:pt x="232" y="97"/>
                      <a:pt x="211" y="47"/>
                      <a:pt x="184" y="0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18" y="137"/>
                      <a:pt x="32" y="170"/>
                      <a:pt x="41" y="205"/>
                    </a:cubicBezTo>
                    <a:lnTo>
                      <a:pt x="246" y="150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5"/>
              <p:cNvSpPr>
                <a:spLocks/>
              </p:cNvSpPr>
              <p:nvPr/>
            </p:nvSpPr>
            <p:spPr bwMode="auto">
              <a:xfrm>
                <a:off x="5403851" y="2068513"/>
                <a:ext cx="687388" cy="649288"/>
              </a:xfrm>
              <a:custGeom>
                <a:avLst/>
                <a:gdLst>
                  <a:gd name="T0" fmla="*/ 249 w 249"/>
                  <a:gd name="T1" fmla="*/ 129 h 235"/>
                  <a:gd name="T2" fmla="*/ 150 w 249"/>
                  <a:gd name="T3" fmla="*/ 0 h 235"/>
                  <a:gd name="T4" fmla="*/ 0 w 249"/>
                  <a:gd name="T5" fmla="*/ 150 h 235"/>
                  <a:gd name="T6" fmla="*/ 65 w 249"/>
                  <a:gd name="T7" fmla="*/ 235 h 235"/>
                  <a:gd name="T8" fmla="*/ 249 w 249"/>
                  <a:gd name="T9" fmla="*/ 12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235">
                    <a:moveTo>
                      <a:pt x="249" y="129"/>
                    </a:moveTo>
                    <a:cubicBezTo>
                      <a:pt x="221" y="82"/>
                      <a:pt x="188" y="39"/>
                      <a:pt x="150" y="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5" y="175"/>
                      <a:pt x="47" y="204"/>
                      <a:pt x="65" y="235"/>
                    </a:cubicBezTo>
                    <a:lnTo>
                      <a:pt x="249" y="129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6"/>
              <p:cNvSpPr>
                <a:spLocks/>
              </p:cNvSpPr>
              <p:nvPr/>
            </p:nvSpPr>
            <p:spPr bwMode="auto">
              <a:xfrm>
                <a:off x="4881563" y="1609726"/>
                <a:ext cx="563563" cy="679450"/>
              </a:xfrm>
              <a:custGeom>
                <a:avLst/>
                <a:gdLst>
                  <a:gd name="T0" fmla="*/ 204 w 204"/>
                  <a:gd name="T1" fmla="*/ 63 h 246"/>
                  <a:gd name="T2" fmla="*/ 54 w 204"/>
                  <a:gd name="T3" fmla="*/ 0 h 246"/>
                  <a:gd name="T4" fmla="*/ 0 w 204"/>
                  <a:gd name="T5" fmla="*/ 205 h 246"/>
                  <a:gd name="T6" fmla="*/ 98 w 204"/>
                  <a:gd name="T7" fmla="*/ 246 h 246"/>
                  <a:gd name="T8" fmla="*/ 204 w 204"/>
                  <a:gd name="T9" fmla="*/ 63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46">
                    <a:moveTo>
                      <a:pt x="204" y="63"/>
                    </a:moveTo>
                    <a:cubicBezTo>
                      <a:pt x="158" y="36"/>
                      <a:pt x="107" y="15"/>
                      <a:pt x="54" y="0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34" y="215"/>
                      <a:pt x="68" y="229"/>
                      <a:pt x="98" y="246"/>
                    </a:cubicBezTo>
                    <a:lnTo>
                      <a:pt x="204" y="63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7"/>
              <p:cNvSpPr>
                <a:spLocks/>
              </p:cNvSpPr>
              <p:nvPr/>
            </p:nvSpPr>
            <p:spPr bwMode="auto">
              <a:xfrm>
                <a:off x="5162551" y="1789113"/>
                <a:ext cx="647700" cy="685800"/>
              </a:xfrm>
              <a:custGeom>
                <a:avLst/>
                <a:gdLst>
                  <a:gd name="T0" fmla="*/ 234 w 234"/>
                  <a:gd name="T1" fmla="*/ 98 h 248"/>
                  <a:gd name="T2" fmla="*/ 106 w 234"/>
                  <a:gd name="T3" fmla="*/ 0 h 248"/>
                  <a:gd name="T4" fmla="*/ 0 w 234"/>
                  <a:gd name="T5" fmla="*/ 183 h 248"/>
                  <a:gd name="T6" fmla="*/ 84 w 234"/>
                  <a:gd name="T7" fmla="*/ 248 h 248"/>
                  <a:gd name="T8" fmla="*/ 234 w 234"/>
                  <a:gd name="T9" fmla="*/ 9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48">
                    <a:moveTo>
                      <a:pt x="234" y="98"/>
                    </a:moveTo>
                    <a:cubicBezTo>
                      <a:pt x="196" y="60"/>
                      <a:pt x="153" y="27"/>
                      <a:pt x="106" y="0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31" y="201"/>
                      <a:pt x="59" y="223"/>
                      <a:pt x="84" y="248"/>
                    </a:cubicBezTo>
                    <a:lnTo>
                      <a:pt x="234" y="98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2869089" y="1799631"/>
              <a:ext cx="1162419" cy="581209"/>
            </a:xfrm>
            <a:custGeom>
              <a:avLst/>
              <a:gdLst>
                <a:gd name="T0" fmla="*/ 379 w 758"/>
                <a:gd name="T1" fmla="*/ 56 h 379"/>
                <a:gd name="T2" fmla="*/ 702 w 758"/>
                <a:gd name="T3" fmla="*/ 379 h 379"/>
                <a:gd name="T4" fmla="*/ 758 w 758"/>
                <a:gd name="T5" fmla="*/ 379 h 379"/>
                <a:gd name="T6" fmla="*/ 379 w 758"/>
                <a:gd name="T7" fmla="*/ 0 h 379"/>
                <a:gd name="T8" fmla="*/ 0 w 758"/>
                <a:gd name="T9" fmla="*/ 379 h 379"/>
                <a:gd name="T10" fmla="*/ 56 w 758"/>
                <a:gd name="T11" fmla="*/ 379 h 379"/>
                <a:gd name="T12" fmla="*/ 379 w 758"/>
                <a:gd name="T13" fmla="*/ 56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8" h="379">
                  <a:moveTo>
                    <a:pt x="379" y="56"/>
                  </a:moveTo>
                  <a:cubicBezTo>
                    <a:pt x="557" y="56"/>
                    <a:pt x="702" y="201"/>
                    <a:pt x="702" y="379"/>
                  </a:cubicBezTo>
                  <a:cubicBezTo>
                    <a:pt x="758" y="379"/>
                    <a:pt x="758" y="379"/>
                    <a:pt x="758" y="379"/>
                  </a:cubicBezTo>
                  <a:cubicBezTo>
                    <a:pt x="758" y="170"/>
                    <a:pt x="588" y="0"/>
                    <a:pt x="379" y="0"/>
                  </a:cubicBezTo>
                  <a:cubicBezTo>
                    <a:pt x="170" y="0"/>
                    <a:pt x="0" y="170"/>
                    <a:pt x="0" y="379"/>
                  </a:cubicBezTo>
                  <a:cubicBezTo>
                    <a:pt x="56" y="379"/>
                    <a:pt x="56" y="379"/>
                    <a:pt x="56" y="379"/>
                  </a:cubicBezTo>
                  <a:cubicBezTo>
                    <a:pt x="56" y="201"/>
                    <a:pt x="201" y="56"/>
                    <a:pt x="379" y="5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5150864" y="1139848"/>
            <a:ext cx="1306444" cy="1337061"/>
            <a:chOff x="3136900" y="1840413"/>
            <a:chExt cx="2870200" cy="2937464"/>
          </a:xfrm>
        </p:grpSpPr>
        <p:grpSp>
          <p:nvGrpSpPr>
            <p:cNvPr id="155" name="Group 154"/>
            <p:cNvGrpSpPr/>
            <p:nvPr/>
          </p:nvGrpSpPr>
          <p:grpSpPr>
            <a:xfrm>
              <a:off x="4437063" y="1841501"/>
              <a:ext cx="268288" cy="1751013"/>
              <a:chOff x="4437063" y="1841501"/>
              <a:chExt cx="268288" cy="1751013"/>
            </a:xfrm>
          </p:grpSpPr>
          <p:sp>
            <p:nvSpPr>
              <p:cNvPr id="157" name="Freeform 18"/>
              <p:cNvSpPr>
                <a:spLocks/>
              </p:cNvSpPr>
              <p:nvPr/>
            </p:nvSpPr>
            <p:spPr bwMode="auto">
              <a:xfrm>
                <a:off x="4437063" y="1841501"/>
                <a:ext cx="268288" cy="1751013"/>
              </a:xfrm>
              <a:custGeom>
                <a:avLst/>
                <a:gdLst>
                  <a:gd name="T0" fmla="*/ 97 w 97"/>
                  <a:gd name="T1" fmla="*/ 531 h 633"/>
                  <a:gd name="T2" fmla="*/ 75 w 97"/>
                  <a:gd name="T3" fmla="*/ 490 h 633"/>
                  <a:gd name="T4" fmla="*/ 49 w 97"/>
                  <a:gd name="T5" fmla="*/ 0 h 633"/>
                  <a:gd name="T6" fmla="*/ 23 w 97"/>
                  <a:gd name="T7" fmla="*/ 490 h 633"/>
                  <a:gd name="T8" fmla="*/ 0 w 97"/>
                  <a:gd name="T9" fmla="*/ 531 h 633"/>
                  <a:gd name="T10" fmla="*/ 18 w 97"/>
                  <a:gd name="T11" fmla="*/ 568 h 633"/>
                  <a:gd name="T12" fmla="*/ 15 w 97"/>
                  <a:gd name="T13" fmla="*/ 633 h 633"/>
                  <a:gd name="T14" fmla="*/ 47 w 97"/>
                  <a:gd name="T15" fmla="*/ 600 h 633"/>
                  <a:gd name="T16" fmla="*/ 83 w 97"/>
                  <a:gd name="T17" fmla="*/ 633 h 633"/>
                  <a:gd name="T18" fmla="*/ 79 w 97"/>
                  <a:gd name="T19" fmla="*/ 568 h 633"/>
                  <a:gd name="T20" fmla="*/ 97 w 97"/>
                  <a:gd name="T21" fmla="*/ 531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7" h="633">
                    <a:moveTo>
                      <a:pt x="97" y="531"/>
                    </a:moveTo>
                    <a:cubicBezTo>
                      <a:pt x="97" y="513"/>
                      <a:pt x="88" y="498"/>
                      <a:pt x="75" y="49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3" y="490"/>
                      <a:pt x="23" y="490"/>
                      <a:pt x="23" y="490"/>
                    </a:cubicBezTo>
                    <a:cubicBezTo>
                      <a:pt x="9" y="498"/>
                      <a:pt x="0" y="513"/>
                      <a:pt x="0" y="531"/>
                    </a:cubicBezTo>
                    <a:cubicBezTo>
                      <a:pt x="0" y="546"/>
                      <a:pt x="7" y="559"/>
                      <a:pt x="18" y="568"/>
                    </a:cubicBezTo>
                    <a:cubicBezTo>
                      <a:pt x="15" y="633"/>
                      <a:pt x="15" y="633"/>
                      <a:pt x="15" y="633"/>
                    </a:cubicBezTo>
                    <a:cubicBezTo>
                      <a:pt x="47" y="600"/>
                      <a:pt x="47" y="600"/>
                      <a:pt x="47" y="600"/>
                    </a:cubicBezTo>
                    <a:cubicBezTo>
                      <a:pt x="83" y="633"/>
                      <a:pt x="83" y="633"/>
                      <a:pt x="83" y="633"/>
                    </a:cubicBezTo>
                    <a:cubicBezTo>
                      <a:pt x="79" y="568"/>
                      <a:pt x="79" y="568"/>
                      <a:pt x="79" y="568"/>
                    </a:cubicBezTo>
                    <a:cubicBezTo>
                      <a:pt x="90" y="559"/>
                      <a:pt x="97" y="546"/>
                      <a:pt x="97" y="531"/>
                    </a:cubicBez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Oval 19"/>
              <p:cNvSpPr>
                <a:spLocks noChangeArrowheads="1"/>
              </p:cNvSpPr>
              <p:nvPr/>
            </p:nvSpPr>
            <p:spPr bwMode="auto">
              <a:xfrm>
                <a:off x="4470401" y="3205163"/>
                <a:ext cx="203200" cy="207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6" name="Oval 19"/>
            <p:cNvSpPr>
              <a:spLocks noChangeArrowheads="1"/>
            </p:cNvSpPr>
            <p:nvPr/>
          </p:nvSpPr>
          <p:spPr bwMode="auto">
            <a:xfrm>
              <a:off x="3136900" y="1840413"/>
              <a:ext cx="2870200" cy="2937464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9" name="Rectangle 158"/>
          <p:cNvSpPr/>
          <p:nvPr/>
        </p:nvSpPr>
        <p:spPr>
          <a:xfrm flipH="1">
            <a:off x="6945126" y="1413271"/>
            <a:ext cx="1630254" cy="49244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32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$60.99 M</a:t>
            </a:r>
          </a:p>
        </p:txBody>
      </p:sp>
      <p:sp>
        <p:nvSpPr>
          <p:cNvPr id="161" name="Rectangle 160"/>
          <p:cNvSpPr/>
          <p:nvPr/>
        </p:nvSpPr>
        <p:spPr>
          <a:xfrm flipH="1">
            <a:off x="6945126" y="1099004"/>
            <a:ext cx="1415452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Target : $50.00 M</a:t>
            </a:r>
          </a:p>
        </p:txBody>
      </p:sp>
    </p:spTree>
    <p:extLst>
      <p:ext uri="{BB962C8B-B14F-4D97-AF65-F5344CB8AC3E}">
        <p14:creationId xmlns:p14="http://schemas.microsoft.com/office/powerpoint/2010/main" val="1223242687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137160" y="679266"/>
            <a:ext cx="2163344" cy="252113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367746" y="679266"/>
            <a:ext cx="2163344" cy="252113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598333" y="679266"/>
            <a:ext cx="2163344" cy="252113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6843495" y="679266"/>
            <a:ext cx="2163344" cy="252113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Project Status KPI Dashboard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8038" y="755094"/>
            <a:ext cx="1441590" cy="988612"/>
            <a:chOff x="3377591" y="1797592"/>
            <a:chExt cx="2241550" cy="1537207"/>
          </a:xfrm>
        </p:grpSpPr>
        <p:grpSp>
          <p:nvGrpSpPr>
            <p:cNvPr id="5" name="Group 4"/>
            <p:cNvGrpSpPr/>
            <p:nvPr/>
          </p:nvGrpSpPr>
          <p:grpSpPr>
            <a:xfrm>
              <a:off x="3377591" y="1989138"/>
              <a:ext cx="2241550" cy="1139826"/>
              <a:chOff x="3451225" y="1989138"/>
              <a:chExt cx="2241550" cy="113982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565525" y="2119313"/>
                <a:ext cx="2012951" cy="1009651"/>
                <a:chOff x="3565525" y="2119313"/>
                <a:chExt cx="2012951" cy="1009651"/>
              </a:xfrm>
            </p:grpSpPr>
            <p:sp>
              <p:nvSpPr>
                <p:cNvPr id="24" name="Freeform 26"/>
                <p:cNvSpPr>
                  <a:spLocks/>
                </p:cNvSpPr>
                <p:nvPr/>
              </p:nvSpPr>
              <p:spPr bwMode="auto">
                <a:xfrm>
                  <a:off x="5043488" y="2486026"/>
                  <a:ext cx="469900" cy="423863"/>
                </a:xfrm>
                <a:custGeom>
                  <a:avLst/>
                  <a:gdLst>
                    <a:gd name="T0" fmla="*/ 128 w 198"/>
                    <a:gd name="T1" fmla="*/ 0 h 178"/>
                    <a:gd name="T2" fmla="*/ 0 w 198"/>
                    <a:gd name="T3" fmla="*/ 107 h 178"/>
                    <a:gd name="T4" fmla="*/ 41 w 198"/>
                    <a:gd name="T5" fmla="*/ 178 h 178"/>
                    <a:gd name="T6" fmla="*/ 198 w 198"/>
                    <a:gd name="T7" fmla="*/ 121 h 178"/>
                    <a:gd name="T8" fmla="*/ 128 w 198"/>
                    <a:gd name="T9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8" h="178">
                      <a:moveTo>
                        <a:pt x="128" y="0"/>
                      </a:move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7" y="128"/>
                        <a:pt x="31" y="152"/>
                        <a:pt x="41" y="178"/>
                      </a:cubicBezTo>
                      <a:cubicBezTo>
                        <a:pt x="198" y="121"/>
                        <a:pt x="198" y="121"/>
                        <a:pt x="198" y="121"/>
                      </a:cubicBezTo>
                      <a:cubicBezTo>
                        <a:pt x="181" y="77"/>
                        <a:pt x="157" y="36"/>
                        <a:pt x="128" y="0"/>
                      </a:cubicBez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 27"/>
                <p:cNvSpPr>
                  <a:spLocks/>
                </p:cNvSpPr>
                <p:nvPr/>
              </p:nvSpPr>
              <p:spPr bwMode="auto">
                <a:xfrm>
                  <a:off x="3630613" y="2486026"/>
                  <a:ext cx="466725" cy="423863"/>
                </a:xfrm>
                <a:custGeom>
                  <a:avLst/>
                  <a:gdLst>
                    <a:gd name="T0" fmla="*/ 0 w 197"/>
                    <a:gd name="T1" fmla="*/ 121 h 178"/>
                    <a:gd name="T2" fmla="*/ 156 w 197"/>
                    <a:gd name="T3" fmla="*/ 178 h 178"/>
                    <a:gd name="T4" fmla="*/ 197 w 197"/>
                    <a:gd name="T5" fmla="*/ 107 h 178"/>
                    <a:gd name="T6" fmla="*/ 70 w 197"/>
                    <a:gd name="T7" fmla="*/ 0 h 178"/>
                    <a:gd name="T8" fmla="*/ 0 w 197"/>
                    <a:gd name="T9" fmla="*/ 121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178">
                      <a:moveTo>
                        <a:pt x="0" y="121"/>
                      </a:moveTo>
                      <a:cubicBezTo>
                        <a:pt x="156" y="178"/>
                        <a:pt x="156" y="178"/>
                        <a:pt x="156" y="178"/>
                      </a:cubicBezTo>
                      <a:cubicBezTo>
                        <a:pt x="166" y="152"/>
                        <a:pt x="180" y="128"/>
                        <a:pt x="197" y="107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40" y="36"/>
                        <a:pt x="16" y="77"/>
                        <a:pt x="0" y="121"/>
                      </a:cubicBez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Freeform 28"/>
                <p:cNvSpPr>
                  <a:spLocks/>
                </p:cNvSpPr>
                <p:nvPr/>
              </p:nvSpPr>
              <p:spPr bwMode="auto">
                <a:xfrm>
                  <a:off x="4884738" y="2260601"/>
                  <a:ext cx="450850" cy="466725"/>
                </a:xfrm>
                <a:custGeom>
                  <a:avLst/>
                  <a:gdLst>
                    <a:gd name="T0" fmla="*/ 0 w 190"/>
                    <a:gd name="T1" fmla="*/ 144 h 196"/>
                    <a:gd name="T2" fmla="*/ 62 w 190"/>
                    <a:gd name="T3" fmla="*/ 196 h 196"/>
                    <a:gd name="T4" fmla="*/ 190 w 190"/>
                    <a:gd name="T5" fmla="*/ 89 h 196"/>
                    <a:gd name="T6" fmla="*/ 83 w 190"/>
                    <a:gd name="T7" fmla="*/ 0 h 196"/>
                    <a:gd name="T8" fmla="*/ 0 w 190"/>
                    <a:gd name="T9" fmla="*/ 144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0" y="144"/>
                      </a:moveTo>
                      <a:cubicBezTo>
                        <a:pt x="23" y="158"/>
                        <a:pt x="44" y="176"/>
                        <a:pt x="62" y="196"/>
                      </a:cubicBezTo>
                      <a:cubicBezTo>
                        <a:pt x="190" y="89"/>
                        <a:pt x="190" y="89"/>
                        <a:pt x="190" y="89"/>
                      </a:cubicBezTo>
                      <a:cubicBezTo>
                        <a:pt x="159" y="54"/>
                        <a:pt x="123" y="23"/>
                        <a:pt x="83" y="0"/>
                      </a:cubicBezTo>
                      <a:lnTo>
                        <a:pt x="0" y="144"/>
                      </a:ln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Freeform 29"/>
                <p:cNvSpPr>
                  <a:spLocks/>
                </p:cNvSpPr>
                <p:nvPr/>
              </p:nvSpPr>
              <p:spPr bwMode="auto">
                <a:xfrm>
                  <a:off x="4076700" y="2136776"/>
                  <a:ext cx="379413" cy="457200"/>
                </a:xfrm>
                <a:custGeom>
                  <a:avLst/>
                  <a:gdLst>
                    <a:gd name="T0" fmla="*/ 131 w 160"/>
                    <a:gd name="T1" fmla="*/ 0 h 192"/>
                    <a:gd name="T2" fmla="*/ 0 w 160"/>
                    <a:gd name="T3" fmla="*/ 48 h 192"/>
                    <a:gd name="T4" fmla="*/ 84 w 160"/>
                    <a:gd name="T5" fmla="*/ 192 h 192"/>
                    <a:gd name="T6" fmla="*/ 160 w 160"/>
                    <a:gd name="T7" fmla="*/ 164 h 192"/>
                    <a:gd name="T8" fmla="*/ 131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131" y="0"/>
                      </a:moveTo>
                      <a:cubicBezTo>
                        <a:pt x="84" y="8"/>
                        <a:pt x="40" y="25"/>
                        <a:pt x="0" y="48"/>
                      </a:cubicBezTo>
                      <a:cubicBezTo>
                        <a:pt x="84" y="192"/>
                        <a:pt x="84" y="192"/>
                        <a:pt x="84" y="192"/>
                      </a:cubicBezTo>
                      <a:cubicBezTo>
                        <a:pt x="107" y="179"/>
                        <a:pt x="133" y="169"/>
                        <a:pt x="160" y="164"/>
                      </a:cubicBez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30"/>
                <p:cNvSpPr>
                  <a:spLocks/>
                </p:cNvSpPr>
                <p:nvPr/>
              </p:nvSpPr>
              <p:spPr bwMode="auto">
                <a:xfrm>
                  <a:off x="4686300" y="2136776"/>
                  <a:ext cx="379413" cy="457200"/>
                </a:xfrm>
                <a:custGeom>
                  <a:avLst/>
                  <a:gdLst>
                    <a:gd name="T0" fmla="*/ 29 w 160"/>
                    <a:gd name="T1" fmla="*/ 0 h 192"/>
                    <a:gd name="T2" fmla="*/ 0 w 160"/>
                    <a:gd name="T3" fmla="*/ 164 h 192"/>
                    <a:gd name="T4" fmla="*/ 77 w 160"/>
                    <a:gd name="T5" fmla="*/ 192 h 192"/>
                    <a:gd name="T6" fmla="*/ 160 w 160"/>
                    <a:gd name="T7" fmla="*/ 48 h 192"/>
                    <a:gd name="T8" fmla="*/ 29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29" y="0"/>
                      </a:moveTo>
                      <a:cubicBezTo>
                        <a:pt x="0" y="164"/>
                        <a:pt x="0" y="164"/>
                        <a:pt x="0" y="164"/>
                      </a:cubicBezTo>
                      <a:cubicBezTo>
                        <a:pt x="28" y="169"/>
                        <a:pt x="53" y="179"/>
                        <a:pt x="77" y="192"/>
                      </a:cubicBezTo>
                      <a:cubicBezTo>
                        <a:pt x="160" y="48"/>
                        <a:pt x="160" y="48"/>
                        <a:pt x="160" y="48"/>
                      </a:cubicBezTo>
                      <a:cubicBezTo>
                        <a:pt x="120" y="25"/>
                        <a:pt x="76" y="8"/>
                        <a:pt x="29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31"/>
                <p:cNvSpPr>
                  <a:spLocks/>
                </p:cNvSpPr>
                <p:nvPr/>
              </p:nvSpPr>
              <p:spPr bwMode="auto">
                <a:xfrm>
                  <a:off x="4405313" y="2119313"/>
                  <a:ext cx="330200" cy="404813"/>
                </a:xfrm>
                <a:custGeom>
                  <a:avLst/>
                  <a:gdLst>
                    <a:gd name="T0" fmla="*/ 29 w 139"/>
                    <a:gd name="T1" fmla="*/ 170 h 170"/>
                    <a:gd name="T2" fmla="*/ 70 w 139"/>
                    <a:gd name="T3" fmla="*/ 166 h 170"/>
                    <a:gd name="T4" fmla="*/ 111 w 139"/>
                    <a:gd name="T5" fmla="*/ 170 h 170"/>
                    <a:gd name="T6" fmla="*/ 139 w 139"/>
                    <a:gd name="T7" fmla="*/ 5 h 170"/>
                    <a:gd name="T8" fmla="*/ 70 w 139"/>
                    <a:gd name="T9" fmla="*/ 0 h 170"/>
                    <a:gd name="T10" fmla="*/ 0 w 139"/>
                    <a:gd name="T11" fmla="*/ 5 h 170"/>
                    <a:gd name="T12" fmla="*/ 29 w 139"/>
                    <a:gd name="T13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170">
                      <a:moveTo>
                        <a:pt x="29" y="170"/>
                      </a:moveTo>
                      <a:cubicBezTo>
                        <a:pt x="42" y="167"/>
                        <a:pt x="56" y="166"/>
                        <a:pt x="70" y="166"/>
                      </a:cubicBezTo>
                      <a:cubicBezTo>
                        <a:pt x="84" y="166"/>
                        <a:pt x="97" y="167"/>
                        <a:pt x="111" y="170"/>
                      </a:cubicBezTo>
                      <a:cubicBezTo>
                        <a:pt x="139" y="5"/>
                        <a:pt x="139" y="5"/>
                        <a:pt x="139" y="5"/>
                      </a:cubicBezTo>
                      <a:cubicBezTo>
                        <a:pt x="117" y="2"/>
                        <a:pt x="94" y="0"/>
                        <a:pt x="70" y="0"/>
                      </a:cubicBezTo>
                      <a:cubicBezTo>
                        <a:pt x="46" y="0"/>
                        <a:pt x="23" y="2"/>
                        <a:pt x="0" y="5"/>
                      </a:cubicBezTo>
                      <a:lnTo>
                        <a:pt x="29" y="17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32"/>
                <p:cNvSpPr>
                  <a:spLocks/>
                </p:cNvSpPr>
                <p:nvPr/>
              </p:nvSpPr>
              <p:spPr bwMode="auto">
                <a:xfrm>
                  <a:off x="5148263" y="2790826"/>
                  <a:ext cx="430213" cy="338138"/>
                </a:xfrm>
                <a:custGeom>
                  <a:avLst/>
                  <a:gdLst>
                    <a:gd name="T0" fmla="*/ 156 w 181"/>
                    <a:gd name="T1" fmla="*/ 0 h 142"/>
                    <a:gd name="T2" fmla="*/ 0 w 181"/>
                    <a:gd name="T3" fmla="*/ 57 h 142"/>
                    <a:gd name="T4" fmla="*/ 14 w 181"/>
                    <a:gd name="T5" fmla="*/ 142 h 142"/>
                    <a:gd name="T6" fmla="*/ 181 w 181"/>
                    <a:gd name="T7" fmla="*/ 142 h 142"/>
                    <a:gd name="T8" fmla="*/ 156 w 181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56" y="0"/>
                      </a:move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9" y="84"/>
                        <a:pt x="14" y="112"/>
                        <a:pt x="14" y="142"/>
                      </a:cubicBezTo>
                      <a:cubicBezTo>
                        <a:pt x="181" y="142"/>
                        <a:pt x="181" y="142"/>
                        <a:pt x="181" y="142"/>
                      </a:cubicBezTo>
                      <a:cubicBezTo>
                        <a:pt x="181" y="92"/>
                        <a:pt x="172" y="45"/>
                        <a:pt x="156" y="0"/>
                      </a:cubicBez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33"/>
                <p:cNvSpPr>
                  <a:spLocks/>
                </p:cNvSpPr>
                <p:nvPr/>
              </p:nvSpPr>
              <p:spPr bwMode="auto">
                <a:xfrm>
                  <a:off x="3565525" y="2790826"/>
                  <a:ext cx="430213" cy="338138"/>
                </a:xfrm>
                <a:custGeom>
                  <a:avLst/>
                  <a:gdLst>
                    <a:gd name="T0" fmla="*/ 181 w 181"/>
                    <a:gd name="T1" fmla="*/ 57 h 142"/>
                    <a:gd name="T2" fmla="*/ 24 w 181"/>
                    <a:gd name="T3" fmla="*/ 0 h 142"/>
                    <a:gd name="T4" fmla="*/ 0 w 181"/>
                    <a:gd name="T5" fmla="*/ 142 h 142"/>
                    <a:gd name="T6" fmla="*/ 166 w 181"/>
                    <a:gd name="T7" fmla="*/ 142 h 142"/>
                    <a:gd name="T8" fmla="*/ 181 w 181"/>
                    <a:gd name="T9" fmla="*/ 57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81" y="57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8" y="45"/>
                        <a:pt x="0" y="92"/>
                        <a:pt x="0" y="142"/>
                      </a:cubicBezTo>
                      <a:cubicBezTo>
                        <a:pt x="166" y="142"/>
                        <a:pt x="166" y="142"/>
                        <a:pt x="166" y="142"/>
                      </a:cubicBezTo>
                      <a:cubicBezTo>
                        <a:pt x="166" y="112"/>
                        <a:pt x="172" y="84"/>
                        <a:pt x="181" y="57"/>
                      </a:cubicBez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34"/>
                <p:cNvSpPr>
                  <a:spLocks/>
                </p:cNvSpPr>
                <p:nvPr/>
              </p:nvSpPr>
              <p:spPr bwMode="auto">
                <a:xfrm>
                  <a:off x="3808413" y="2260601"/>
                  <a:ext cx="450850" cy="466725"/>
                </a:xfrm>
                <a:custGeom>
                  <a:avLst/>
                  <a:gdLst>
                    <a:gd name="T0" fmla="*/ 127 w 190"/>
                    <a:gd name="T1" fmla="*/ 196 h 196"/>
                    <a:gd name="T2" fmla="*/ 190 w 190"/>
                    <a:gd name="T3" fmla="*/ 144 h 196"/>
                    <a:gd name="T4" fmla="*/ 106 w 190"/>
                    <a:gd name="T5" fmla="*/ 0 h 196"/>
                    <a:gd name="T6" fmla="*/ 0 w 190"/>
                    <a:gd name="T7" fmla="*/ 89 h 196"/>
                    <a:gd name="T8" fmla="*/ 127 w 190"/>
                    <a:gd name="T9" fmla="*/ 19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127" y="196"/>
                      </a:moveTo>
                      <a:cubicBezTo>
                        <a:pt x="145" y="176"/>
                        <a:pt x="166" y="158"/>
                        <a:pt x="190" y="144"/>
                      </a:cubicBezTo>
                      <a:cubicBezTo>
                        <a:pt x="106" y="0"/>
                        <a:pt x="106" y="0"/>
                        <a:pt x="106" y="0"/>
                      </a:cubicBezTo>
                      <a:cubicBezTo>
                        <a:pt x="66" y="23"/>
                        <a:pt x="30" y="54"/>
                        <a:pt x="0" y="89"/>
                      </a:cubicBezTo>
                      <a:lnTo>
                        <a:pt x="127" y="196"/>
                      </a:ln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451225" y="1989138"/>
                <a:ext cx="2241550" cy="1139825"/>
                <a:chOff x="3451225" y="1989138"/>
                <a:chExt cx="2241550" cy="1139825"/>
              </a:xfrm>
            </p:grpSpPr>
            <p:sp>
              <p:nvSpPr>
                <p:cNvPr id="14" name="Freeform 25"/>
                <p:cNvSpPr>
                  <a:spLocks/>
                </p:cNvSpPr>
                <p:nvPr/>
              </p:nvSpPr>
              <p:spPr bwMode="auto">
                <a:xfrm>
                  <a:off x="3511550" y="2065338"/>
                  <a:ext cx="2119313" cy="1063625"/>
                </a:xfrm>
                <a:custGeom>
                  <a:avLst/>
                  <a:gdLst>
                    <a:gd name="T0" fmla="*/ 893 w 893"/>
                    <a:gd name="T1" fmla="*/ 447 h 447"/>
                    <a:gd name="T2" fmla="*/ 447 w 893"/>
                    <a:gd name="T3" fmla="*/ 0 h 447"/>
                    <a:gd name="T4" fmla="*/ 0 w 893"/>
                    <a:gd name="T5" fmla="*/ 447 h 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93" h="447">
                      <a:moveTo>
                        <a:pt x="893" y="447"/>
                      </a:moveTo>
                      <a:cubicBezTo>
                        <a:pt x="893" y="200"/>
                        <a:pt x="693" y="0"/>
                        <a:pt x="447" y="0"/>
                      </a:cubicBezTo>
                      <a:cubicBezTo>
                        <a:pt x="201" y="0"/>
                        <a:pt x="0" y="200"/>
                        <a:pt x="0" y="447"/>
                      </a:cubicBezTo>
                    </a:path>
                  </a:pathLst>
                </a:custGeom>
                <a:noFill/>
                <a:ln w="19050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4572000" y="1989138"/>
                  <a:ext cx="0" cy="1524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906963" y="2055813"/>
                  <a:ext cx="53975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5203825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5421313" y="2557463"/>
                  <a:ext cx="134938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554037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4183063" y="2055813"/>
                  <a:ext cx="52388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41"/>
                <p:cNvSpPr>
                  <a:spLocks noChangeShapeType="1"/>
                </p:cNvSpPr>
                <p:nvPr/>
              </p:nvSpPr>
              <p:spPr bwMode="auto">
                <a:xfrm flipH="1" flipV="1">
                  <a:off x="3841750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3587750" y="2557463"/>
                  <a:ext cx="131763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345122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6" name="Rectangle 5"/>
            <p:cNvSpPr/>
            <p:nvPr/>
          </p:nvSpPr>
          <p:spPr>
            <a:xfrm flipH="1">
              <a:off x="5273132" y="3195392"/>
              <a:ext cx="284207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100%</a:t>
              </a:r>
            </a:p>
          </p:txBody>
        </p:sp>
        <p:sp>
          <p:nvSpPr>
            <p:cNvPr id="7" name="Rectangle 6"/>
            <p:cNvSpPr/>
            <p:nvPr/>
          </p:nvSpPr>
          <p:spPr>
            <a:xfrm flipH="1">
              <a:off x="3437110" y="3165942"/>
              <a:ext cx="151440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0%</a:t>
              </a:r>
            </a:p>
          </p:txBody>
        </p:sp>
        <p:sp>
          <p:nvSpPr>
            <p:cNvPr id="9" name="Rectangle 8"/>
            <p:cNvSpPr/>
            <p:nvPr/>
          </p:nvSpPr>
          <p:spPr>
            <a:xfrm flipH="1">
              <a:off x="4389453" y="1797592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50%</a:t>
              </a:r>
            </a:p>
          </p:txBody>
        </p:sp>
        <p:sp>
          <p:nvSpPr>
            <p:cNvPr id="10" name="Rectangle 9"/>
            <p:cNvSpPr/>
            <p:nvPr/>
          </p:nvSpPr>
          <p:spPr>
            <a:xfrm flipH="1">
              <a:off x="5259403" y="2089692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75%</a:t>
              </a:r>
            </a:p>
          </p:txBody>
        </p:sp>
        <p:sp>
          <p:nvSpPr>
            <p:cNvPr id="11" name="Rectangle 10"/>
            <p:cNvSpPr/>
            <p:nvPr/>
          </p:nvSpPr>
          <p:spPr>
            <a:xfrm flipH="1">
              <a:off x="3506803" y="2089691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25%</a:t>
              </a:r>
            </a:p>
          </p:txBody>
        </p:sp>
      </p:grpSp>
      <p:sp>
        <p:nvSpPr>
          <p:cNvPr id="37" name="Rectangle 36"/>
          <p:cNvSpPr/>
          <p:nvPr/>
        </p:nvSpPr>
        <p:spPr>
          <a:xfrm flipH="1">
            <a:off x="1098091" y="1727148"/>
            <a:ext cx="241484" cy="153695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25%</a:t>
            </a:r>
          </a:p>
        </p:txBody>
      </p:sp>
      <p:grpSp>
        <p:nvGrpSpPr>
          <p:cNvPr id="43" name="Group 42"/>
          <p:cNvGrpSpPr/>
          <p:nvPr/>
        </p:nvGrpSpPr>
        <p:grpSpPr>
          <a:xfrm rot="19012521">
            <a:off x="794813" y="1206670"/>
            <a:ext cx="848039" cy="865110"/>
            <a:chOff x="3516138" y="2578894"/>
            <a:chExt cx="2111726" cy="2154238"/>
          </a:xfrm>
        </p:grpSpPr>
        <p:grpSp>
          <p:nvGrpSpPr>
            <p:cNvPr id="44" name="Group 43"/>
            <p:cNvGrpSpPr/>
            <p:nvPr/>
          </p:nvGrpSpPr>
          <p:grpSpPr>
            <a:xfrm>
              <a:off x="4410076" y="2586038"/>
              <a:ext cx="323850" cy="1225550"/>
              <a:chOff x="4410076" y="2586038"/>
              <a:chExt cx="323850" cy="1225550"/>
            </a:xfrm>
          </p:grpSpPr>
          <p:sp>
            <p:nvSpPr>
              <p:cNvPr id="46" name="Freeform 13"/>
              <p:cNvSpPr>
                <a:spLocks/>
              </p:cNvSpPr>
              <p:nvPr/>
            </p:nvSpPr>
            <p:spPr bwMode="auto">
              <a:xfrm>
                <a:off x="4410076" y="2586038"/>
                <a:ext cx="323850" cy="1225550"/>
              </a:xfrm>
              <a:custGeom>
                <a:avLst/>
                <a:gdLst>
                  <a:gd name="T0" fmla="*/ 43 w 86"/>
                  <a:gd name="T1" fmla="*/ 0 h 325"/>
                  <a:gd name="T2" fmla="*/ 3 w 86"/>
                  <a:gd name="T3" fmla="*/ 279 h 325"/>
                  <a:gd name="T4" fmla="*/ 43 w 86"/>
                  <a:gd name="T5" fmla="*/ 325 h 325"/>
                  <a:gd name="T6" fmla="*/ 82 w 86"/>
                  <a:gd name="T7" fmla="*/ 279 h 325"/>
                  <a:gd name="T8" fmla="*/ 43 w 86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325">
                    <a:moveTo>
                      <a:pt x="43" y="0"/>
                    </a:moveTo>
                    <a:cubicBezTo>
                      <a:pt x="3" y="279"/>
                      <a:pt x="3" y="279"/>
                      <a:pt x="3" y="279"/>
                    </a:cubicBezTo>
                    <a:cubicBezTo>
                      <a:pt x="0" y="303"/>
                      <a:pt x="18" y="325"/>
                      <a:pt x="43" y="325"/>
                    </a:cubicBezTo>
                    <a:cubicBezTo>
                      <a:pt x="67" y="325"/>
                      <a:pt x="86" y="303"/>
                      <a:pt x="82" y="27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47" name="Oval 14"/>
              <p:cNvSpPr>
                <a:spLocks noChangeArrowheads="1"/>
              </p:cNvSpPr>
              <p:nvPr/>
            </p:nvSpPr>
            <p:spPr bwMode="auto">
              <a:xfrm>
                <a:off x="4451351" y="3535363"/>
                <a:ext cx="236538" cy="241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sp>
          <p:nvSpPr>
            <p:cNvPr id="45" name="Oval 14"/>
            <p:cNvSpPr>
              <a:spLocks noChangeArrowheads="1"/>
            </p:cNvSpPr>
            <p:nvPr/>
          </p:nvSpPr>
          <p:spPr bwMode="auto">
            <a:xfrm>
              <a:off x="3516138" y="2578894"/>
              <a:ext cx="2111726" cy="215423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594449" y="1893930"/>
            <a:ext cx="1248766" cy="1920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Status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2728624" y="747107"/>
            <a:ext cx="1441590" cy="988611"/>
            <a:chOff x="3377591" y="1797592"/>
            <a:chExt cx="2241550" cy="1537207"/>
          </a:xfrm>
        </p:grpSpPr>
        <p:grpSp>
          <p:nvGrpSpPr>
            <p:cNvPr id="56" name="Group 55"/>
            <p:cNvGrpSpPr/>
            <p:nvPr/>
          </p:nvGrpSpPr>
          <p:grpSpPr>
            <a:xfrm>
              <a:off x="3377591" y="1989138"/>
              <a:ext cx="2241550" cy="1139826"/>
              <a:chOff x="3451225" y="1989138"/>
              <a:chExt cx="2241550" cy="1139826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3565525" y="2119313"/>
                <a:ext cx="2012951" cy="1009651"/>
                <a:chOff x="3565525" y="2119313"/>
                <a:chExt cx="2012951" cy="1009651"/>
              </a:xfrm>
            </p:grpSpPr>
            <p:sp>
              <p:nvSpPr>
                <p:cNvPr id="74" name="Freeform 26"/>
                <p:cNvSpPr>
                  <a:spLocks/>
                </p:cNvSpPr>
                <p:nvPr/>
              </p:nvSpPr>
              <p:spPr bwMode="auto">
                <a:xfrm>
                  <a:off x="5043488" y="2486026"/>
                  <a:ext cx="469900" cy="423863"/>
                </a:xfrm>
                <a:custGeom>
                  <a:avLst/>
                  <a:gdLst>
                    <a:gd name="T0" fmla="*/ 128 w 198"/>
                    <a:gd name="T1" fmla="*/ 0 h 178"/>
                    <a:gd name="T2" fmla="*/ 0 w 198"/>
                    <a:gd name="T3" fmla="*/ 107 h 178"/>
                    <a:gd name="T4" fmla="*/ 41 w 198"/>
                    <a:gd name="T5" fmla="*/ 178 h 178"/>
                    <a:gd name="T6" fmla="*/ 198 w 198"/>
                    <a:gd name="T7" fmla="*/ 121 h 178"/>
                    <a:gd name="T8" fmla="*/ 128 w 198"/>
                    <a:gd name="T9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8" h="178">
                      <a:moveTo>
                        <a:pt x="128" y="0"/>
                      </a:move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7" y="128"/>
                        <a:pt x="31" y="152"/>
                        <a:pt x="41" y="178"/>
                      </a:cubicBezTo>
                      <a:cubicBezTo>
                        <a:pt x="198" y="121"/>
                        <a:pt x="198" y="121"/>
                        <a:pt x="198" y="121"/>
                      </a:cubicBezTo>
                      <a:cubicBezTo>
                        <a:pt x="181" y="77"/>
                        <a:pt x="157" y="36"/>
                        <a:pt x="128" y="0"/>
                      </a:cubicBez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27"/>
                <p:cNvSpPr>
                  <a:spLocks/>
                </p:cNvSpPr>
                <p:nvPr/>
              </p:nvSpPr>
              <p:spPr bwMode="auto">
                <a:xfrm>
                  <a:off x="3630613" y="2486026"/>
                  <a:ext cx="466725" cy="423863"/>
                </a:xfrm>
                <a:custGeom>
                  <a:avLst/>
                  <a:gdLst>
                    <a:gd name="T0" fmla="*/ 0 w 197"/>
                    <a:gd name="T1" fmla="*/ 121 h 178"/>
                    <a:gd name="T2" fmla="*/ 156 w 197"/>
                    <a:gd name="T3" fmla="*/ 178 h 178"/>
                    <a:gd name="T4" fmla="*/ 197 w 197"/>
                    <a:gd name="T5" fmla="*/ 107 h 178"/>
                    <a:gd name="T6" fmla="*/ 70 w 197"/>
                    <a:gd name="T7" fmla="*/ 0 h 178"/>
                    <a:gd name="T8" fmla="*/ 0 w 197"/>
                    <a:gd name="T9" fmla="*/ 121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178">
                      <a:moveTo>
                        <a:pt x="0" y="121"/>
                      </a:moveTo>
                      <a:cubicBezTo>
                        <a:pt x="156" y="178"/>
                        <a:pt x="156" y="178"/>
                        <a:pt x="156" y="178"/>
                      </a:cubicBezTo>
                      <a:cubicBezTo>
                        <a:pt x="166" y="152"/>
                        <a:pt x="180" y="128"/>
                        <a:pt x="197" y="107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40" y="36"/>
                        <a:pt x="16" y="77"/>
                        <a:pt x="0" y="121"/>
                      </a:cubicBez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28"/>
                <p:cNvSpPr>
                  <a:spLocks/>
                </p:cNvSpPr>
                <p:nvPr/>
              </p:nvSpPr>
              <p:spPr bwMode="auto">
                <a:xfrm>
                  <a:off x="4884738" y="2260601"/>
                  <a:ext cx="450850" cy="466725"/>
                </a:xfrm>
                <a:custGeom>
                  <a:avLst/>
                  <a:gdLst>
                    <a:gd name="T0" fmla="*/ 0 w 190"/>
                    <a:gd name="T1" fmla="*/ 144 h 196"/>
                    <a:gd name="T2" fmla="*/ 62 w 190"/>
                    <a:gd name="T3" fmla="*/ 196 h 196"/>
                    <a:gd name="T4" fmla="*/ 190 w 190"/>
                    <a:gd name="T5" fmla="*/ 89 h 196"/>
                    <a:gd name="T6" fmla="*/ 83 w 190"/>
                    <a:gd name="T7" fmla="*/ 0 h 196"/>
                    <a:gd name="T8" fmla="*/ 0 w 190"/>
                    <a:gd name="T9" fmla="*/ 144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0" y="144"/>
                      </a:moveTo>
                      <a:cubicBezTo>
                        <a:pt x="23" y="158"/>
                        <a:pt x="44" y="176"/>
                        <a:pt x="62" y="196"/>
                      </a:cubicBezTo>
                      <a:cubicBezTo>
                        <a:pt x="190" y="89"/>
                        <a:pt x="190" y="89"/>
                        <a:pt x="190" y="89"/>
                      </a:cubicBezTo>
                      <a:cubicBezTo>
                        <a:pt x="159" y="54"/>
                        <a:pt x="123" y="23"/>
                        <a:pt x="83" y="0"/>
                      </a:cubicBezTo>
                      <a:lnTo>
                        <a:pt x="0" y="144"/>
                      </a:ln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29"/>
                <p:cNvSpPr>
                  <a:spLocks/>
                </p:cNvSpPr>
                <p:nvPr/>
              </p:nvSpPr>
              <p:spPr bwMode="auto">
                <a:xfrm>
                  <a:off x="4076700" y="2136776"/>
                  <a:ext cx="379413" cy="457200"/>
                </a:xfrm>
                <a:custGeom>
                  <a:avLst/>
                  <a:gdLst>
                    <a:gd name="T0" fmla="*/ 131 w 160"/>
                    <a:gd name="T1" fmla="*/ 0 h 192"/>
                    <a:gd name="T2" fmla="*/ 0 w 160"/>
                    <a:gd name="T3" fmla="*/ 48 h 192"/>
                    <a:gd name="T4" fmla="*/ 84 w 160"/>
                    <a:gd name="T5" fmla="*/ 192 h 192"/>
                    <a:gd name="T6" fmla="*/ 160 w 160"/>
                    <a:gd name="T7" fmla="*/ 164 h 192"/>
                    <a:gd name="T8" fmla="*/ 131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131" y="0"/>
                      </a:moveTo>
                      <a:cubicBezTo>
                        <a:pt x="84" y="8"/>
                        <a:pt x="40" y="25"/>
                        <a:pt x="0" y="48"/>
                      </a:cubicBezTo>
                      <a:cubicBezTo>
                        <a:pt x="84" y="192"/>
                        <a:pt x="84" y="192"/>
                        <a:pt x="84" y="192"/>
                      </a:cubicBezTo>
                      <a:cubicBezTo>
                        <a:pt x="107" y="179"/>
                        <a:pt x="133" y="169"/>
                        <a:pt x="160" y="164"/>
                      </a:cubicBez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30"/>
                <p:cNvSpPr>
                  <a:spLocks/>
                </p:cNvSpPr>
                <p:nvPr/>
              </p:nvSpPr>
              <p:spPr bwMode="auto">
                <a:xfrm>
                  <a:off x="4686300" y="2136776"/>
                  <a:ext cx="379413" cy="457200"/>
                </a:xfrm>
                <a:custGeom>
                  <a:avLst/>
                  <a:gdLst>
                    <a:gd name="T0" fmla="*/ 29 w 160"/>
                    <a:gd name="T1" fmla="*/ 0 h 192"/>
                    <a:gd name="T2" fmla="*/ 0 w 160"/>
                    <a:gd name="T3" fmla="*/ 164 h 192"/>
                    <a:gd name="T4" fmla="*/ 77 w 160"/>
                    <a:gd name="T5" fmla="*/ 192 h 192"/>
                    <a:gd name="T6" fmla="*/ 160 w 160"/>
                    <a:gd name="T7" fmla="*/ 48 h 192"/>
                    <a:gd name="T8" fmla="*/ 29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29" y="0"/>
                      </a:moveTo>
                      <a:cubicBezTo>
                        <a:pt x="0" y="164"/>
                        <a:pt x="0" y="164"/>
                        <a:pt x="0" y="164"/>
                      </a:cubicBezTo>
                      <a:cubicBezTo>
                        <a:pt x="28" y="169"/>
                        <a:pt x="53" y="179"/>
                        <a:pt x="77" y="192"/>
                      </a:cubicBezTo>
                      <a:cubicBezTo>
                        <a:pt x="160" y="48"/>
                        <a:pt x="160" y="48"/>
                        <a:pt x="160" y="48"/>
                      </a:cubicBezTo>
                      <a:cubicBezTo>
                        <a:pt x="120" y="25"/>
                        <a:pt x="76" y="8"/>
                        <a:pt x="29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31"/>
                <p:cNvSpPr>
                  <a:spLocks/>
                </p:cNvSpPr>
                <p:nvPr/>
              </p:nvSpPr>
              <p:spPr bwMode="auto">
                <a:xfrm>
                  <a:off x="4405313" y="2119313"/>
                  <a:ext cx="330200" cy="404813"/>
                </a:xfrm>
                <a:custGeom>
                  <a:avLst/>
                  <a:gdLst>
                    <a:gd name="T0" fmla="*/ 29 w 139"/>
                    <a:gd name="T1" fmla="*/ 170 h 170"/>
                    <a:gd name="T2" fmla="*/ 70 w 139"/>
                    <a:gd name="T3" fmla="*/ 166 h 170"/>
                    <a:gd name="T4" fmla="*/ 111 w 139"/>
                    <a:gd name="T5" fmla="*/ 170 h 170"/>
                    <a:gd name="T6" fmla="*/ 139 w 139"/>
                    <a:gd name="T7" fmla="*/ 5 h 170"/>
                    <a:gd name="T8" fmla="*/ 70 w 139"/>
                    <a:gd name="T9" fmla="*/ 0 h 170"/>
                    <a:gd name="T10" fmla="*/ 0 w 139"/>
                    <a:gd name="T11" fmla="*/ 5 h 170"/>
                    <a:gd name="T12" fmla="*/ 29 w 139"/>
                    <a:gd name="T13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170">
                      <a:moveTo>
                        <a:pt x="29" y="170"/>
                      </a:moveTo>
                      <a:cubicBezTo>
                        <a:pt x="42" y="167"/>
                        <a:pt x="56" y="166"/>
                        <a:pt x="70" y="166"/>
                      </a:cubicBezTo>
                      <a:cubicBezTo>
                        <a:pt x="84" y="166"/>
                        <a:pt x="97" y="167"/>
                        <a:pt x="111" y="170"/>
                      </a:cubicBezTo>
                      <a:cubicBezTo>
                        <a:pt x="139" y="5"/>
                        <a:pt x="139" y="5"/>
                        <a:pt x="139" y="5"/>
                      </a:cubicBezTo>
                      <a:cubicBezTo>
                        <a:pt x="117" y="2"/>
                        <a:pt x="94" y="0"/>
                        <a:pt x="70" y="0"/>
                      </a:cubicBezTo>
                      <a:cubicBezTo>
                        <a:pt x="46" y="0"/>
                        <a:pt x="23" y="2"/>
                        <a:pt x="0" y="5"/>
                      </a:cubicBezTo>
                      <a:lnTo>
                        <a:pt x="29" y="17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32"/>
                <p:cNvSpPr>
                  <a:spLocks/>
                </p:cNvSpPr>
                <p:nvPr/>
              </p:nvSpPr>
              <p:spPr bwMode="auto">
                <a:xfrm>
                  <a:off x="5148263" y="2790826"/>
                  <a:ext cx="430213" cy="338138"/>
                </a:xfrm>
                <a:custGeom>
                  <a:avLst/>
                  <a:gdLst>
                    <a:gd name="T0" fmla="*/ 156 w 181"/>
                    <a:gd name="T1" fmla="*/ 0 h 142"/>
                    <a:gd name="T2" fmla="*/ 0 w 181"/>
                    <a:gd name="T3" fmla="*/ 57 h 142"/>
                    <a:gd name="T4" fmla="*/ 14 w 181"/>
                    <a:gd name="T5" fmla="*/ 142 h 142"/>
                    <a:gd name="T6" fmla="*/ 181 w 181"/>
                    <a:gd name="T7" fmla="*/ 142 h 142"/>
                    <a:gd name="T8" fmla="*/ 156 w 181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56" y="0"/>
                      </a:move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9" y="84"/>
                        <a:pt x="14" y="112"/>
                        <a:pt x="14" y="142"/>
                      </a:cubicBezTo>
                      <a:cubicBezTo>
                        <a:pt x="181" y="142"/>
                        <a:pt x="181" y="142"/>
                        <a:pt x="181" y="142"/>
                      </a:cubicBezTo>
                      <a:cubicBezTo>
                        <a:pt x="181" y="92"/>
                        <a:pt x="172" y="45"/>
                        <a:pt x="156" y="0"/>
                      </a:cubicBez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33"/>
                <p:cNvSpPr>
                  <a:spLocks/>
                </p:cNvSpPr>
                <p:nvPr/>
              </p:nvSpPr>
              <p:spPr bwMode="auto">
                <a:xfrm>
                  <a:off x="3565525" y="2790826"/>
                  <a:ext cx="430213" cy="338138"/>
                </a:xfrm>
                <a:custGeom>
                  <a:avLst/>
                  <a:gdLst>
                    <a:gd name="T0" fmla="*/ 181 w 181"/>
                    <a:gd name="T1" fmla="*/ 57 h 142"/>
                    <a:gd name="T2" fmla="*/ 24 w 181"/>
                    <a:gd name="T3" fmla="*/ 0 h 142"/>
                    <a:gd name="T4" fmla="*/ 0 w 181"/>
                    <a:gd name="T5" fmla="*/ 142 h 142"/>
                    <a:gd name="T6" fmla="*/ 166 w 181"/>
                    <a:gd name="T7" fmla="*/ 142 h 142"/>
                    <a:gd name="T8" fmla="*/ 181 w 181"/>
                    <a:gd name="T9" fmla="*/ 57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81" y="57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8" y="45"/>
                        <a:pt x="0" y="92"/>
                        <a:pt x="0" y="142"/>
                      </a:cubicBezTo>
                      <a:cubicBezTo>
                        <a:pt x="166" y="142"/>
                        <a:pt x="166" y="142"/>
                        <a:pt x="166" y="142"/>
                      </a:cubicBezTo>
                      <a:cubicBezTo>
                        <a:pt x="166" y="112"/>
                        <a:pt x="172" y="84"/>
                        <a:pt x="181" y="57"/>
                      </a:cubicBez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34"/>
                <p:cNvSpPr>
                  <a:spLocks/>
                </p:cNvSpPr>
                <p:nvPr/>
              </p:nvSpPr>
              <p:spPr bwMode="auto">
                <a:xfrm>
                  <a:off x="3808413" y="2260601"/>
                  <a:ext cx="450850" cy="466725"/>
                </a:xfrm>
                <a:custGeom>
                  <a:avLst/>
                  <a:gdLst>
                    <a:gd name="T0" fmla="*/ 127 w 190"/>
                    <a:gd name="T1" fmla="*/ 196 h 196"/>
                    <a:gd name="T2" fmla="*/ 190 w 190"/>
                    <a:gd name="T3" fmla="*/ 144 h 196"/>
                    <a:gd name="T4" fmla="*/ 106 w 190"/>
                    <a:gd name="T5" fmla="*/ 0 h 196"/>
                    <a:gd name="T6" fmla="*/ 0 w 190"/>
                    <a:gd name="T7" fmla="*/ 89 h 196"/>
                    <a:gd name="T8" fmla="*/ 127 w 190"/>
                    <a:gd name="T9" fmla="*/ 19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127" y="196"/>
                      </a:moveTo>
                      <a:cubicBezTo>
                        <a:pt x="145" y="176"/>
                        <a:pt x="166" y="158"/>
                        <a:pt x="190" y="144"/>
                      </a:cubicBezTo>
                      <a:cubicBezTo>
                        <a:pt x="106" y="0"/>
                        <a:pt x="106" y="0"/>
                        <a:pt x="106" y="0"/>
                      </a:cubicBezTo>
                      <a:cubicBezTo>
                        <a:pt x="66" y="23"/>
                        <a:pt x="30" y="54"/>
                        <a:pt x="0" y="89"/>
                      </a:cubicBezTo>
                      <a:lnTo>
                        <a:pt x="127" y="196"/>
                      </a:ln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3451225" y="1989138"/>
                <a:ext cx="2241550" cy="1139825"/>
                <a:chOff x="3451225" y="1989138"/>
                <a:chExt cx="2241550" cy="1139825"/>
              </a:xfrm>
            </p:grpSpPr>
            <p:sp>
              <p:nvSpPr>
                <p:cNvPr id="64" name="Freeform 25"/>
                <p:cNvSpPr>
                  <a:spLocks/>
                </p:cNvSpPr>
                <p:nvPr/>
              </p:nvSpPr>
              <p:spPr bwMode="auto">
                <a:xfrm>
                  <a:off x="3511550" y="2065338"/>
                  <a:ext cx="2119313" cy="1063625"/>
                </a:xfrm>
                <a:custGeom>
                  <a:avLst/>
                  <a:gdLst>
                    <a:gd name="T0" fmla="*/ 893 w 893"/>
                    <a:gd name="T1" fmla="*/ 447 h 447"/>
                    <a:gd name="T2" fmla="*/ 447 w 893"/>
                    <a:gd name="T3" fmla="*/ 0 h 447"/>
                    <a:gd name="T4" fmla="*/ 0 w 893"/>
                    <a:gd name="T5" fmla="*/ 447 h 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93" h="447">
                      <a:moveTo>
                        <a:pt x="893" y="447"/>
                      </a:moveTo>
                      <a:cubicBezTo>
                        <a:pt x="893" y="200"/>
                        <a:pt x="693" y="0"/>
                        <a:pt x="447" y="0"/>
                      </a:cubicBezTo>
                      <a:cubicBezTo>
                        <a:pt x="201" y="0"/>
                        <a:pt x="0" y="200"/>
                        <a:pt x="0" y="447"/>
                      </a:cubicBezTo>
                    </a:path>
                  </a:pathLst>
                </a:custGeom>
                <a:noFill/>
                <a:ln w="19050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4572000" y="1989138"/>
                  <a:ext cx="0" cy="1524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906963" y="2055813"/>
                  <a:ext cx="53975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5203825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5421313" y="2557463"/>
                  <a:ext cx="134938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554037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4183063" y="2055813"/>
                  <a:ext cx="52388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Line 41"/>
                <p:cNvSpPr>
                  <a:spLocks noChangeShapeType="1"/>
                </p:cNvSpPr>
                <p:nvPr/>
              </p:nvSpPr>
              <p:spPr bwMode="auto">
                <a:xfrm flipH="1" flipV="1">
                  <a:off x="3841750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3587750" y="2557463"/>
                  <a:ext cx="131763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345122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57" name="Rectangle 56"/>
            <p:cNvSpPr/>
            <p:nvPr/>
          </p:nvSpPr>
          <p:spPr>
            <a:xfrm flipH="1">
              <a:off x="5273132" y="3195392"/>
              <a:ext cx="284207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100%</a:t>
              </a:r>
            </a:p>
          </p:txBody>
        </p:sp>
        <p:sp>
          <p:nvSpPr>
            <p:cNvPr id="58" name="Rectangle 57"/>
            <p:cNvSpPr/>
            <p:nvPr/>
          </p:nvSpPr>
          <p:spPr>
            <a:xfrm flipH="1">
              <a:off x="3437110" y="3165942"/>
              <a:ext cx="151440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0%</a:t>
              </a:r>
            </a:p>
          </p:txBody>
        </p:sp>
        <p:sp>
          <p:nvSpPr>
            <p:cNvPr id="59" name="Rectangle 58"/>
            <p:cNvSpPr/>
            <p:nvPr/>
          </p:nvSpPr>
          <p:spPr>
            <a:xfrm flipH="1">
              <a:off x="4389453" y="1797592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50%</a:t>
              </a:r>
            </a:p>
          </p:txBody>
        </p:sp>
        <p:sp>
          <p:nvSpPr>
            <p:cNvPr id="60" name="Rectangle 59"/>
            <p:cNvSpPr/>
            <p:nvPr/>
          </p:nvSpPr>
          <p:spPr>
            <a:xfrm flipH="1">
              <a:off x="5259403" y="2089692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75%</a:t>
              </a:r>
            </a:p>
          </p:txBody>
        </p:sp>
        <p:sp>
          <p:nvSpPr>
            <p:cNvPr id="61" name="Rectangle 60"/>
            <p:cNvSpPr/>
            <p:nvPr/>
          </p:nvSpPr>
          <p:spPr>
            <a:xfrm flipH="1">
              <a:off x="3506803" y="2089691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25%</a:t>
              </a:r>
            </a:p>
          </p:txBody>
        </p:sp>
      </p:grpSp>
      <p:sp>
        <p:nvSpPr>
          <p:cNvPr id="83" name="Rectangle 82"/>
          <p:cNvSpPr/>
          <p:nvPr/>
        </p:nvSpPr>
        <p:spPr>
          <a:xfrm flipH="1">
            <a:off x="3328677" y="1719161"/>
            <a:ext cx="241484" cy="153695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37%</a:t>
            </a:r>
          </a:p>
        </p:txBody>
      </p:sp>
      <p:grpSp>
        <p:nvGrpSpPr>
          <p:cNvPr id="84" name="Group 83"/>
          <p:cNvGrpSpPr/>
          <p:nvPr/>
        </p:nvGrpSpPr>
        <p:grpSpPr>
          <a:xfrm rot="20360060">
            <a:off x="3025399" y="1119407"/>
            <a:ext cx="848039" cy="865110"/>
            <a:chOff x="3516138" y="2578894"/>
            <a:chExt cx="2111726" cy="2154238"/>
          </a:xfrm>
        </p:grpSpPr>
        <p:grpSp>
          <p:nvGrpSpPr>
            <p:cNvPr id="85" name="Group 84"/>
            <p:cNvGrpSpPr/>
            <p:nvPr/>
          </p:nvGrpSpPr>
          <p:grpSpPr>
            <a:xfrm>
              <a:off x="4410076" y="2586038"/>
              <a:ext cx="323850" cy="1225550"/>
              <a:chOff x="4410076" y="2586038"/>
              <a:chExt cx="323850" cy="1225550"/>
            </a:xfrm>
          </p:grpSpPr>
          <p:sp>
            <p:nvSpPr>
              <p:cNvPr id="87" name="Freeform 13"/>
              <p:cNvSpPr>
                <a:spLocks/>
              </p:cNvSpPr>
              <p:nvPr/>
            </p:nvSpPr>
            <p:spPr bwMode="auto">
              <a:xfrm>
                <a:off x="4410076" y="2586038"/>
                <a:ext cx="323850" cy="1225550"/>
              </a:xfrm>
              <a:custGeom>
                <a:avLst/>
                <a:gdLst>
                  <a:gd name="T0" fmla="*/ 43 w 86"/>
                  <a:gd name="T1" fmla="*/ 0 h 325"/>
                  <a:gd name="T2" fmla="*/ 3 w 86"/>
                  <a:gd name="T3" fmla="*/ 279 h 325"/>
                  <a:gd name="T4" fmla="*/ 43 w 86"/>
                  <a:gd name="T5" fmla="*/ 325 h 325"/>
                  <a:gd name="T6" fmla="*/ 82 w 86"/>
                  <a:gd name="T7" fmla="*/ 279 h 325"/>
                  <a:gd name="T8" fmla="*/ 43 w 86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325">
                    <a:moveTo>
                      <a:pt x="43" y="0"/>
                    </a:moveTo>
                    <a:cubicBezTo>
                      <a:pt x="3" y="279"/>
                      <a:pt x="3" y="279"/>
                      <a:pt x="3" y="279"/>
                    </a:cubicBezTo>
                    <a:cubicBezTo>
                      <a:pt x="0" y="303"/>
                      <a:pt x="18" y="325"/>
                      <a:pt x="43" y="325"/>
                    </a:cubicBezTo>
                    <a:cubicBezTo>
                      <a:pt x="67" y="325"/>
                      <a:pt x="86" y="303"/>
                      <a:pt x="82" y="27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88" name="Oval 14"/>
              <p:cNvSpPr>
                <a:spLocks noChangeArrowheads="1"/>
              </p:cNvSpPr>
              <p:nvPr/>
            </p:nvSpPr>
            <p:spPr bwMode="auto">
              <a:xfrm>
                <a:off x="4451351" y="3535363"/>
                <a:ext cx="236538" cy="241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sp>
          <p:nvSpPr>
            <p:cNvPr id="86" name="Oval 14"/>
            <p:cNvSpPr>
              <a:spLocks noChangeArrowheads="1"/>
            </p:cNvSpPr>
            <p:nvPr/>
          </p:nvSpPr>
          <p:spPr bwMode="auto">
            <a:xfrm>
              <a:off x="3516138" y="2578894"/>
              <a:ext cx="2111726" cy="215423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89" name="Rounded Rectangle 88"/>
          <p:cNvSpPr/>
          <p:nvPr/>
        </p:nvSpPr>
        <p:spPr>
          <a:xfrm>
            <a:off x="2825035" y="1893930"/>
            <a:ext cx="1248766" cy="1920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Schedule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4959211" y="755094"/>
            <a:ext cx="1441590" cy="988612"/>
            <a:chOff x="3377591" y="1797592"/>
            <a:chExt cx="2241550" cy="1537207"/>
          </a:xfrm>
        </p:grpSpPr>
        <p:grpSp>
          <p:nvGrpSpPr>
            <p:cNvPr id="91" name="Group 90"/>
            <p:cNvGrpSpPr/>
            <p:nvPr/>
          </p:nvGrpSpPr>
          <p:grpSpPr>
            <a:xfrm>
              <a:off x="3377591" y="1989138"/>
              <a:ext cx="2241550" cy="1139826"/>
              <a:chOff x="3451225" y="1989138"/>
              <a:chExt cx="2241550" cy="1139826"/>
            </a:xfrm>
          </p:grpSpPr>
          <p:grpSp>
            <p:nvGrpSpPr>
              <p:cNvPr id="97" name="Group 96"/>
              <p:cNvGrpSpPr/>
              <p:nvPr/>
            </p:nvGrpSpPr>
            <p:grpSpPr>
              <a:xfrm>
                <a:off x="3565525" y="2119313"/>
                <a:ext cx="2012951" cy="1009651"/>
                <a:chOff x="3565525" y="2119313"/>
                <a:chExt cx="2012951" cy="1009651"/>
              </a:xfrm>
            </p:grpSpPr>
            <p:sp>
              <p:nvSpPr>
                <p:cNvPr id="109" name="Freeform 26"/>
                <p:cNvSpPr>
                  <a:spLocks/>
                </p:cNvSpPr>
                <p:nvPr/>
              </p:nvSpPr>
              <p:spPr bwMode="auto">
                <a:xfrm>
                  <a:off x="5043488" y="2486026"/>
                  <a:ext cx="469900" cy="423863"/>
                </a:xfrm>
                <a:custGeom>
                  <a:avLst/>
                  <a:gdLst>
                    <a:gd name="T0" fmla="*/ 128 w 198"/>
                    <a:gd name="T1" fmla="*/ 0 h 178"/>
                    <a:gd name="T2" fmla="*/ 0 w 198"/>
                    <a:gd name="T3" fmla="*/ 107 h 178"/>
                    <a:gd name="T4" fmla="*/ 41 w 198"/>
                    <a:gd name="T5" fmla="*/ 178 h 178"/>
                    <a:gd name="T6" fmla="*/ 198 w 198"/>
                    <a:gd name="T7" fmla="*/ 121 h 178"/>
                    <a:gd name="T8" fmla="*/ 128 w 198"/>
                    <a:gd name="T9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8" h="178">
                      <a:moveTo>
                        <a:pt x="128" y="0"/>
                      </a:move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7" y="128"/>
                        <a:pt x="31" y="152"/>
                        <a:pt x="41" y="178"/>
                      </a:cubicBezTo>
                      <a:cubicBezTo>
                        <a:pt x="198" y="121"/>
                        <a:pt x="198" y="121"/>
                        <a:pt x="198" y="121"/>
                      </a:cubicBezTo>
                      <a:cubicBezTo>
                        <a:pt x="181" y="77"/>
                        <a:pt x="157" y="36"/>
                        <a:pt x="128" y="0"/>
                      </a:cubicBez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27"/>
                <p:cNvSpPr>
                  <a:spLocks/>
                </p:cNvSpPr>
                <p:nvPr/>
              </p:nvSpPr>
              <p:spPr bwMode="auto">
                <a:xfrm>
                  <a:off x="3630613" y="2486026"/>
                  <a:ext cx="466725" cy="423863"/>
                </a:xfrm>
                <a:custGeom>
                  <a:avLst/>
                  <a:gdLst>
                    <a:gd name="T0" fmla="*/ 0 w 197"/>
                    <a:gd name="T1" fmla="*/ 121 h 178"/>
                    <a:gd name="T2" fmla="*/ 156 w 197"/>
                    <a:gd name="T3" fmla="*/ 178 h 178"/>
                    <a:gd name="T4" fmla="*/ 197 w 197"/>
                    <a:gd name="T5" fmla="*/ 107 h 178"/>
                    <a:gd name="T6" fmla="*/ 70 w 197"/>
                    <a:gd name="T7" fmla="*/ 0 h 178"/>
                    <a:gd name="T8" fmla="*/ 0 w 197"/>
                    <a:gd name="T9" fmla="*/ 121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178">
                      <a:moveTo>
                        <a:pt x="0" y="121"/>
                      </a:moveTo>
                      <a:cubicBezTo>
                        <a:pt x="156" y="178"/>
                        <a:pt x="156" y="178"/>
                        <a:pt x="156" y="178"/>
                      </a:cubicBezTo>
                      <a:cubicBezTo>
                        <a:pt x="166" y="152"/>
                        <a:pt x="180" y="128"/>
                        <a:pt x="197" y="107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40" y="36"/>
                        <a:pt x="16" y="77"/>
                        <a:pt x="0" y="121"/>
                      </a:cubicBez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28"/>
                <p:cNvSpPr>
                  <a:spLocks/>
                </p:cNvSpPr>
                <p:nvPr/>
              </p:nvSpPr>
              <p:spPr bwMode="auto">
                <a:xfrm>
                  <a:off x="4884738" y="2260601"/>
                  <a:ext cx="450850" cy="466725"/>
                </a:xfrm>
                <a:custGeom>
                  <a:avLst/>
                  <a:gdLst>
                    <a:gd name="T0" fmla="*/ 0 w 190"/>
                    <a:gd name="T1" fmla="*/ 144 h 196"/>
                    <a:gd name="T2" fmla="*/ 62 w 190"/>
                    <a:gd name="T3" fmla="*/ 196 h 196"/>
                    <a:gd name="T4" fmla="*/ 190 w 190"/>
                    <a:gd name="T5" fmla="*/ 89 h 196"/>
                    <a:gd name="T6" fmla="*/ 83 w 190"/>
                    <a:gd name="T7" fmla="*/ 0 h 196"/>
                    <a:gd name="T8" fmla="*/ 0 w 190"/>
                    <a:gd name="T9" fmla="*/ 144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0" y="144"/>
                      </a:moveTo>
                      <a:cubicBezTo>
                        <a:pt x="23" y="158"/>
                        <a:pt x="44" y="176"/>
                        <a:pt x="62" y="196"/>
                      </a:cubicBezTo>
                      <a:cubicBezTo>
                        <a:pt x="190" y="89"/>
                        <a:pt x="190" y="89"/>
                        <a:pt x="190" y="89"/>
                      </a:cubicBezTo>
                      <a:cubicBezTo>
                        <a:pt x="159" y="54"/>
                        <a:pt x="123" y="23"/>
                        <a:pt x="83" y="0"/>
                      </a:cubicBezTo>
                      <a:lnTo>
                        <a:pt x="0" y="144"/>
                      </a:ln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29"/>
                <p:cNvSpPr>
                  <a:spLocks/>
                </p:cNvSpPr>
                <p:nvPr/>
              </p:nvSpPr>
              <p:spPr bwMode="auto">
                <a:xfrm>
                  <a:off x="4076700" y="2136776"/>
                  <a:ext cx="379413" cy="457200"/>
                </a:xfrm>
                <a:custGeom>
                  <a:avLst/>
                  <a:gdLst>
                    <a:gd name="T0" fmla="*/ 131 w 160"/>
                    <a:gd name="T1" fmla="*/ 0 h 192"/>
                    <a:gd name="T2" fmla="*/ 0 w 160"/>
                    <a:gd name="T3" fmla="*/ 48 h 192"/>
                    <a:gd name="T4" fmla="*/ 84 w 160"/>
                    <a:gd name="T5" fmla="*/ 192 h 192"/>
                    <a:gd name="T6" fmla="*/ 160 w 160"/>
                    <a:gd name="T7" fmla="*/ 164 h 192"/>
                    <a:gd name="T8" fmla="*/ 131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131" y="0"/>
                      </a:moveTo>
                      <a:cubicBezTo>
                        <a:pt x="84" y="8"/>
                        <a:pt x="40" y="25"/>
                        <a:pt x="0" y="48"/>
                      </a:cubicBezTo>
                      <a:cubicBezTo>
                        <a:pt x="84" y="192"/>
                        <a:pt x="84" y="192"/>
                        <a:pt x="84" y="192"/>
                      </a:cubicBezTo>
                      <a:cubicBezTo>
                        <a:pt x="107" y="179"/>
                        <a:pt x="133" y="169"/>
                        <a:pt x="160" y="164"/>
                      </a:cubicBez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30"/>
                <p:cNvSpPr>
                  <a:spLocks/>
                </p:cNvSpPr>
                <p:nvPr/>
              </p:nvSpPr>
              <p:spPr bwMode="auto">
                <a:xfrm>
                  <a:off x="4686300" y="2136776"/>
                  <a:ext cx="379413" cy="457200"/>
                </a:xfrm>
                <a:custGeom>
                  <a:avLst/>
                  <a:gdLst>
                    <a:gd name="T0" fmla="*/ 29 w 160"/>
                    <a:gd name="T1" fmla="*/ 0 h 192"/>
                    <a:gd name="T2" fmla="*/ 0 w 160"/>
                    <a:gd name="T3" fmla="*/ 164 h 192"/>
                    <a:gd name="T4" fmla="*/ 77 w 160"/>
                    <a:gd name="T5" fmla="*/ 192 h 192"/>
                    <a:gd name="T6" fmla="*/ 160 w 160"/>
                    <a:gd name="T7" fmla="*/ 48 h 192"/>
                    <a:gd name="T8" fmla="*/ 29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29" y="0"/>
                      </a:moveTo>
                      <a:cubicBezTo>
                        <a:pt x="0" y="164"/>
                        <a:pt x="0" y="164"/>
                        <a:pt x="0" y="164"/>
                      </a:cubicBezTo>
                      <a:cubicBezTo>
                        <a:pt x="28" y="169"/>
                        <a:pt x="53" y="179"/>
                        <a:pt x="77" y="192"/>
                      </a:cubicBezTo>
                      <a:cubicBezTo>
                        <a:pt x="160" y="48"/>
                        <a:pt x="160" y="48"/>
                        <a:pt x="160" y="48"/>
                      </a:cubicBezTo>
                      <a:cubicBezTo>
                        <a:pt x="120" y="25"/>
                        <a:pt x="76" y="8"/>
                        <a:pt x="29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31"/>
                <p:cNvSpPr>
                  <a:spLocks/>
                </p:cNvSpPr>
                <p:nvPr/>
              </p:nvSpPr>
              <p:spPr bwMode="auto">
                <a:xfrm>
                  <a:off x="4405313" y="2119313"/>
                  <a:ext cx="330200" cy="404813"/>
                </a:xfrm>
                <a:custGeom>
                  <a:avLst/>
                  <a:gdLst>
                    <a:gd name="T0" fmla="*/ 29 w 139"/>
                    <a:gd name="T1" fmla="*/ 170 h 170"/>
                    <a:gd name="T2" fmla="*/ 70 w 139"/>
                    <a:gd name="T3" fmla="*/ 166 h 170"/>
                    <a:gd name="T4" fmla="*/ 111 w 139"/>
                    <a:gd name="T5" fmla="*/ 170 h 170"/>
                    <a:gd name="T6" fmla="*/ 139 w 139"/>
                    <a:gd name="T7" fmla="*/ 5 h 170"/>
                    <a:gd name="T8" fmla="*/ 70 w 139"/>
                    <a:gd name="T9" fmla="*/ 0 h 170"/>
                    <a:gd name="T10" fmla="*/ 0 w 139"/>
                    <a:gd name="T11" fmla="*/ 5 h 170"/>
                    <a:gd name="T12" fmla="*/ 29 w 139"/>
                    <a:gd name="T13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170">
                      <a:moveTo>
                        <a:pt x="29" y="170"/>
                      </a:moveTo>
                      <a:cubicBezTo>
                        <a:pt x="42" y="167"/>
                        <a:pt x="56" y="166"/>
                        <a:pt x="70" y="166"/>
                      </a:cubicBezTo>
                      <a:cubicBezTo>
                        <a:pt x="84" y="166"/>
                        <a:pt x="97" y="167"/>
                        <a:pt x="111" y="170"/>
                      </a:cubicBezTo>
                      <a:cubicBezTo>
                        <a:pt x="139" y="5"/>
                        <a:pt x="139" y="5"/>
                        <a:pt x="139" y="5"/>
                      </a:cubicBezTo>
                      <a:cubicBezTo>
                        <a:pt x="117" y="2"/>
                        <a:pt x="94" y="0"/>
                        <a:pt x="70" y="0"/>
                      </a:cubicBezTo>
                      <a:cubicBezTo>
                        <a:pt x="46" y="0"/>
                        <a:pt x="23" y="2"/>
                        <a:pt x="0" y="5"/>
                      </a:cubicBezTo>
                      <a:lnTo>
                        <a:pt x="29" y="17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32"/>
                <p:cNvSpPr>
                  <a:spLocks/>
                </p:cNvSpPr>
                <p:nvPr/>
              </p:nvSpPr>
              <p:spPr bwMode="auto">
                <a:xfrm>
                  <a:off x="5148263" y="2790826"/>
                  <a:ext cx="430213" cy="338138"/>
                </a:xfrm>
                <a:custGeom>
                  <a:avLst/>
                  <a:gdLst>
                    <a:gd name="T0" fmla="*/ 156 w 181"/>
                    <a:gd name="T1" fmla="*/ 0 h 142"/>
                    <a:gd name="T2" fmla="*/ 0 w 181"/>
                    <a:gd name="T3" fmla="*/ 57 h 142"/>
                    <a:gd name="T4" fmla="*/ 14 w 181"/>
                    <a:gd name="T5" fmla="*/ 142 h 142"/>
                    <a:gd name="T6" fmla="*/ 181 w 181"/>
                    <a:gd name="T7" fmla="*/ 142 h 142"/>
                    <a:gd name="T8" fmla="*/ 156 w 181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56" y="0"/>
                      </a:move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9" y="84"/>
                        <a:pt x="14" y="112"/>
                        <a:pt x="14" y="142"/>
                      </a:cubicBezTo>
                      <a:cubicBezTo>
                        <a:pt x="181" y="142"/>
                        <a:pt x="181" y="142"/>
                        <a:pt x="181" y="142"/>
                      </a:cubicBezTo>
                      <a:cubicBezTo>
                        <a:pt x="181" y="92"/>
                        <a:pt x="172" y="45"/>
                        <a:pt x="156" y="0"/>
                      </a:cubicBez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33"/>
                <p:cNvSpPr>
                  <a:spLocks/>
                </p:cNvSpPr>
                <p:nvPr/>
              </p:nvSpPr>
              <p:spPr bwMode="auto">
                <a:xfrm>
                  <a:off x="3565525" y="2790826"/>
                  <a:ext cx="430213" cy="338138"/>
                </a:xfrm>
                <a:custGeom>
                  <a:avLst/>
                  <a:gdLst>
                    <a:gd name="T0" fmla="*/ 181 w 181"/>
                    <a:gd name="T1" fmla="*/ 57 h 142"/>
                    <a:gd name="T2" fmla="*/ 24 w 181"/>
                    <a:gd name="T3" fmla="*/ 0 h 142"/>
                    <a:gd name="T4" fmla="*/ 0 w 181"/>
                    <a:gd name="T5" fmla="*/ 142 h 142"/>
                    <a:gd name="T6" fmla="*/ 166 w 181"/>
                    <a:gd name="T7" fmla="*/ 142 h 142"/>
                    <a:gd name="T8" fmla="*/ 181 w 181"/>
                    <a:gd name="T9" fmla="*/ 57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81" y="57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8" y="45"/>
                        <a:pt x="0" y="92"/>
                        <a:pt x="0" y="142"/>
                      </a:cubicBezTo>
                      <a:cubicBezTo>
                        <a:pt x="166" y="142"/>
                        <a:pt x="166" y="142"/>
                        <a:pt x="166" y="142"/>
                      </a:cubicBezTo>
                      <a:cubicBezTo>
                        <a:pt x="166" y="112"/>
                        <a:pt x="172" y="84"/>
                        <a:pt x="181" y="57"/>
                      </a:cubicBez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34"/>
                <p:cNvSpPr>
                  <a:spLocks/>
                </p:cNvSpPr>
                <p:nvPr/>
              </p:nvSpPr>
              <p:spPr bwMode="auto">
                <a:xfrm>
                  <a:off x="3808413" y="2260601"/>
                  <a:ext cx="450850" cy="466725"/>
                </a:xfrm>
                <a:custGeom>
                  <a:avLst/>
                  <a:gdLst>
                    <a:gd name="T0" fmla="*/ 127 w 190"/>
                    <a:gd name="T1" fmla="*/ 196 h 196"/>
                    <a:gd name="T2" fmla="*/ 190 w 190"/>
                    <a:gd name="T3" fmla="*/ 144 h 196"/>
                    <a:gd name="T4" fmla="*/ 106 w 190"/>
                    <a:gd name="T5" fmla="*/ 0 h 196"/>
                    <a:gd name="T6" fmla="*/ 0 w 190"/>
                    <a:gd name="T7" fmla="*/ 89 h 196"/>
                    <a:gd name="T8" fmla="*/ 127 w 190"/>
                    <a:gd name="T9" fmla="*/ 19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127" y="196"/>
                      </a:moveTo>
                      <a:cubicBezTo>
                        <a:pt x="145" y="176"/>
                        <a:pt x="166" y="158"/>
                        <a:pt x="190" y="144"/>
                      </a:cubicBezTo>
                      <a:cubicBezTo>
                        <a:pt x="106" y="0"/>
                        <a:pt x="106" y="0"/>
                        <a:pt x="106" y="0"/>
                      </a:cubicBezTo>
                      <a:cubicBezTo>
                        <a:pt x="66" y="23"/>
                        <a:pt x="30" y="54"/>
                        <a:pt x="0" y="89"/>
                      </a:cubicBezTo>
                      <a:lnTo>
                        <a:pt x="127" y="196"/>
                      </a:ln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3451225" y="1989138"/>
                <a:ext cx="2241550" cy="1139825"/>
                <a:chOff x="3451225" y="1989138"/>
                <a:chExt cx="2241550" cy="1139825"/>
              </a:xfrm>
            </p:grpSpPr>
            <p:sp>
              <p:nvSpPr>
                <p:cNvPr id="99" name="Freeform 25"/>
                <p:cNvSpPr>
                  <a:spLocks/>
                </p:cNvSpPr>
                <p:nvPr/>
              </p:nvSpPr>
              <p:spPr bwMode="auto">
                <a:xfrm>
                  <a:off x="3511550" y="2065338"/>
                  <a:ext cx="2119313" cy="1063625"/>
                </a:xfrm>
                <a:custGeom>
                  <a:avLst/>
                  <a:gdLst>
                    <a:gd name="T0" fmla="*/ 893 w 893"/>
                    <a:gd name="T1" fmla="*/ 447 h 447"/>
                    <a:gd name="T2" fmla="*/ 447 w 893"/>
                    <a:gd name="T3" fmla="*/ 0 h 447"/>
                    <a:gd name="T4" fmla="*/ 0 w 893"/>
                    <a:gd name="T5" fmla="*/ 447 h 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93" h="447">
                      <a:moveTo>
                        <a:pt x="893" y="447"/>
                      </a:moveTo>
                      <a:cubicBezTo>
                        <a:pt x="893" y="200"/>
                        <a:pt x="693" y="0"/>
                        <a:pt x="447" y="0"/>
                      </a:cubicBezTo>
                      <a:cubicBezTo>
                        <a:pt x="201" y="0"/>
                        <a:pt x="0" y="200"/>
                        <a:pt x="0" y="447"/>
                      </a:cubicBezTo>
                    </a:path>
                  </a:pathLst>
                </a:custGeom>
                <a:noFill/>
                <a:ln w="19050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4572000" y="1989138"/>
                  <a:ext cx="0" cy="1524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906963" y="2055813"/>
                  <a:ext cx="53975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5203825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5421313" y="2557463"/>
                  <a:ext cx="134938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554037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4183063" y="2055813"/>
                  <a:ext cx="52388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Line 41"/>
                <p:cNvSpPr>
                  <a:spLocks noChangeShapeType="1"/>
                </p:cNvSpPr>
                <p:nvPr/>
              </p:nvSpPr>
              <p:spPr bwMode="auto">
                <a:xfrm flipH="1" flipV="1">
                  <a:off x="3841750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3587750" y="2557463"/>
                  <a:ext cx="131763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345122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92" name="Rectangle 91"/>
            <p:cNvSpPr/>
            <p:nvPr/>
          </p:nvSpPr>
          <p:spPr>
            <a:xfrm flipH="1">
              <a:off x="5273132" y="3195392"/>
              <a:ext cx="284207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100%</a:t>
              </a:r>
            </a:p>
          </p:txBody>
        </p:sp>
        <p:sp>
          <p:nvSpPr>
            <p:cNvPr id="93" name="Rectangle 92"/>
            <p:cNvSpPr/>
            <p:nvPr/>
          </p:nvSpPr>
          <p:spPr>
            <a:xfrm flipH="1">
              <a:off x="3437110" y="3165942"/>
              <a:ext cx="151440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0%</a:t>
              </a:r>
            </a:p>
          </p:txBody>
        </p:sp>
        <p:sp>
          <p:nvSpPr>
            <p:cNvPr id="94" name="Rectangle 93"/>
            <p:cNvSpPr/>
            <p:nvPr/>
          </p:nvSpPr>
          <p:spPr>
            <a:xfrm flipH="1">
              <a:off x="4389453" y="1797592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50%</a:t>
              </a:r>
            </a:p>
          </p:txBody>
        </p:sp>
        <p:sp>
          <p:nvSpPr>
            <p:cNvPr id="95" name="Rectangle 94"/>
            <p:cNvSpPr/>
            <p:nvPr/>
          </p:nvSpPr>
          <p:spPr>
            <a:xfrm flipH="1">
              <a:off x="5259403" y="2089692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75%</a:t>
              </a:r>
            </a:p>
          </p:txBody>
        </p:sp>
        <p:sp>
          <p:nvSpPr>
            <p:cNvPr id="96" name="Rectangle 95"/>
            <p:cNvSpPr/>
            <p:nvPr/>
          </p:nvSpPr>
          <p:spPr>
            <a:xfrm flipH="1">
              <a:off x="3506803" y="2089691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25%</a:t>
              </a:r>
            </a:p>
          </p:txBody>
        </p:sp>
      </p:grpSp>
      <p:sp>
        <p:nvSpPr>
          <p:cNvPr id="118" name="Rectangle 117"/>
          <p:cNvSpPr/>
          <p:nvPr/>
        </p:nvSpPr>
        <p:spPr>
          <a:xfrm flipH="1">
            <a:off x="5559264" y="1727148"/>
            <a:ext cx="241484" cy="153695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75%</a:t>
            </a:r>
          </a:p>
        </p:txBody>
      </p:sp>
      <p:grpSp>
        <p:nvGrpSpPr>
          <p:cNvPr id="119" name="Group 118"/>
          <p:cNvGrpSpPr/>
          <p:nvPr/>
        </p:nvGrpSpPr>
        <p:grpSpPr>
          <a:xfrm rot="2572565">
            <a:off x="5255986" y="1206670"/>
            <a:ext cx="848039" cy="865110"/>
            <a:chOff x="3516138" y="2578894"/>
            <a:chExt cx="2111726" cy="2154238"/>
          </a:xfrm>
        </p:grpSpPr>
        <p:grpSp>
          <p:nvGrpSpPr>
            <p:cNvPr id="120" name="Group 119"/>
            <p:cNvGrpSpPr/>
            <p:nvPr/>
          </p:nvGrpSpPr>
          <p:grpSpPr>
            <a:xfrm>
              <a:off x="4410076" y="2586038"/>
              <a:ext cx="323850" cy="1225550"/>
              <a:chOff x="4410076" y="2586038"/>
              <a:chExt cx="323850" cy="1225550"/>
            </a:xfrm>
          </p:grpSpPr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4410076" y="2586038"/>
                <a:ext cx="323850" cy="1225550"/>
              </a:xfrm>
              <a:custGeom>
                <a:avLst/>
                <a:gdLst>
                  <a:gd name="T0" fmla="*/ 43 w 86"/>
                  <a:gd name="T1" fmla="*/ 0 h 325"/>
                  <a:gd name="T2" fmla="*/ 3 w 86"/>
                  <a:gd name="T3" fmla="*/ 279 h 325"/>
                  <a:gd name="T4" fmla="*/ 43 w 86"/>
                  <a:gd name="T5" fmla="*/ 325 h 325"/>
                  <a:gd name="T6" fmla="*/ 82 w 86"/>
                  <a:gd name="T7" fmla="*/ 279 h 325"/>
                  <a:gd name="T8" fmla="*/ 43 w 86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325">
                    <a:moveTo>
                      <a:pt x="43" y="0"/>
                    </a:moveTo>
                    <a:cubicBezTo>
                      <a:pt x="3" y="279"/>
                      <a:pt x="3" y="279"/>
                      <a:pt x="3" y="279"/>
                    </a:cubicBezTo>
                    <a:cubicBezTo>
                      <a:pt x="0" y="303"/>
                      <a:pt x="18" y="325"/>
                      <a:pt x="43" y="325"/>
                    </a:cubicBezTo>
                    <a:cubicBezTo>
                      <a:pt x="67" y="325"/>
                      <a:pt x="86" y="303"/>
                      <a:pt x="82" y="27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23" name="Oval 14"/>
              <p:cNvSpPr>
                <a:spLocks noChangeArrowheads="1"/>
              </p:cNvSpPr>
              <p:nvPr/>
            </p:nvSpPr>
            <p:spPr bwMode="auto">
              <a:xfrm>
                <a:off x="4451351" y="3535363"/>
                <a:ext cx="236538" cy="241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sp>
          <p:nvSpPr>
            <p:cNvPr id="121" name="Oval 14"/>
            <p:cNvSpPr>
              <a:spLocks noChangeArrowheads="1"/>
            </p:cNvSpPr>
            <p:nvPr/>
          </p:nvSpPr>
          <p:spPr bwMode="auto">
            <a:xfrm>
              <a:off x="3516138" y="2578894"/>
              <a:ext cx="2111726" cy="215423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24" name="Rounded Rectangle 123"/>
          <p:cNvSpPr/>
          <p:nvPr/>
        </p:nvSpPr>
        <p:spPr>
          <a:xfrm>
            <a:off x="5055622" y="1893930"/>
            <a:ext cx="1248766" cy="1920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Alignment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7204373" y="746248"/>
            <a:ext cx="1441590" cy="988611"/>
            <a:chOff x="3377591" y="1797592"/>
            <a:chExt cx="2241550" cy="1537207"/>
          </a:xfrm>
        </p:grpSpPr>
        <p:grpSp>
          <p:nvGrpSpPr>
            <p:cNvPr id="126" name="Group 125"/>
            <p:cNvGrpSpPr/>
            <p:nvPr/>
          </p:nvGrpSpPr>
          <p:grpSpPr>
            <a:xfrm>
              <a:off x="3377591" y="1989138"/>
              <a:ext cx="2241550" cy="1139826"/>
              <a:chOff x="3451225" y="1989138"/>
              <a:chExt cx="2241550" cy="1139826"/>
            </a:xfrm>
          </p:grpSpPr>
          <p:grpSp>
            <p:nvGrpSpPr>
              <p:cNvPr id="132" name="Group 131"/>
              <p:cNvGrpSpPr/>
              <p:nvPr/>
            </p:nvGrpSpPr>
            <p:grpSpPr>
              <a:xfrm>
                <a:off x="3565525" y="2119313"/>
                <a:ext cx="2012951" cy="1009651"/>
                <a:chOff x="3565525" y="2119313"/>
                <a:chExt cx="2012951" cy="1009651"/>
              </a:xfrm>
            </p:grpSpPr>
            <p:sp>
              <p:nvSpPr>
                <p:cNvPr id="144" name="Freeform 26"/>
                <p:cNvSpPr>
                  <a:spLocks/>
                </p:cNvSpPr>
                <p:nvPr/>
              </p:nvSpPr>
              <p:spPr bwMode="auto">
                <a:xfrm>
                  <a:off x="5043488" y="2486026"/>
                  <a:ext cx="469900" cy="423863"/>
                </a:xfrm>
                <a:custGeom>
                  <a:avLst/>
                  <a:gdLst>
                    <a:gd name="T0" fmla="*/ 128 w 198"/>
                    <a:gd name="T1" fmla="*/ 0 h 178"/>
                    <a:gd name="T2" fmla="*/ 0 w 198"/>
                    <a:gd name="T3" fmla="*/ 107 h 178"/>
                    <a:gd name="T4" fmla="*/ 41 w 198"/>
                    <a:gd name="T5" fmla="*/ 178 h 178"/>
                    <a:gd name="T6" fmla="*/ 198 w 198"/>
                    <a:gd name="T7" fmla="*/ 121 h 178"/>
                    <a:gd name="T8" fmla="*/ 128 w 198"/>
                    <a:gd name="T9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8" h="178">
                      <a:moveTo>
                        <a:pt x="128" y="0"/>
                      </a:move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7" y="128"/>
                        <a:pt x="31" y="152"/>
                        <a:pt x="41" y="178"/>
                      </a:cubicBezTo>
                      <a:cubicBezTo>
                        <a:pt x="198" y="121"/>
                        <a:pt x="198" y="121"/>
                        <a:pt x="198" y="121"/>
                      </a:cubicBezTo>
                      <a:cubicBezTo>
                        <a:pt x="181" y="77"/>
                        <a:pt x="157" y="36"/>
                        <a:pt x="128" y="0"/>
                      </a:cubicBez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27"/>
                <p:cNvSpPr>
                  <a:spLocks/>
                </p:cNvSpPr>
                <p:nvPr/>
              </p:nvSpPr>
              <p:spPr bwMode="auto">
                <a:xfrm>
                  <a:off x="3630613" y="2486026"/>
                  <a:ext cx="466725" cy="423863"/>
                </a:xfrm>
                <a:custGeom>
                  <a:avLst/>
                  <a:gdLst>
                    <a:gd name="T0" fmla="*/ 0 w 197"/>
                    <a:gd name="T1" fmla="*/ 121 h 178"/>
                    <a:gd name="T2" fmla="*/ 156 w 197"/>
                    <a:gd name="T3" fmla="*/ 178 h 178"/>
                    <a:gd name="T4" fmla="*/ 197 w 197"/>
                    <a:gd name="T5" fmla="*/ 107 h 178"/>
                    <a:gd name="T6" fmla="*/ 70 w 197"/>
                    <a:gd name="T7" fmla="*/ 0 h 178"/>
                    <a:gd name="T8" fmla="*/ 0 w 197"/>
                    <a:gd name="T9" fmla="*/ 121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7" h="178">
                      <a:moveTo>
                        <a:pt x="0" y="121"/>
                      </a:moveTo>
                      <a:cubicBezTo>
                        <a:pt x="156" y="178"/>
                        <a:pt x="156" y="178"/>
                        <a:pt x="156" y="178"/>
                      </a:cubicBezTo>
                      <a:cubicBezTo>
                        <a:pt x="166" y="152"/>
                        <a:pt x="180" y="128"/>
                        <a:pt x="197" y="107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40" y="36"/>
                        <a:pt x="16" y="77"/>
                        <a:pt x="0" y="121"/>
                      </a:cubicBez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28"/>
                <p:cNvSpPr>
                  <a:spLocks/>
                </p:cNvSpPr>
                <p:nvPr/>
              </p:nvSpPr>
              <p:spPr bwMode="auto">
                <a:xfrm>
                  <a:off x="4884738" y="2260601"/>
                  <a:ext cx="450850" cy="466725"/>
                </a:xfrm>
                <a:custGeom>
                  <a:avLst/>
                  <a:gdLst>
                    <a:gd name="T0" fmla="*/ 0 w 190"/>
                    <a:gd name="T1" fmla="*/ 144 h 196"/>
                    <a:gd name="T2" fmla="*/ 62 w 190"/>
                    <a:gd name="T3" fmla="*/ 196 h 196"/>
                    <a:gd name="T4" fmla="*/ 190 w 190"/>
                    <a:gd name="T5" fmla="*/ 89 h 196"/>
                    <a:gd name="T6" fmla="*/ 83 w 190"/>
                    <a:gd name="T7" fmla="*/ 0 h 196"/>
                    <a:gd name="T8" fmla="*/ 0 w 190"/>
                    <a:gd name="T9" fmla="*/ 144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0" y="144"/>
                      </a:moveTo>
                      <a:cubicBezTo>
                        <a:pt x="23" y="158"/>
                        <a:pt x="44" y="176"/>
                        <a:pt x="62" y="196"/>
                      </a:cubicBezTo>
                      <a:cubicBezTo>
                        <a:pt x="190" y="89"/>
                        <a:pt x="190" y="89"/>
                        <a:pt x="190" y="89"/>
                      </a:cubicBezTo>
                      <a:cubicBezTo>
                        <a:pt x="159" y="54"/>
                        <a:pt x="123" y="23"/>
                        <a:pt x="83" y="0"/>
                      </a:cubicBezTo>
                      <a:lnTo>
                        <a:pt x="0" y="144"/>
                      </a:ln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29"/>
                <p:cNvSpPr>
                  <a:spLocks/>
                </p:cNvSpPr>
                <p:nvPr/>
              </p:nvSpPr>
              <p:spPr bwMode="auto">
                <a:xfrm>
                  <a:off x="4076700" y="2136776"/>
                  <a:ext cx="379413" cy="457200"/>
                </a:xfrm>
                <a:custGeom>
                  <a:avLst/>
                  <a:gdLst>
                    <a:gd name="T0" fmla="*/ 131 w 160"/>
                    <a:gd name="T1" fmla="*/ 0 h 192"/>
                    <a:gd name="T2" fmla="*/ 0 w 160"/>
                    <a:gd name="T3" fmla="*/ 48 h 192"/>
                    <a:gd name="T4" fmla="*/ 84 w 160"/>
                    <a:gd name="T5" fmla="*/ 192 h 192"/>
                    <a:gd name="T6" fmla="*/ 160 w 160"/>
                    <a:gd name="T7" fmla="*/ 164 h 192"/>
                    <a:gd name="T8" fmla="*/ 131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131" y="0"/>
                      </a:moveTo>
                      <a:cubicBezTo>
                        <a:pt x="84" y="8"/>
                        <a:pt x="40" y="25"/>
                        <a:pt x="0" y="48"/>
                      </a:cubicBezTo>
                      <a:cubicBezTo>
                        <a:pt x="84" y="192"/>
                        <a:pt x="84" y="192"/>
                        <a:pt x="84" y="192"/>
                      </a:cubicBezTo>
                      <a:cubicBezTo>
                        <a:pt x="107" y="179"/>
                        <a:pt x="133" y="169"/>
                        <a:pt x="160" y="164"/>
                      </a:cubicBez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30"/>
                <p:cNvSpPr>
                  <a:spLocks/>
                </p:cNvSpPr>
                <p:nvPr/>
              </p:nvSpPr>
              <p:spPr bwMode="auto">
                <a:xfrm>
                  <a:off x="4686300" y="2136776"/>
                  <a:ext cx="379413" cy="457200"/>
                </a:xfrm>
                <a:custGeom>
                  <a:avLst/>
                  <a:gdLst>
                    <a:gd name="T0" fmla="*/ 29 w 160"/>
                    <a:gd name="T1" fmla="*/ 0 h 192"/>
                    <a:gd name="T2" fmla="*/ 0 w 160"/>
                    <a:gd name="T3" fmla="*/ 164 h 192"/>
                    <a:gd name="T4" fmla="*/ 77 w 160"/>
                    <a:gd name="T5" fmla="*/ 192 h 192"/>
                    <a:gd name="T6" fmla="*/ 160 w 160"/>
                    <a:gd name="T7" fmla="*/ 48 h 192"/>
                    <a:gd name="T8" fmla="*/ 29 w 160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92">
                      <a:moveTo>
                        <a:pt x="29" y="0"/>
                      </a:moveTo>
                      <a:cubicBezTo>
                        <a:pt x="0" y="164"/>
                        <a:pt x="0" y="164"/>
                        <a:pt x="0" y="164"/>
                      </a:cubicBezTo>
                      <a:cubicBezTo>
                        <a:pt x="28" y="169"/>
                        <a:pt x="53" y="179"/>
                        <a:pt x="77" y="192"/>
                      </a:cubicBezTo>
                      <a:cubicBezTo>
                        <a:pt x="160" y="48"/>
                        <a:pt x="160" y="48"/>
                        <a:pt x="160" y="48"/>
                      </a:cubicBezTo>
                      <a:cubicBezTo>
                        <a:pt x="120" y="25"/>
                        <a:pt x="76" y="8"/>
                        <a:pt x="29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31"/>
                <p:cNvSpPr>
                  <a:spLocks/>
                </p:cNvSpPr>
                <p:nvPr/>
              </p:nvSpPr>
              <p:spPr bwMode="auto">
                <a:xfrm>
                  <a:off x="4405313" y="2119313"/>
                  <a:ext cx="330200" cy="404813"/>
                </a:xfrm>
                <a:custGeom>
                  <a:avLst/>
                  <a:gdLst>
                    <a:gd name="T0" fmla="*/ 29 w 139"/>
                    <a:gd name="T1" fmla="*/ 170 h 170"/>
                    <a:gd name="T2" fmla="*/ 70 w 139"/>
                    <a:gd name="T3" fmla="*/ 166 h 170"/>
                    <a:gd name="T4" fmla="*/ 111 w 139"/>
                    <a:gd name="T5" fmla="*/ 170 h 170"/>
                    <a:gd name="T6" fmla="*/ 139 w 139"/>
                    <a:gd name="T7" fmla="*/ 5 h 170"/>
                    <a:gd name="T8" fmla="*/ 70 w 139"/>
                    <a:gd name="T9" fmla="*/ 0 h 170"/>
                    <a:gd name="T10" fmla="*/ 0 w 139"/>
                    <a:gd name="T11" fmla="*/ 5 h 170"/>
                    <a:gd name="T12" fmla="*/ 29 w 139"/>
                    <a:gd name="T13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170">
                      <a:moveTo>
                        <a:pt x="29" y="170"/>
                      </a:moveTo>
                      <a:cubicBezTo>
                        <a:pt x="42" y="167"/>
                        <a:pt x="56" y="166"/>
                        <a:pt x="70" y="166"/>
                      </a:cubicBezTo>
                      <a:cubicBezTo>
                        <a:pt x="84" y="166"/>
                        <a:pt x="97" y="167"/>
                        <a:pt x="111" y="170"/>
                      </a:cubicBezTo>
                      <a:cubicBezTo>
                        <a:pt x="139" y="5"/>
                        <a:pt x="139" y="5"/>
                        <a:pt x="139" y="5"/>
                      </a:cubicBezTo>
                      <a:cubicBezTo>
                        <a:pt x="117" y="2"/>
                        <a:pt x="94" y="0"/>
                        <a:pt x="70" y="0"/>
                      </a:cubicBezTo>
                      <a:cubicBezTo>
                        <a:pt x="46" y="0"/>
                        <a:pt x="23" y="2"/>
                        <a:pt x="0" y="5"/>
                      </a:cubicBezTo>
                      <a:lnTo>
                        <a:pt x="29" y="17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32"/>
                <p:cNvSpPr>
                  <a:spLocks/>
                </p:cNvSpPr>
                <p:nvPr/>
              </p:nvSpPr>
              <p:spPr bwMode="auto">
                <a:xfrm>
                  <a:off x="5148263" y="2790826"/>
                  <a:ext cx="430213" cy="338138"/>
                </a:xfrm>
                <a:custGeom>
                  <a:avLst/>
                  <a:gdLst>
                    <a:gd name="T0" fmla="*/ 156 w 181"/>
                    <a:gd name="T1" fmla="*/ 0 h 142"/>
                    <a:gd name="T2" fmla="*/ 0 w 181"/>
                    <a:gd name="T3" fmla="*/ 57 h 142"/>
                    <a:gd name="T4" fmla="*/ 14 w 181"/>
                    <a:gd name="T5" fmla="*/ 142 h 142"/>
                    <a:gd name="T6" fmla="*/ 181 w 181"/>
                    <a:gd name="T7" fmla="*/ 142 h 142"/>
                    <a:gd name="T8" fmla="*/ 156 w 181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56" y="0"/>
                      </a:move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9" y="84"/>
                        <a:pt x="14" y="112"/>
                        <a:pt x="14" y="142"/>
                      </a:cubicBezTo>
                      <a:cubicBezTo>
                        <a:pt x="181" y="142"/>
                        <a:pt x="181" y="142"/>
                        <a:pt x="181" y="142"/>
                      </a:cubicBezTo>
                      <a:cubicBezTo>
                        <a:pt x="181" y="92"/>
                        <a:pt x="172" y="45"/>
                        <a:pt x="156" y="0"/>
                      </a:cubicBezTo>
                      <a:close/>
                    </a:path>
                  </a:pathLst>
                </a:custGeom>
                <a:solidFill>
                  <a:srgbClr val="64D29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33"/>
                <p:cNvSpPr>
                  <a:spLocks/>
                </p:cNvSpPr>
                <p:nvPr/>
              </p:nvSpPr>
              <p:spPr bwMode="auto">
                <a:xfrm>
                  <a:off x="3565525" y="2790826"/>
                  <a:ext cx="430213" cy="338138"/>
                </a:xfrm>
                <a:custGeom>
                  <a:avLst/>
                  <a:gdLst>
                    <a:gd name="T0" fmla="*/ 181 w 181"/>
                    <a:gd name="T1" fmla="*/ 57 h 142"/>
                    <a:gd name="T2" fmla="*/ 24 w 181"/>
                    <a:gd name="T3" fmla="*/ 0 h 142"/>
                    <a:gd name="T4" fmla="*/ 0 w 181"/>
                    <a:gd name="T5" fmla="*/ 142 h 142"/>
                    <a:gd name="T6" fmla="*/ 166 w 181"/>
                    <a:gd name="T7" fmla="*/ 142 h 142"/>
                    <a:gd name="T8" fmla="*/ 181 w 181"/>
                    <a:gd name="T9" fmla="*/ 57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1" h="142">
                      <a:moveTo>
                        <a:pt x="181" y="57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8" y="45"/>
                        <a:pt x="0" y="92"/>
                        <a:pt x="0" y="142"/>
                      </a:cubicBezTo>
                      <a:cubicBezTo>
                        <a:pt x="166" y="142"/>
                        <a:pt x="166" y="142"/>
                        <a:pt x="166" y="142"/>
                      </a:cubicBezTo>
                      <a:cubicBezTo>
                        <a:pt x="166" y="112"/>
                        <a:pt x="172" y="84"/>
                        <a:pt x="181" y="57"/>
                      </a:cubicBez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34"/>
                <p:cNvSpPr>
                  <a:spLocks/>
                </p:cNvSpPr>
                <p:nvPr/>
              </p:nvSpPr>
              <p:spPr bwMode="auto">
                <a:xfrm>
                  <a:off x="3808413" y="2260601"/>
                  <a:ext cx="450850" cy="466725"/>
                </a:xfrm>
                <a:custGeom>
                  <a:avLst/>
                  <a:gdLst>
                    <a:gd name="T0" fmla="*/ 127 w 190"/>
                    <a:gd name="T1" fmla="*/ 196 h 196"/>
                    <a:gd name="T2" fmla="*/ 190 w 190"/>
                    <a:gd name="T3" fmla="*/ 144 h 196"/>
                    <a:gd name="T4" fmla="*/ 106 w 190"/>
                    <a:gd name="T5" fmla="*/ 0 h 196"/>
                    <a:gd name="T6" fmla="*/ 0 w 190"/>
                    <a:gd name="T7" fmla="*/ 89 h 196"/>
                    <a:gd name="T8" fmla="*/ 127 w 190"/>
                    <a:gd name="T9" fmla="*/ 19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196">
                      <a:moveTo>
                        <a:pt x="127" y="196"/>
                      </a:moveTo>
                      <a:cubicBezTo>
                        <a:pt x="145" y="176"/>
                        <a:pt x="166" y="158"/>
                        <a:pt x="190" y="144"/>
                      </a:cubicBezTo>
                      <a:cubicBezTo>
                        <a:pt x="106" y="0"/>
                        <a:pt x="106" y="0"/>
                        <a:pt x="106" y="0"/>
                      </a:cubicBezTo>
                      <a:cubicBezTo>
                        <a:pt x="66" y="23"/>
                        <a:pt x="30" y="54"/>
                        <a:pt x="0" y="89"/>
                      </a:cubicBezTo>
                      <a:lnTo>
                        <a:pt x="127" y="196"/>
                      </a:lnTo>
                      <a:close/>
                    </a:path>
                  </a:pathLst>
                </a:custGeom>
                <a:solidFill>
                  <a:srgbClr val="C9465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3" name="Group 132"/>
              <p:cNvGrpSpPr/>
              <p:nvPr/>
            </p:nvGrpSpPr>
            <p:grpSpPr>
              <a:xfrm>
                <a:off x="3451225" y="1989138"/>
                <a:ext cx="2241550" cy="1139825"/>
                <a:chOff x="3451225" y="1989138"/>
                <a:chExt cx="2241550" cy="1139825"/>
              </a:xfrm>
            </p:grpSpPr>
            <p:sp>
              <p:nvSpPr>
                <p:cNvPr id="134" name="Freeform 25"/>
                <p:cNvSpPr>
                  <a:spLocks/>
                </p:cNvSpPr>
                <p:nvPr/>
              </p:nvSpPr>
              <p:spPr bwMode="auto">
                <a:xfrm>
                  <a:off x="3511550" y="2065338"/>
                  <a:ext cx="2119313" cy="1063625"/>
                </a:xfrm>
                <a:custGeom>
                  <a:avLst/>
                  <a:gdLst>
                    <a:gd name="T0" fmla="*/ 893 w 893"/>
                    <a:gd name="T1" fmla="*/ 447 h 447"/>
                    <a:gd name="T2" fmla="*/ 447 w 893"/>
                    <a:gd name="T3" fmla="*/ 0 h 447"/>
                    <a:gd name="T4" fmla="*/ 0 w 893"/>
                    <a:gd name="T5" fmla="*/ 447 h 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93" h="447">
                      <a:moveTo>
                        <a:pt x="893" y="447"/>
                      </a:moveTo>
                      <a:cubicBezTo>
                        <a:pt x="893" y="200"/>
                        <a:pt x="693" y="0"/>
                        <a:pt x="447" y="0"/>
                      </a:cubicBezTo>
                      <a:cubicBezTo>
                        <a:pt x="201" y="0"/>
                        <a:pt x="0" y="200"/>
                        <a:pt x="0" y="447"/>
                      </a:cubicBezTo>
                    </a:path>
                  </a:pathLst>
                </a:custGeom>
                <a:noFill/>
                <a:ln w="19050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4572000" y="1989138"/>
                  <a:ext cx="0" cy="1524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906963" y="2055813"/>
                  <a:ext cx="53975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5203825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5421313" y="2557463"/>
                  <a:ext cx="134938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554037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4183063" y="2055813"/>
                  <a:ext cx="52388" cy="144463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Line 41"/>
                <p:cNvSpPr>
                  <a:spLocks noChangeShapeType="1"/>
                </p:cNvSpPr>
                <p:nvPr/>
              </p:nvSpPr>
              <p:spPr bwMode="auto">
                <a:xfrm flipH="1" flipV="1">
                  <a:off x="3841750" y="2255838"/>
                  <a:ext cx="98425" cy="115888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3587750" y="2557463"/>
                  <a:ext cx="131763" cy="76200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3451225" y="2928938"/>
                  <a:ext cx="152400" cy="28575"/>
                </a:xfrm>
                <a:prstGeom prst="line">
                  <a:avLst/>
                </a:prstGeom>
                <a:noFill/>
                <a:ln w="9525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27" name="Rectangle 126"/>
            <p:cNvSpPr/>
            <p:nvPr/>
          </p:nvSpPr>
          <p:spPr>
            <a:xfrm flipH="1">
              <a:off x="5273132" y="3195392"/>
              <a:ext cx="284207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100%</a:t>
              </a:r>
            </a:p>
          </p:txBody>
        </p:sp>
        <p:sp>
          <p:nvSpPr>
            <p:cNvPr id="128" name="Rectangle 127"/>
            <p:cNvSpPr/>
            <p:nvPr/>
          </p:nvSpPr>
          <p:spPr>
            <a:xfrm flipH="1">
              <a:off x="3437110" y="3165942"/>
              <a:ext cx="151440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0%</a:t>
              </a:r>
            </a:p>
          </p:txBody>
        </p:sp>
        <p:sp>
          <p:nvSpPr>
            <p:cNvPr id="129" name="Rectangle 128"/>
            <p:cNvSpPr/>
            <p:nvPr/>
          </p:nvSpPr>
          <p:spPr>
            <a:xfrm flipH="1">
              <a:off x="4389453" y="1797592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50%</a:t>
              </a:r>
            </a:p>
          </p:txBody>
        </p:sp>
        <p:sp>
          <p:nvSpPr>
            <p:cNvPr id="130" name="Rectangle 129"/>
            <p:cNvSpPr/>
            <p:nvPr/>
          </p:nvSpPr>
          <p:spPr>
            <a:xfrm flipH="1">
              <a:off x="5259403" y="2089692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75%</a:t>
              </a:r>
            </a:p>
          </p:txBody>
        </p:sp>
        <p:sp>
          <p:nvSpPr>
            <p:cNvPr id="131" name="Rectangle 130"/>
            <p:cNvSpPr/>
            <p:nvPr/>
          </p:nvSpPr>
          <p:spPr>
            <a:xfrm flipH="1">
              <a:off x="3506803" y="2089691"/>
              <a:ext cx="217823" cy="13940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25%</a:t>
              </a:r>
            </a:p>
          </p:txBody>
        </p:sp>
      </p:grpSp>
      <p:sp>
        <p:nvSpPr>
          <p:cNvPr id="153" name="Rectangle 152"/>
          <p:cNvSpPr/>
          <p:nvPr/>
        </p:nvSpPr>
        <p:spPr>
          <a:xfrm flipH="1">
            <a:off x="7804426" y="1718301"/>
            <a:ext cx="241484" cy="153695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10%</a:t>
            </a:r>
          </a:p>
        </p:txBody>
      </p:sp>
      <p:grpSp>
        <p:nvGrpSpPr>
          <p:cNvPr id="154" name="Group 153"/>
          <p:cNvGrpSpPr/>
          <p:nvPr/>
        </p:nvGrpSpPr>
        <p:grpSpPr>
          <a:xfrm rot="16584303">
            <a:off x="7501148" y="1118547"/>
            <a:ext cx="848038" cy="865110"/>
            <a:chOff x="3516138" y="2578894"/>
            <a:chExt cx="2111726" cy="2154238"/>
          </a:xfrm>
        </p:grpSpPr>
        <p:grpSp>
          <p:nvGrpSpPr>
            <p:cNvPr id="155" name="Group 154"/>
            <p:cNvGrpSpPr/>
            <p:nvPr/>
          </p:nvGrpSpPr>
          <p:grpSpPr>
            <a:xfrm>
              <a:off x="4410076" y="2586038"/>
              <a:ext cx="323850" cy="1225550"/>
              <a:chOff x="4410076" y="2586038"/>
              <a:chExt cx="323850" cy="1225550"/>
            </a:xfrm>
          </p:grpSpPr>
          <p:sp>
            <p:nvSpPr>
              <p:cNvPr id="157" name="Freeform 13"/>
              <p:cNvSpPr>
                <a:spLocks/>
              </p:cNvSpPr>
              <p:nvPr/>
            </p:nvSpPr>
            <p:spPr bwMode="auto">
              <a:xfrm>
                <a:off x="4410076" y="2586038"/>
                <a:ext cx="323850" cy="1225550"/>
              </a:xfrm>
              <a:custGeom>
                <a:avLst/>
                <a:gdLst>
                  <a:gd name="T0" fmla="*/ 43 w 86"/>
                  <a:gd name="T1" fmla="*/ 0 h 325"/>
                  <a:gd name="T2" fmla="*/ 3 w 86"/>
                  <a:gd name="T3" fmla="*/ 279 h 325"/>
                  <a:gd name="T4" fmla="*/ 43 w 86"/>
                  <a:gd name="T5" fmla="*/ 325 h 325"/>
                  <a:gd name="T6" fmla="*/ 82 w 86"/>
                  <a:gd name="T7" fmla="*/ 279 h 325"/>
                  <a:gd name="T8" fmla="*/ 43 w 86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325">
                    <a:moveTo>
                      <a:pt x="43" y="0"/>
                    </a:moveTo>
                    <a:cubicBezTo>
                      <a:pt x="3" y="279"/>
                      <a:pt x="3" y="279"/>
                      <a:pt x="3" y="279"/>
                    </a:cubicBezTo>
                    <a:cubicBezTo>
                      <a:pt x="0" y="303"/>
                      <a:pt x="18" y="325"/>
                      <a:pt x="43" y="325"/>
                    </a:cubicBezTo>
                    <a:cubicBezTo>
                      <a:pt x="67" y="325"/>
                      <a:pt x="86" y="303"/>
                      <a:pt x="82" y="27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58" name="Oval 14"/>
              <p:cNvSpPr>
                <a:spLocks noChangeArrowheads="1"/>
              </p:cNvSpPr>
              <p:nvPr/>
            </p:nvSpPr>
            <p:spPr bwMode="auto">
              <a:xfrm>
                <a:off x="4451351" y="3535363"/>
                <a:ext cx="236538" cy="241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sp>
          <p:nvSpPr>
            <p:cNvPr id="156" name="Oval 14"/>
            <p:cNvSpPr>
              <a:spLocks noChangeArrowheads="1"/>
            </p:cNvSpPr>
            <p:nvPr/>
          </p:nvSpPr>
          <p:spPr bwMode="auto">
            <a:xfrm>
              <a:off x="3516138" y="2578894"/>
              <a:ext cx="2111726" cy="215423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59" name="Rounded Rectangle 158"/>
          <p:cNvSpPr/>
          <p:nvPr/>
        </p:nvSpPr>
        <p:spPr>
          <a:xfrm>
            <a:off x="7300784" y="1893930"/>
            <a:ext cx="1248766" cy="1920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Risk</a:t>
            </a:r>
          </a:p>
        </p:txBody>
      </p:sp>
      <p:sp>
        <p:nvSpPr>
          <p:cNvPr id="160" name="Rectangle 159"/>
          <p:cNvSpPr/>
          <p:nvPr/>
        </p:nvSpPr>
        <p:spPr>
          <a:xfrm>
            <a:off x="130630" y="3248025"/>
            <a:ext cx="8876210" cy="17145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graphicFrame>
        <p:nvGraphicFramePr>
          <p:cNvPr id="161" name="Chart 160"/>
          <p:cNvGraphicFramePr/>
          <p:nvPr>
            <p:extLst>
              <p:ext uri="{D42A27DB-BD31-4B8C-83A1-F6EECF244321}">
                <p14:modId xmlns:p14="http://schemas.microsoft.com/office/powerpoint/2010/main" val="4054286281"/>
              </p:ext>
            </p:extLst>
          </p:nvPr>
        </p:nvGraphicFramePr>
        <p:xfrm>
          <a:off x="192710" y="2195854"/>
          <a:ext cx="2052244" cy="931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7" name="Chart 166"/>
          <p:cNvGraphicFramePr/>
          <p:nvPr>
            <p:extLst>
              <p:ext uri="{D42A27DB-BD31-4B8C-83A1-F6EECF244321}">
                <p14:modId xmlns:p14="http://schemas.microsoft.com/office/powerpoint/2010/main" val="3749375306"/>
              </p:ext>
            </p:extLst>
          </p:nvPr>
        </p:nvGraphicFramePr>
        <p:xfrm>
          <a:off x="2423296" y="2195854"/>
          <a:ext cx="2052244" cy="931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8" name="Chart 167"/>
          <p:cNvGraphicFramePr/>
          <p:nvPr>
            <p:extLst>
              <p:ext uri="{D42A27DB-BD31-4B8C-83A1-F6EECF244321}">
                <p14:modId xmlns:p14="http://schemas.microsoft.com/office/powerpoint/2010/main" val="286603829"/>
              </p:ext>
            </p:extLst>
          </p:nvPr>
        </p:nvGraphicFramePr>
        <p:xfrm>
          <a:off x="4653883" y="2195854"/>
          <a:ext cx="2052244" cy="931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9" name="Chart 168"/>
          <p:cNvGraphicFramePr/>
          <p:nvPr>
            <p:extLst>
              <p:ext uri="{D42A27DB-BD31-4B8C-83A1-F6EECF244321}">
                <p14:modId xmlns:p14="http://schemas.microsoft.com/office/powerpoint/2010/main" val="234117397"/>
              </p:ext>
            </p:extLst>
          </p:nvPr>
        </p:nvGraphicFramePr>
        <p:xfrm>
          <a:off x="6899045" y="2195854"/>
          <a:ext cx="2052244" cy="931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70" name="Straight Connector 169"/>
          <p:cNvCxnSpPr/>
          <p:nvPr/>
        </p:nvCxnSpPr>
        <p:spPr>
          <a:xfrm>
            <a:off x="6052457" y="3464561"/>
            <a:ext cx="0" cy="135631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3091543" y="3464561"/>
            <a:ext cx="0" cy="135631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5" name="Chart 174"/>
          <p:cNvGraphicFramePr/>
          <p:nvPr>
            <p:extLst>
              <p:ext uri="{D42A27DB-BD31-4B8C-83A1-F6EECF244321}">
                <p14:modId xmlns:p14="http://schemas.microsoft.com/office/powerpoint/2010/main" val="2236993288"/>
              </p:ext>
            </p:extLst>
          </p:nvPr>
        </p:nvGraphicFramePr>
        <p:xfrm>
          <a:off x="6209987" y="3396239"/>
          <a:ext cx="2645855" cy="1518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6" name="Rectangle 175"/>
          <p:cNvSpPr/>
          <p:nvPr/>
        </p:nvSpPr>
        <p:spPr>
          <a:xfrm flipH="1">
            <a:off x="7310899" y="3319294"/>
            <a:ext cx="444032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ISSUES</a:t>
            </a:r>
          </a:p>
        </p:txBody>
      </p:sp>
      <p:sp>
        <p:nvSpPr>
          <p:cNvPr id="177" name="Rectangle 176"/>
          <p:cNvSpPr/>
          <p:nvPr/>
        </p:nvSpPr>
        <p:spPr>
          <a:xfrm flipH="1">
            <a:off x="971490" y="3319294"/>
            <a:ext cx="1279196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RESOURCE ACTUALS </a:t>
            </a:r>
          </a:p>
        </p:txBody>
      </p:sp>
      <p:sp>
        <p:nvSpPr>
          <p:cNvPr id="178" name="Rectangle 177"/>
          <p:cNvSpPr/>
          <p:nvPr/>
        </p:nvSpPr>
        <p:spPr>
          <a:xfrm flipH="1">
            <a:off x="3789738" y="3319294"/>
            <a:ext cx="1564532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RESOURCE ALLOCATIONS </a:t>
            </a:r>
          </a:p>
        </p:txBody>
      </p:sp>
      <p:graphicFrame>
        <p:nvGraphicFramePr>
          <p:cNvPr id="181" name="Chart 180"/>
          <p:cNvGraphicFramePr/>
          <p:nvPr>
            <p:extLst>
              <p:ext uri="{D42A27DB-BD31-4B8C-83A1-F6EECF244321}">
                <p14:modId xmlns:p14="http://schemas.microsoft.com/office/powerpoint/2010/main" val="3903336600"/>
              </p:ext>
            </p:extLst>
          </p:nvPr>
        </p:nvGraphicFramePr>
        <p:xfrm>
          <a:off x="3309251" y="3511538"/>
          <a:ext cx="2681849" cy="1361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3" name="Chart 182"/>
          <p:cNvGraphicFramePr/>
          <p:nvPr>
            <p:extLst>
              <p:ext uri="{D42A27DB-BD31-4B8C-83A1-F6EECF244321}">
                <p14:modId xmlns:p14="http://schemas.microsoft.com/office/powerpoint/2010/main" val="3917383722"/>
              </p:ext>
            </p:extLst>
          </p:nvPr>
        </p:nvGraphicFramePr>
        <p:xfrm>
          <a:off x="373184" y="3511538"/>
          <a:ext cx="2681849" cy="1361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50746263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Chief Marketing Officer (CMO) Dashboard</a:t>
            </a:r>
          </a:p>
        </p:txBody>
      </p:sp>
      <p:sp>
        <p:nvSpPr>
          <p:cNvPr id="3" name="Rectangle 2"/>
          <p:cNvSpPr/>
          <p:nvPr/>
        </p:nvSpPr>
        <p:spPr>
          <a:xfrm>
            <a:off x="137160" y="679266"/>
            <a:ext cx="2163344" cy="141212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67746" y="679267"/>
            <a:ext cx="2163344" cy="141212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98333" y="679267"/>
            <a:ext cx="2163344" cy="141212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43495" y="679267"/>
            <a:ext cx="2163344" cy="141212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07379" y="2110062"/>
            <a:ext cx="3291375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707379" y="3540857"/>
            <a:ext cx="3291375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67746" y="2110062"/>
            <a:ext cx="3291375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367746" y="3540857"/>
            <a:ext cx="3291375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7160" y="2110062"/>
            <a:ext cx="2163344" cy="4576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80,555</a:t>
            </a:r>
            <a:br>
              <a:rPr lang="en-US" dirty="0"/>
            </a:br>
            <a:r>
              <a:rPr lang="en-US" sz="800" dirty="0"/>
              <a:t>Impressions</a:t>
            </a:r>
            <a:endParaRPr lang="en-US" dirty="0"/>
          </a:p>
        </p:txBody>
      </p:sp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1418460840"/>
              </p:ext>
            </p:extLst>
          </p:nvPr>
        </p:nvGraphicFramePr>
        <p:xfrm>
          <a:off x="5025131" y="737277"/>
          <a:ext cx="1309748" cy="1296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3896706755"/>
              </p:ext>
            </p:extLst>
          </p:nvPr>
        </p:nvGraphicFramePr>
        <p:xfrm>
          <a:off x="7270293" y="737277"/>
          <a:ext cx="1309748" cy="1296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574602775"/>
              </p:ext>
            </p:extLst>
          </p:nvPr>
        </p:nvGraphicFramePr>
        <p:xfrm>
          <a:off x="2794544" y="737277"/>
          <a:ext cx="1309748" cy="1296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Rectangle 29"/>
          <p:cNvSpPr/>
          <p:nvPr/>
        </p:nvSpPr>
        <p:spPr>
          <a:xfrm flipH="1">
            <a:off x="2866601" y="1039080"/>
            <a:ext cx="1165634" cy="692497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$25,555</a:t>
            </a:r>
          </a:p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Campaign 1</a:t>
            </a:r>
            <a:b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vs. budget of </a:t>
            </a:r>
            <a:b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$26.000</a:t>
            </a:r>
          </a:p>
        </p:txBody>
      </p:sp>
      <p:sp>
        <p:nvSpPr>
          <p:cNvPr id="32" name="Rectangle 31"/>
          <p:cNvSpPr/>
          <p:nvPr/>
        </p:nvSpPr>
        <p:spPr>
          <a:xfrm flipH="1">
            <a:off x="5097188" y="1039080"/>
            <a:ext cx="1165634" cy="692497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$25,555</a:t>
            </a:r>
          </a:p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Campaign 1</a:t>
            </a:r>
            <a:b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vs. budget of </a:t>
            </a:r>
            <a:b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$30.000</a:t>
            </a:r>
          </a:p>
        </p:txBody>
      </p:sp>
      <p:sp>
        <p:nvSpPr>
          <p:cNvPr id="33" name="Rectangle 32"/>
          <p:cNvSpPr/>
          <p:nvPr/>
        </p:nvSpPr>
        <p:spPr>
          <a:xfrm flipH="1">
            <a:off x="7342350" y="1039080"/>
            <a:ext cx="1165634" cy="692497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$25,555</a:t>
            </a:r>
          </a:p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Campaign 1</a:t>
            </a:r>
            <a:b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vs. budget of </a:t>
            </a:r>
            <a:b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$60.000</a:t>
            </a:r>
          </a:p>
        </p:txBody>
      </p:sp>
      <p:graphicFrame>
        <p:nvGraphicFramePr>
          <p:cNvPr id="34" name="Chart 33"/>
          <p:cNvGraphicFramePr/>
          <p:nvPr>
            <p:extLst>
              <p:ext uri="{D42A27DB-BD31-4B8C-83A1-F6EECF244321}">
                <p14:modId xmlns:p14="http://schemas.microsoft.com/office/powerpoint/2010/main" val="821895823"/>
              </p:ext>
            </p:extLst>
          </p:nvPr>
        </p:nvGraphicFramePr>
        <p:xfrm>
          <a:off x="563958" y="737277"/>
          <a:ext cx="1309748" cy="1296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Rectangle 34"/>
          <p:cNvSpPr/>
          <p:nvPr/>
        </p:nvSpPr>
        <p:spPr>
          <a:xfrm flipH="1">
            <a:off x="636015" y="1015998"/>
            <a:ext cx="1165634" cy="738664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$50,555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Total Spend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900" dirty="0">
                <a:solidFill>
                  <a:schemeClr val="bg1"/>
                </a:solidFill>
              </a:rPr>
              <a:t>vs. total budget 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900" dirty="0">
                <a:solidFill>
                  <a:schemeClr val="bg1"/>
                </a:solidFill>
              </a:rPr>
              <a:t>of $26.000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37160" y="4495341"/>
            <a:ext cx="2163344" cy="4576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$ 1.80</a:t>
            </a:r>
            <a:br>
              <a:rPr lang="en-US" dirty="0"/>
            </a:br>
            <a:r>
              <a:rPr lang="en-US" sz="800" dirty="0"/>
              <a:t>Cost per click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137160" y="4018286"/>
            <a:ext cx="2163344" cy="4576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4.0</a:t>
            </a:r>
            <a:br>
              <a:rPr lang="en-US" dirty="0"/>
            </a:br>
            <a:r>
              <a:rPr lang="en-US" sz="800" dirty="0"/>
              <a:t>Clicks through rate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37160" y="3541230"/>
            <a:ext cx="2163344" cy="4576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2,000</a:t>
            </a:r>
            <a:br>
              <a:rPr lang="en-US" dirty="0"/>
            </a:br>
            <a:r>
              <a:rPr lang="en-US" sz="800" dirty="0"/>
              <a:t>Clicks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37160" y="3064174"/>
            <a:ext cx="2163344" cy="4576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$ 999</a:t>
            </a:r>
            <a:br>
              <a:rPr lang="en-US" dirty="0"/>
            </a:br>
            <a:r>
              <a:rPr lang="en-US" sz="800" dirty="0"/>
              <a:t>Cost per Acquisitions 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137160" y="2587118"/>
            <a:ext cx="2163344" cy="4576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150</a:t>
            </a:r>
            <a:br>
              <a:rPr lang="en-US" dirty="0"/>
            </a:br>
            <a:r>
              <a:rPr lang="en-US" sz="800" dirty="0"/>
              <a:t>Acquisitions</a:t>
            </a:r>
            <a:endParaRPr lang="en-US" dirty="0"/>
          </a:p>
        </p:txBody>
      </p:sp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2896723722"/>
              </p:ext>
            </p:extLst>
          </p:nvPr>
        </p:nvGraphicFramePr>
        <p:xfrm>
          <a:off x="5829300" y="3704630"/>
          <a:ext cx="2750741" cy="1267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4" name="Rectangle 43"/>
          <p:cNvSpPr/>
          <p:nvPr/>
        </p:nvSpPr>
        <p:spPr>
          <a:xfrm flipH="1">
            <a:off x="5781042" y="3604623"/>
            <a:ext cx="1495602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Acquisitions by Campaign</a:t>
            </a:r>
          </a:p>
        </p:txBody>
      </p:sp>
      <p:sp>
        <p:nvSpPr>
          <p:cNvPr id="45" name="Rectangle 44"/>
          <p:cNvSpPr/>
          <p:nvPr/>
        </p:nvSpPr>
        <p:spPr>
          <a:xfrm flipH="1">
            <a:off x="2489667" y="3604623"/>
            <a:ext cx="1022716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CTR by Campaign</a:t>
            </a:r>
          </a:p>
        </p:txBody>
      </p:sp>
      <p:sp>
        <p:nvSpPr>
          <p:cNvPr id="46" name="Rectangle 45"/>
          <p:cNvSpPr/>
          <p:nvPr/>
        </p:nvSpPr>
        <p:spPr>
          <a:xfrm flipH="1">
            <a:off x="2489667" y="2173828"/>
            <a:ext cx="1029128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CPA by Campaign</a:t>
            </a:r>
          </a:p>
        </p:txBody>
      </p:sp>
      <p:sp>
        <p:nvSpPr>
          <p:cNvPr id="47" name="Rectangle 46"/>
          <p:cNvSpPr/>
          <p:nvPr/>
        </p:nvSpPr>
        <p:spPr>
          <a:xfrm flipH="1">
            <a:off x="5781042" y="2173828"/>
            <a:ext cx="1029128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CPC by Campaign</a:t>
            </a:r>
          </a:p>
        </p:txBody>
      </p:sp>
      <p:graphicFrame>
        <p:nvGraphicFramePr>
          <p:cNvPr id="48" name="Chart 47"/>
          <p:cNvGraphicFramePr/>
          <p:nvPr>
            <p:extLst>
              <p:ext uri="{D42A27DB-BD31-4B8C-83A1-F6EECF244321}">
                <p14:modId xmlns:p14="http://schemas.microsoft.com/office/powerpoint/2010/main" val="414731254"/>
              </p:ext>
            </p:extLst>
          </p:nvPr>
        </p:nvGraphicFramePr>
        <p:xfrm>
          <a:off x="5825223" y="2344270"/>
          <a:ext cx="3055687" cy="1155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9" name="Chart 48"/>
          <p:cNvGraphicFramePr/>
          <p:nvPr>
            <p:extLst>
              <p:ext uri="{D42A27DB-BD31-4B8C-83A1-F6EECF244321}">
                <p14:modId xmlns:p14="http://schemas.microsoft.com/office/powerpoint/2010/main" val="228097551"/>
              </p:ext>
            </p:extLst>
          </p:nvPr>
        </p:nvGraphicFramePr>
        <p:xfrm>
          <a:off x="2486385" y="2346006"/>
          <a:ext cx="3054096" cy="1152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0" name="Chart 49"/>
          <p:cNvGraphicFramePr/>
          <p:nvPr>
            <p:extLst>
              <p:ext uri="{D42A27DB-BD31-4B8C-83A1-F6EECF244321}">
                <p14:modId xmlns:p14="http://schemas.microsoft.com/office/powerpoint/2010/main" val="1368356380"/>
              </p:ext>
            </p:extLst>
          </p:nvPr>
        </p:nvGraphicFramePr>
        <p:xfrm>
          <a:off x="2486385" y="3758129"/>
          <a:ext cx="3054096" cy="1152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628867836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Chief Marketing Officer (CMO) Dashboard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699692"/>
              </p:ext>
            </p:extLst>
          </p:nvPr>
        </p:nvGraphicFramePr>
        <p:xfrm>
          <a:off x="137160" y="679267"/>
          <a:ext cx="8869680" cy="2339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7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7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74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17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5130">
                <a:tc>
                  <a:txBody>
                    <a:bodyPr/>
                    <a:lstStyle/>
                    <a:p>
                      <a:r>
                        <a:rPr lang="en-US" dirty="0"/>
                        <a:t>Consumption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Sharing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Lead</a:t>
                      </a:r>
                      <a:r>
                        <a:rPr lang="en-US" baseline="0" dirty="0"/>
                        <a:t> Generation</a:t>
                      </a:r>
                      <a:endParaRPr lang="en-US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4878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Page Viewer</a:t>
                      </a:r>
                      <a:b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1,500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Social Shares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Content First Touch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Pipeline Generated</a:t>
                      </a:r>
                      <a:r>
                        <a:rPr lang="en-US" sz="105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</a:t>
                      </a:r>
                      <a:r>
                        <a:rPr lang="en-US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1,500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4878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Average Time On Page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15.01 </a:t>
                      </a:r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min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CPR from</a:t>
                      </a:r>
                      <a:r>
                        <a:rPr lang="en-US" sz="105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RSS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16%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Conversion(%)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15%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Opportunities Influenced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4878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New</a:t>
                      </a:r>
                      <a:r>
                        <a:rPr lang="en-US" sz="105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Visitors (x Days)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Blog</a:t>
                      </a:r>
                      <a:r>
                        <a:rPr lang="en-US" sz="105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Subscribers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1,500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MQLs Generated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Opportunities Won</a:t>
                      </a:r>
                      <a:b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</a:br>
                      <a:r>
                        <a:rPr lang="en-US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718560" y="3066867"/>
            <a:ext cx="5288279" cy="184041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37161" y="3066867"/>
            <a:ext cx="3530600" cy="184041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145378472"/>
              </p:ext>
            </p:extLst>
          </p:nvPr>
        </p:nvGraphicFramePr>
        <p:xfrm>
          <a:off x="137160" y="3101469"/>
          <a:ext cx="3429000" cy="1825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3838867222"/>
              </p:ext>
            </p:extLst>
          </p:nvPr>
        </p:nvGraphicFramePr>
        <p:xfrm>
          <a:off x="3818754" y="3119120"/>
          <a:ext cx="5081406" cy="1835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44412676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30629" y="1228711"/>
            <a:ext cx="3383280" cy="183834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Chief Marketing Officer (CMO) Dashboard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868243"/>
              </p:ext>
            </p:extLst>
          </p:nvPr>
        </p:nvGraphicFramePr>
        <p:xfrm>
          <a:off x="6972300" y="4180714"/>
          <a:ext cx="2026454" cy="772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3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74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Customer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4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12,345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422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vs</a:t>
                      </a:r>
                      <a:r>
                        <a:rPr lang="en-US" sz="700" baseline="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 last Month: x%</a:t>
                      </a:r>
                      <a:endParaRPr lang="en-US" sz="7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To target : x%(xx,xx)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262422"/>
              </p:ext>
            </p:extLst>
          </p:nvPr>
        </p:nvGraphicFramePr>
        <p:xfrm>
          <a:off x="6972300" y="3307706"/>
          <a:ext cx="2026454" cy="772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3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74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SQL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4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12,345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422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vs</a:t>
                      </a:r>
                      <a:r>
                        <a:rPr lang="en-US" sz="700" baseline="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 last Month: x%</a:t>
                      </a:r>
                      <a:endParaRPr lang="en-US" sz="7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To target : x%(xx,xx)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16279"/>
              </p:ext>
            </p:extLst>
          </p:nvPr>
        </p:nvGraphicFramePr>
        <p:xfrm>
          <a:off x="6972300" y="2434699"/>
          <a:ext cx="2026454" cy="772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3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74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MQL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4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12,345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422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vs</a:t>
                      </a:r>
                      <a:r>
                        <a:rPr lang="en-US" sz="700" baseline="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 last Month: x%</a:t>
                      </a:r>
                      <a:endParaRPr lang="en-US" sz="7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To target : x%(xx,xx)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406514"/>
              </p:ext>
            </p:extLst>
          </p:nvPr>
        </p:nvGraphicFramePr>
        <p:xfrm>
          <a:off x="6972300" y="1561692"/>
          <a:ext cx="2026454" cy="772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3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74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Leads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4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12,345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422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vs</a:t>
                      </a:r>
                      <a:r>
                        <a:rPr lang="en-US" sz="700" baseline="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 last Month: x%</a:t>
                      </a:r>
                      <a:endParaRPr lang="en-US" sz="7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To target : x%(xx,xx)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647138"/>
              </p:ext>
            </p:extLst>
          </p:nvPr>
        </p:nvGraphicFramePr>
        <p:xfrm>
          <a:off x="6972300" y="688685"/>
          <a:ext cx="2026454" cy="772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3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74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Users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4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12,345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422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vs</a:t>
                      </a:r>
                      <a:r>
                        <a:rPr lang="en-US" sz="700" baseline="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 last Month: x%</a:t>
                      </a:r>
                      <a:endParaRPr lang="en-US" sz="7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To target : x%(xx,xx)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606492"/>
              </p:ext>
            </p:extLst>
          </p:nvPr>
        </p:nvGraphicFramePr>
        <p:xfrm>
          <a:off x="137160" y="688685"/>
          <a:ext cx="1598307" cy="514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4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Revenue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4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$12,345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611939"/>
              </p:ext>
            </p:extLst>
          </p:nvPr>
        </p:nvGraphicFramePr>
        <p:xfrm>
          <a:off x="1867044" y="688685"/>
          <a:ext cx="1598307" cy="514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4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Costs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4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$12,345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416206"/>
              </p:ext>
            </p:extLst>
          </p:nvPr>
        </p:nvGraphicFramePr>
        <p:xfrm>
          <a:off x="3596928" y="688685"/>
          <a:ext cx="1598307" cy="514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4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Net Income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4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$12,345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65164"/>
              </p:ext>
            </p:extLst>
          </p:nvPr>
        </p:nvGraphicFramePr>
        <p:xfrm>
          <a:off x="5326811" y="688685"/>
          <a:ext cx="1598307" cy="514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4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Net Income Customer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42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$12,345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" name="Rectangle 24"/>
          <p:cNvSpPr/>
          <p:nvPr/>
        </p:nvSpPr>
        <p:spPr>
          <a:xfrm>
            <a:off x="130629" y="3114640"/>
            <a:ext cx="3383280" cy="183834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541838" y="1228711"/>
            <a:ext cx="3383280" cy="183834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541838" y="3114640"/>
            <a:ext cx="3383280" cy="183834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4" name="Chart 33"/>
          <p:cNvGraphicFramePr/>
          <p:nvPr>
            <p:extLst>
              <p:ext uri="{D42A27DB-BD31-4B8C-83A1-F6EECF244321}">
                <p14:modId xmlns:p14="http://schemas.microsoft.com/office/powerpoint/2010/main" val="1226894173"/>
              </p:ext>
            </p:extLst>
          </p:nvPr>
        </p:nvGraphicFramePr>
        <p:xfrm>
          <a:off x="149883" y="1472241"/>
          <a:ext cx="3344774" cy="135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5" name="Chart 34"/>
          <p:cNvGraphicFramePr/>
          <p:nvPr>
            <p:extLst>
              <p:ext uri="{D42A27DB-BD31-4B8C-83A1-F6EECF244321}">
                <p14:modId xmlns:p14="http://schemas.microsoft.com/office/powerpoint/2010/main" val="1248215849"/>
              </p:ext>
            </p:extLst>
          </p:nvPr>
        </p:nvGraphicFramePr>
        <p:xfrm>
          <a:off x="3560126" y="1472241"/>
          <a:ext cx="3346704" cy="135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6" name="Chart 35"/>
          <p:cNvGraphicFramePr/>
          <p:nvPr>
            <p:extLst>
              <p:ext uri="{D42A27DB-BD31-4B8C-83A1-F6EECF244321}">
                <p14:modId xmlns:p14="http://schemas.microsoft.com/office/powerpoint/2010/main" val="1706141879"/>
              </p:ext>
            </p:extLst>
          </p:nvPr>
        </p:nvGraphicFramePr>
        <p:xfrm>
          <a:off x="147952" y="3358170"/>
          <a:ext cx="3346704" cy="135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7" name="Chart 36"/>
          <p:cNvGraphicFramePr/>
          <p:nvPr>
            <p:extLst>
              <p:ext uri="{D42A27DB-BD31-4B8C-83A1-F6EECF244321}">
                <p14:modId xmlns:p14="http://schemas.microsoft.com/office/powerpoint/2010/main" val="29875739"/>
              </p:ext>
            </p:extLst>
          </p:nvPr>
        </p:nvGraphicFramePr>
        <p:xfrm>
          <a:off x="3606343" y="3358170"/>
          <a:ext cx="3346704" cy="135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8" name="Group 47"/>
          <p:cNvGrpSpPr/>
          <p:nvPr/>
        </p:nvGrpSpPr>
        <p:grpSpPr>
          <a:xfrm>
            <a:off x="209188" y="2820831"/>
            <a:ext cx="3226162" cy="198593"/>
            <a:chOff x="209188" y="2820831"/>
            <a:chExt cx="3226162" cy="198593"/>
          </a:xfrm>
        </p:grpSpPr>
        <p:sp>
          <p:nvSpPr>
            <p:cNvPr id="38" name="Rounded Rectangle 37"/>
            <p:cNvSpPr/>
            <p:nvPr/>
          </p:nvSpPr>
          <p:spPr>
            <a:xfrm>
              <a:off x="209188" y="2820831"/>
              <a:ext cx="3226162" cy="198593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322277" y="2858572"/>
              <a:ext cx="2999984" cy="123111"/>
              <a:chOff x="188366" y="5450172"/>
              <a:chExt cx="2999984" cy="123111"/>
            </a:xfrm>
          </p:grpSpPr>
          <p:sp>
            <p:nvSpPr>
              <p:cNvPr id="40" name="Rectangle 39"/>
              <p:cNvSpPr/>
              <p:nvPr/>
            </p:nvSpPr>
            <p:spPr>
              <a:xfrm flipH="1">
                <a:off x="188366" y="5450172"/>
                <a:ext cx="453650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800" b="1" dirty="0">
                    <a:solidFill>
                      <a:schemeClr val="bg1"/>
                    </a:solidFill>
                  </a:rPr>
                  <a:t>Total: $xx</a:t>
                </a:r>
              </a:p>
            </p:txBody>
          </p:sp>
          <p:sp>
            <p:nvSpPr>
              <p:cNvPr id="41" name="Rectangle 40"/>
              <p:cNvSpPr/>
              <p:nvPr/>
            </p:nvSpPr>
            <p:spPr>
              <a:xfrm flipH="1">
                <a:off x="1180206" y="5450172"/>
                <a:ext cx="846386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Vs last Month : x%</a:t>
                </a:r>
              </a:p>
            </p:txBody>
          </p:sp>
          <p:sp>
            <p:nvSpPr>
              <p:cNvPr id="42" name="Rectangle 41"/>
              <p:cNvSpPr/>
              <p:nvPr/>
            </p:nvSpPr>
            <p:spPr>
              <a:xfrm flipH="1">
                <a:off x="2564781" y="5450172"/>
                <a:ext cx="623569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r"/>
                <a:r>
                  <a:rPr lang="en-US" sz="800" b="1" dirty="0">
                    <a:solidFill>
                      <a:schemeClr val="bg1"/>
                    </a:solidFill>
                  </a:rPr>
                  <a:t>To target : x%</a:t>
                </a:r>
              </a:p>
            </p:txBody>
          </p:sp>
        </p:grpSp>
      </p:grpSp>
      <p:sp>
        <p:nvSpPr>
          <p:cNvPr id="44" name="Rectangle 43"/>
          <p:cNvSpPr/>
          <p:nvPr/>
        </p:nvSpPr>
        <p:spPr>
          <a:xfrm flipH="1">
            <a:off x="1352590" y="1278241"/>
            <a:ext cx="939360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 PER LEAD</a:t>
            </a:r>
          </a:p>
        </p:txBody>
      </p:sp>
      <p:sp>
        <p:nvSpPr>
          <p:cNvPr id="45" name="Rectangle 44"/>
          <p:cNvSpPr/>
          <p:nvPr/>
        </p:nvSpPr>
        <p:spPr>
          <a:xfrm flipH="1">
            <a:off x="4782233" y="1278241"/>
            <a:ext cx="902491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 PER MQL</a:t>
            </a:r>
          </a:p>
        </p:txBody>
      </p:sp>
      <p:sp>
        <p:nvSpPr>
          <p:cNvPr id="46" name="Rectangle 45"/>
          <p:cNvSpPr/>
          <p:nvPr/>
        </p:nvSpPr>
        <p:spPr>
          <a:xfrm flipH="1">
            <a:off x="1386253" y="3164170"/>
            <a:ext cx="872035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 PER SQL</a:t>
            </a:r>
          </a:p>
        </p:txBody>
      </p:sp>
      <p:sp>
        <p:nvSpPr>
          <p:cNvPr id="47" name="Rectangle 46"/>
          <p:cNvSpPr/>
          <p:nvPr/>
        </p:nvSpPr>
        <p:spPr>
          <a:xfrm flipH="1">
            <a:off x="4575447" y="3164170"/>
            <a:ext cx="1316066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 PER CUSTOMER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620397" y="2820831"/>
            <a:ext cx="3226162" cy="198593"/>
            <a:chOff x="209188" y="2820831"/>
            <a:chExt cx="3226162" cy="198593"/>
          </a:xfrm>
        </p:grpSpPr>
        <p:sp>
          <p:nvSpPr>
            <p:cNvPr id="50" name="Rounded Rectangle 49"/>
            <p:cNvSpPr/>
            <p:nvPr/>
          </p:nvSpPr>
          <p:spPr>
            <a:xfrm>
              <a:off x="209188" y="2820831"/>
              <a:ext cx="3226162" cy="198593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322277" y="2858572"/>
              <a:ext cx="2999984" cy="123111"/>
              <a:chOff x="188366" y="5450172"/>
              <a:chExt cx="2999984" cy="123111"/>
            </a:xfrm>
          </p:grpSpPr>
          <p:sp>
            <p:nvSpPr>
              <p:cNvPr id="52" name="Rectangle 51"/>
              <p:cNvSpPr/>
              <p:nvPr/>
            </p:nvSpPr>
            <p:spPr>
              <a:xfrm flipH="1">
                <a:off x="188366" y="5450172"/>
                <a:ext cx="453650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800" b="1" dirty="0">
                    <a:solidFill>
                      <a:schemeClr val="bg1"/>
                    </a:solidFill>
                  </a:rPr>
                  <a:t>Total: $xx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 flipH="1">
                <a:off x="1180206" y="5450172"/>
                <a:ext cx="846386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Vs last Month : x%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>
              <a:xfrm flipH="1">
                <a:off x="2564781" y="5450172"/>
                <a:ext cx="623569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r"/>
                <a:r>
                  <a:rPr lang="en-US" sz="800" b="1" dirty="0">
                    <a:solidFill>
                      <a:schemeClr val="bg1"/>
                    </a:solidFill>
                  </a:rPr>
                  <a:t>To target : x%</a:t>
                </a:r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209188" y="4709450"/>
            <a:ext cx="3226162" cy="198593"/>
            <a:chOff x="209188" y="2820831"/>
            <a:chExt cx="3226162" cy="198593"/>
          </a:xfrm>
        </p:grpSpPr>
        <p:sp>
          <p:nvSpPr>
            <p:cNvPr id="56" name="Rounded Rectangle 55"/>
            <p:cNvSpPr/>
            <p:nvPr/>
          </p:nvSpPr>
          <p:spPr>
            <a:xfrm>
              <a:off x="209188" y="2820831"/>
              <a:ext cx="3226162" cy="19859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322277" y="2858572"/>
              <a:ext cx="2999984" cy="123111"/>
              <a:chOff x="188366" y="5450172"/>
              <a:chExt cx="2999984" cy="123111"/>
            </a:xfrm>
          </p:grpSpPr>
          <p:sp>
            <p:nvSpPr>
              <p:cNvPr id="58" name="Rectangle 57"/>
              <p:cNvSpPr/>
              <p:nvPr/>
            </p:nvSpPr>
            <p:spPr>
              <a:xfrm flipH="1">
                <a:off x="188366" y="5450172"/>
                <a:ext cx="453650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800" b="1" dirty="0">
                    <a:solidFill>
                      <a:schemeClr val="bg1"/>
                    </a:solidFill>
                  </a:rPr>
                  <a:t>Total: $xx</a:t>
                </a:r>
              </a:p>
            </p:txBody>
          </p:sp>
          <p:sp>
            <p:nvSpPr>
              <p:cNvPr id="59" name="Rectangle 58"/>
              <p:cNvSpPr/>
              <p:nvPr/>
            </p:nvSpPr>
            <p:spPr>
              <a:xfrm flipH="1">
                <a:off x="1180206" y="5450172"/>
                <a:ext cx="846386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Vs last Month : x%</a:t>
                </a:r>
              </a:p>
            </p:txBody>
          </p:sp>
          <p:sp>
            <p:nvSpPr>
              <p:cNvPr id="60" name="Rectangle 59"/>
              <p:cNvSpPr/>
              <p:nvPr/>
            </p:nvSpPr>
            <p:spPr>
              <a:xfrm flipH="1">
                <a:off x="2564781" y="5450172"/>
                <a:ext cx="623569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r"/>
                <a:r>
                  <a:rPr lang="en-US" sz="800" b="1" dirty="0">
                    <a:solidFill>
                      <a:schemeClr val="bg1"/>
                    </a:solidFill>
                  </a:rPr>
                  <a:t>To target : x%</a:t>
                </a: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3620397" y="4709450"/>
            <a:ext cx="3226162" cy="198593"/>
            <a:chOff x="209188" y="2820831"/>
            <a:chExt cx="3226162" cy="198593"/>
          </a:xfrm>
        </p:grpSpPr>
        <p:sp>
          <p:nvSpPr>
            <p:cNvPr id="62" name="Rounded Rectangle 61"/>
            <p:cNvSpPr/>
            <p:nvPr/>
          </p:nvSpPr>
          <p:spPr>
            <a:xfrm>
              <a:off x="209188" y="2820831"/>
              <a:ext cx="3226162" cy="198593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322277" y="2858572"/>
              <a:ext cx="2999984" cy="123111"/>
              <a:chOff x="188366" y="5450172"/>
              <a:chExt cx="2999984" cy="123111"/>
            </a:xfrm>
          </p:grpSpPr>
          <p:sp>
            <p:nvSpPr>
              <p:cNvPr id="64" name="Rectangle 63"/>
              <p:cNvSpPr/>
              <p:nvPr/>
            </p:nvSpPr>
            <p:spPr>
              <a:xfrm flipH="1">
                <a:off x="188366" y="5450172"/>
                <a:ext cx="453650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800" b="1" dirty="0">
                    <a:solidFill>
                      <a:schemeClr val="bg1"/>
                    </a:solidFill>
                  </a:rPr>
                  <a:t>Total: $xx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>
              <a:xfrm flipH="1">
                <a:off x="1180206" y="5450172"/>
                <a:ext cx="846386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Vs last Month : x%</a:t>
                </a:r>
              </a:p>
            </p:txBody>
          </p:sp>
          <p:sp>
            <p:nvSpPr>
              <p:cNvPr id="66" name="Rectangle 65"/>
              <p:cNvSpPr/>
              <p:nvPr/>
            </p:nvSpPr>
            <p:spPr>
              <a:xfrm flipH="1">
                <a:off x="2564781" y="5450172"/>
                <a:ext cx="623569" cy="123111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r"/>
                <a:r>
                  <a:rPr lang="en-US" sz="800" b="1" dirty="0">
                    <a:solidFill>
                      <a:schemeClr val="bg1"/>
                    </a:solidFill>
                  </a:rPr>
                  <a:t>To target : x%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8198139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Marketing KPI Dashboard</a:t>
            </a:r>
          </a:p>
        </p:txBody>
      </p:sp>
      <p:sp>
        <p:nvSpPr>
          <p:cNvPr id="6" name="Rectangle 5"/>
          <p:cNvSpPr/>
          <p:nvPr/>
        </p:nvSpPr>
        <p:spPr>
          <a:xfrm>
            <a:off x="3110293" y="731520"/>
            <a:ext cx="2923415" cy="72136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0629" y="731520"/>
            <a:ext cx="2923415" cy="7213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89957" y="731520"/>
            <a:ext cx="2923415" cy="72136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70263" y="824371"/>
            <a:ext cx="561620" cy="535658"/>
            <a:chOff x="-1073150" y="1720851"/>
            <a:chExt cx="1785938" cy="1703387"/>
          </a:xfrm>
          <a:solidFill>
            <a:schemeClr val="bg1"/>
          </a:solidFill>
        </p:grpSpPr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-989012" y="1720851"/>
              <a:ext cx="1257300" cy="1204913"/>
            </a:xfrm>
            <a:custGeom>
              <a:avLst/>
              <a:gdLst>
                <a:gd name="T0" fmla="*/ 568 w 1088"/>
                <a:gd name="T1" fmla="*/ 592 h 1041"/>
                <a:gd name="T2" fmla="*/ 520 w 1088"/>
                <a:gd name="T3" fmla="*/ 592 h 1041"/>
                <a:gd name="T4" fmla="*/ 384 w 1088"/>
                <a:gd name="T5" fmla="*/ 457 h 1041"/>
                <a:gd name="T6" fmla="*/ 496 w 1088"/>
                <a:gd name="T7" fmla="*/ 323 h 1041"/>
                <a:gd name="T8" fmla="*/ 496 w 1088"/>
                <a:gd name="T9" fmla="*/ 272 h 1041"/>
                <a:gd name="T10" fmla="*/ 544 w 1088"/>
                <a:gd name="T11" fmla="*/ 224 h 1041"/>
                <a:gd name="T12" fmla="*/ 592 w 1088"/>
                <a:gd name="T13" fmla="*/ 272 h 1041"/>
                <a:gd name="T14" fmla="*/ 592 w 1088"/>
                <a:gd name="T15" fmla="*/ 320 h 1041"/>
                <a:gd name="T16" fmla="*/ 656 w 1088"/>
                <a:gd name="T17" fmla="*/ 320 h 1041"/>
                <a:gd name="T18" fmla="*/ 704 w 1088"/>
                <a:gd name="T19" fmla="*/ 368 h 1041"/>
                <a:gd name="T20" fmla="*/ 656 w 1088"/>
                <a:gd name="T21" fmla="*/ 416 h 1041"/>
                <a:gd name="T22" fmla="*/ 520 w 1088"/>
                <a:gd name="T23" fmla="*/ 416 h 1041"/>
                <a:gd name="T24" fmla="*/ 480 w 1088"/>
                <a:gd name="T25" fmla="*/ 456 h 1041"/>
                <a:gd name="T26" fmla="*/ 520 w 1088"/>
                <a:gd name="T27" fmla="*/ 496 h 1041"/>
                <a:gd name="T28" fmla="*/ 568 w 1088"/>
                <a:gd name="T29" fmla="*/ 496 h 1041"/>
                <a:gd name="T30" fmla="*/ 704 w 1088"/>
                <a:gd name="T31" fmla="*/ 632 h 1041"/>
                <a:gd name="T32" fmla="*/ 592 w 1088"/>
                <a:gd name="T33" fmla="*/ 766 h 1041"/>
                <a:gd name="T34" fmla="*/ 592 w 1088"/>
                <a:gd name="T35" fmla="*/ 816 h 1041"/>
                <a:gd name="T36" fmla="*/ 544 w 1088"/>
                <a:gd name="T37" fmla="*/ 864 h 1041"/>
                <a:gd name="T38" fmla="*/ 496 w 1088"/>
                <a:gd name="T39" fmla="*/ 816 h 1041"/>
                <a:gd name="T40" fmla="*/ 496 w 1088"/>
                <a:gd name="T41" fmla="*/ 768 h 1041"/>
                <a:gd name="T42" fmla="*/ 432 w 1088"/>
                <a:gd name="T43" fmla="*/ 768 h 1041"/>
                <a:gd name="T44" fmla="*/ 384 w 1088"/>
                <a:gd name="T45" fmla="*/ 720 h 1041"/>
                <a:gd name="T46" fmla="*/ 432 w 1088"/>
                <a:gd name="T47" fmla="*/ 672 h 1041"/>
                <a:gd name="T48" fmla="*/ 568 w 1088"/>
                <a:gd name="T49" fmla="*/ 672 h 1041"/>
                <a:gd name="T50" fmla="*/ 608 w 1088"/>
                <a:gd name="T51" fmla="*/ 633 h 1041"/>
                <a:gd name="T52" fmla="*/ 568 w 1088"/>
                <a:gd name="T53" fmla="*/ 592 h 1041"/>
                <a:gd name="T54" fmla="*/ 181 w 1088"/>
                <a:gd name="T55" fmla="*/ 950 h 1041"/>
                <a:gd name="T56" fmla="*/ 324 w 1088"/>
                <a:gd name="T57" fmla="*/ 1041 h 1041"/>
                <a:gd name="T58" fmla="*/ 595 w 1088"/>
                <a:gd name="T59" fmla="*/ 870 h 1041"/>
                <a:gd name="T60" fmla="*/ 774 w 1088"/>
                <a:gd name="T61" fmla="*/ 891 h 1041"/>
                <a:gd name="T62" fmla="*/ 865 w 1088"/>
                <a:gd name="T63" fmla="*/ 982 h 1041"/>
                <a:gd name="T64" fmla="*/ 1088 w 1088"/>
                <a:gd name="T65" fmla="*/ 544 h 1041"/>
                <a:gd name="T66" fmla="*/ 544 w 1088"/>
                <a:gd name="T67" fmla="*/ 0 h 1041"/>
                <a:gd name="T68" fmla="*/ 0 w 1088"/>
                <a:gd name="T69" fmla="*/ 544 h 1041"/>
                <a:gd name="T70" fmla="*/ 181 w 1088"/>
                <a:gd name="T71" fmla="*/ 95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8" h="1041">
                  <a:moveTo>
                    <a:pt x="568" y="592"/>
                  </a:moveTo>
                  <a:cubicBezTo>
                    <a:pt x="520" y="592"/>
                    <a:pt x="520" y="592"/>
                    <a:pt x="520" y="592"/>
                  </a:cubicBezTo>
                  <a:cubicBezTo>
                    <a:pt x="445" y="592"/>
                    <a:pt x="384" y="531"/>
                    <a:pt x="384" y="457"/>
                  </a:cubicBezTo>
                  <a:cubicBezTo>
                    <a:pt x="384" y="389"/>
                    <a:pt x="433" y="334"/>
                    <a:pt x="496" y="323"/>
                  </a:cubicBezTo>
                  <a:cubicBezTo>
                    <a:pt x="496" y="272"/>
                    <a:pt x="496" y="272"/>
                    <a:pt x="496" y="272"/>
                  </a:cubicBezTo>
                  <a:cubicBezTo>
                    <a:pt x="496" y="246"/>
                    <a:pt x="517" y="224"/>
                    <a:pt x="544" y="224"/>
                  </a:cubicBezTo>
                  <a:cubicBezTo>
                    <a:pt x="570" y="224"/>
                    <a:pt x="592" y="246"/>
                    <a:pt x="592" y="272"/>
                  </a:cubicBezTo>
                  <a:cubicBezTo>
                    <a:pt x="592" y="320"/>
                    <a:pt x="592" y="320"/>
                    <a:pt x="592" y="320"/>
                  </a:cubicBezTo>
                  <a:cubicBezTo>
                    <a:pt x="656" y="320"/>
                    <a:pt x="656" y="320"/>
                    <a:pt x="656" y="320"/>
                  </a:cubicBezTo>
                  <a:cubicBezTo>
                    <a:pt x="682" y="320"/>
                    <a:pt x="704" y="342"/>
                    <a:pt x="704" y="368"/>
                  </a:cubicBezTo>
                  <a:cubicBezTo>
                    <a:pt x="704" y="395"/>
                    <a:pt x="682" y="416"/>
                    <a:pt x="656" y="416"/>
                  </a:cubicBezTo>
                  <a:cubicBezTo>
                    <a:pt x="520" y="416"/>
                    <a:pt x="520" y="416"/>
                    <a:pt x="520" y="416"/>
                  </a:cubicBezTo>
                  <a:cubicBezTo>
                    <a:pt x="498" y="416"/>
                    <a:pt x="480" y="434"/>
                    <a:pt x="480" y="456"/>
                  </a:cubicBezTo>
                  <a:cubicBezTo>
                    <a:pt x="480" y="479"/>
                    <a:pt x="498" y="496"/>
                    <a:pt x="520" y="496"/>
                  </a:cubicBezTo>
                  <a:cubicBezTo>
                    <a:pt x="568" y="496"/>
                    <a:pt x="568" y="496"/>
                    <a:pt x="568" y="496"/>
                  </a:cubicBezTo>
                  <a:cubicBezTo>
                    <a:pt x="643" y="496"/>
                    <a:pt x="704" y="557"/>
                    <a:pt x="704" y="632"/>
                  </a:cubicBezTo>
                  <a:cubicBezTo>
                    <a:pt x="704" y="699"/>
                    <a:pt x="655" y="755"/>
                    <a:pt x="592" y="766"/>
                  </a:cubicBezTo>
                  <a:cubicBezTo>
                    <a:pt x="592" y="816"/>
                    <a:pt x="592" y="816"/>
                    <a:pt x="592" y="816"/>
                  </a:cubicBezTo>
                  <a:cubicBezTo>
                    <a:pt x="592" y="843"/>
                    <a:pt x="570" y="864"/>
                    <a:pt x="544" y="864"/>
                  </a:cubicBezTo>
                  <a:cubicBezTo>
                    <a:pt x="517" y="864"/>
                    <a:pt x="496" y="843"/>
                    <a:pt x="496" y="816"/>
                  </a:cubicBezTo>
                  <a:cubicBezTo>
                    <a:pt x="496" y="768"/>
                    <a:pt x="496" y="768"/>
                    <a:pt x="496" y="768"/>
                  </a:cubicBezTo>
                  <a:cubicBezTo>
                    <a:pt x="432" y="768"/>
                    <a:pt x="432" y="768"/>
                    <a:pt x="432" y="768"/>
                  </a:cubicBezTo>
                  <a:cubicBezTo>
                    <a:pt x="405" y="768"/>
                    <a:pt x="384" y="747"/>
                    <a:pt x="384" y="720"/>
                  </a:cubicBezTo>
                  <a:cubicBezTo>
                    <a:pt x="384" y="694"/>
                    <a:pt x="405" y="672"/>
                    <a:pt x="432" y="672"/>
                  </a:cubicBezTo>
                  <a:cubicBezTo>
                    <a:pt x="568" y="672"/>
                    <a:pt x="568" y="672"/>
                    <a:pt x="568" y="672"/>
                  </a:cubicBezTo>
                  <a:cubicBezTo>
                    <a:pt x="590" y="672"/>
                    <a:pt x="608" y="655"/>
                    <a:pt x="608" y="633"/>
                  </a:cubicBezTo>
                  <a:cubicBezTo>
                    <a:pt x="608" y="610"/>
                    <a:pt x="590" y="592"/>
                    <a:pt x="568" y="592"/>
                  </a:cubicBezTo>
                  <a:moveTo>
                    <a:pt x="181" y="950"/>
                  </a:moveTo>
                  <a:cubicBezTo>
                    <a:pt x="224" y="988"/>
                    <a:pt x="272" y="1018"/>
                    <a:pt x="324" y="1041"/>
                  </a:cubicBezTo>
                  <a:cubicBezTo>
                    <a:pt x="595" y="870"/>
                    <a:pt x="595" y="870"/>
                    <a:pt x="595" y="870"/>
                  </a:cubicBezTo>
                  <a:cubicBezTo>
                    <a:pt x="652" y="835"/>
                    <a:pt x="727" y="843"/>
                    <a:pt x="774" y="891"/>
                  </a:cubicBezTo>
                  <a:cubicBezTo>
                    <a:pt x="865" y="982"/>
                    <a:pt x="865" y="982"/>
                    <a:pt x="865" y="982"/>
                  </a:cubicBezTo>
                  <a:cubicBezTo>
                    <a:pt x="1002" y="881"/>
                    <a:pt x="1088" y="720"/>
                    <a:pt x="1088" y="544"/>
                  </a:cubicBezTo>
                  <a:cubicBezTo>
                    <a:pt x="1088" y="244"/>
                    <a:pt x="844" y="0"/>
                    <a:pt x="544" y="0"/>
                  </a:cubicBezTo>
                  <a:cubicBezTo>
                    <a:pt x="244" y="0"/>
                    <a:pt x="0" y="244"/>
                    <a:pt x="0" y="544"/>
                  </a:cubicBezTo>
                  <a:cubicBezTo>
                    <a:pt x="0" y="699"/>
                    <a:pt x="66" y="847"/>
                    <a:pt x="181" y="9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9"/>
            <p:cNvSpPr>
              <a:spLocks/>
            </p:cNvSpPr>
            <p:nvPr/>
          </p:nvSpPr>
          <p:spPr bwMode="auto">
            <a:xfrm>
              <a:off x="-1073150" y="2535238"/>
              <a:ext cx="1785938" cy="889000"/>
            </a:xfrm>
            <a:custGeom>
              <a:avLst/>
              <a:gdLst>
                <a:gd name="T0" fmla="*/ 1481 w 1545"/>
                <a:gd name="T1" fmla="*/ 0 h 768"/>
                <a:gd name="T2" fmla="*/ 1225 w 1545"/>
                <a:gd name="T3" fmla="*/ 0 h 768"/>
                <a:gd name="T4" fmla="*/ 1166 w 1545"/>
                <a:gd name="T5" fmla="*/ 40 h 768"/>
                <a:gd name="T6" fmla="*/ 1180 w 1545"/>
                <a:gd name="T7" fmla="*/ 110 h 768"/>
                <a:gd name="T8" fmla="*/ 1262 w 1545"/>
                <a:gd name="T9" fmla="*/ 192 h 768"/>
                <a:gd name="T10" fmla="*/ 1001 w 1545"/>
                <a:gd name="T11" fmla="*/ 454 h 768"/>
                <a:gd name="T12" fmla="*/ 790 w 1545"/>
                <a:gd name="T13" fmla="*/ 243 h 768"/>
                <a:gd name="T14" fmla="*/ 711 w 1545"/>
                <a:gd name="T15" fmla="*/ 234 h 768"/>
                <a:gd name="T16" fmla="*/ 39 w 1545"/>
                <a:gd name="T17" fmla="*/ 650 h 768"/>
                <a:gd name="T18" fmla="*/ 19 w 1545"/>
                <a:gd name="T19" fmla="*/ 738 h 768"/>
                <a:gd name="T20" fmla="*/ 73 w 1545"/>
                <a:gd name="T21" fmla="*/ 768 h 768"/>
                <a:gd name="T22" fmla="*/ 107 w 1545"/>
                <a:gd name="T23" fmla="*/ 759 h 768"/>
                <a:gd name="T24" fmla="*/ 736 w 1545"/>
                <a:gd name="T25" fmla="*/ 369 h 768"/>
                <a:gd name="T26" fmla="*/ 956 w 1545"/>
                <a:gd name="T27" fmla="*/ 590 h 768"/>
                <a:gd name="T28" fmla="*/ 1046 w 1545"/>
                <a:gd name="T29" fmla="*/ 590 h 768"/>
                <a:gd name="T30" fmla="*/ 1353 w 1545"/>
                <a:gd name="T31" fmla="*/ 283 h 768"/>
                <a:gd name="T32" fmla="*/ 1436 w 1545"/>
                <a:gd name="T33" fmla="*/ 366 h 768"/>
                <a:gd name="T34" fmla="*/ 1481 w 1545"/>
                <a:gd name="T35" fmla="*/ 384 h 768"/>
                <a:gd name="T36" fmla="*/ 1506 w 1545"/>
                <a:gd name="T37" fmla="*/ 379 h 768"/>
                <a:gd name="T38" fmla="*/ 1545 w 1545"/>
                <a:gd name="T39" fmla="*/ 320 h 768"/>
                <a:gd name="T40" fmla="*/ 1545 w 1545"/>
                <a:gd name="T41" fmla="*/ 64 h 768"/>
                <a:gd name="T42" fmla="*/ 1481 w 1545"/>
                <a:gd name="T43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5" h="768">
                  <a:moveTo>
                    <a:pt x="1481" y="0"/>
                  </a:moveTo>
                  <a:cubicBezTo>
                    <a:pt x="1225" y="0"/>
                    <a:pt x="1225" y="0"/>
                    <a:pt x="1225" y="0"/>
                  </a:cubicBezTo>
                  <a:cubicBezTo>
                    <a:pt x="1199" y="0"/>
                    <a:pt x="1176" y="16"/>
                    <a:pt x="1166" y="40"/>
                  </a:cubicBezTo>
                  <a:cubicBezTo>
                    <a:pt x="1156" y="64"/>
                    <a:pt x="1161" y="91"/>
                    <a:pt x="1180" y="110"/>
                  </a:cubicBezTo>
                  <a:cubicBezTo>
                    <a:pt x="1262" y="192"/>
                    <a:pt x="1262" y="192"/>
                    <a:pt x="1262" y="192"/>
                  </a:cubicBezTo>
                  <a:cubicBezTo>
                    <a:pt x="1001" y="454"/>
                    <a:pt x="1001" y="454"/>
                    <a:pt x="1001" y="454"/>
                  </a:cubicBezTo>
                  <a:cubicBezTo>
                    <a:pt x="790" y="243"/>
                    <a:pt x="790" y="243"/>
                    <a:pt x="790" y="243"/>
                  </a:cubicBezTo>
                  <a:cubicBezTo>
                    <a:pt x="769" y="222"/>
                    <a:pt x="736" y="218"/>
                    <a:pt x="711" y="234"/>
                  </a:cubicBezTo>
                  <a:cubicBezTo>
                    <a:pt x="39" y="650"/>
                    <a:pt x="39" y="650"/>
                    <a:pt x="39" y="650"/>
                  </a:cubicBezTo>
                  <a:cubicBezTo>
                    <a:pt x="9" y="669"/>
                    <a:pt x="0" y="708"/>
                    <a:pt x="19" y="738"/>
                  </a:cubicBezTo>
                  <a:cubicBezTo>
                    <a:pt x="31" y="758"/>
                    <a:pt x="52" y="768"/>
                    <a:pt x="73" y="768"/>
                  </a:cubicBezTo>
                  <a:cubicBezTo>
                    <a:pt x="85" y="768"/>
                    <a:pt x="96" y="765"/>
                    <a:pt x="107" y="759"/>
                  </a:cubicBezTo>
                  <a:cubicBezTo>
                    <a:pt x="736" y="369"/>
                    <a:pt x="736" y="369"/>
                    <a:pt x="736" y="369"/>
                  </a:cubicBezTo>
                  <a:cubicBezTo>
                    <a:pt x="956" y="590"/>
                    <a:pt x="956" y="590"/>
                    <a:pt x="956" y="590"/>
                  </a:cubicBezTo>
                  <a:cubicBezTo>
                    <a:pt x="981" y="615"/>
                    <a:pt x="1021" y="615"/>
                    <a:pt x="1046" y="590"/>
                  </a:cubicBezTo>
                  <a:cubicBezTo>
                    <a:pt x="1353" y="283"/>
                    <a:pt x="1353" y="283"/>
                    <a:pt x="1353" y="283"/>
                  </a:cubicBezTo>
                  <a:cubicBezTo>
                    <a:pt x="1436" y="366"/>
                    <a:pt x="1436" y="366"/>
                    <a:pt x="1436" y="366"/>
                  </a:cubicBezTo>
                  <a:cubicBezTo>
                    <a:pt x="1448" y="378"/>
                    <a:pt x="1464" y="384"/>
                    <a:pt x="1481" y="384"/>
                  </a:cubicBezTo>
                  <a:cubicBezTo>
                    <a:pt x="1489" y="384"/>
                    <a:pt x="1498" y="383"/>
                    <a:pt x="1506" y="379"/>
                  </a:cubicBezTo>
                  <a:cubicBezTo>
                    <a:pt x="1529" y="370"/>
                    <a:pt x="1545" y="346"/>
                    <a:pt x="1545" y="320"/>
                  </a:cubicBezTo>
                  <a:cubicBezTo>
                    <a:pt x="1545" y="64"/>
                    <a:pt x="1545" y="64"/>
                    <a:pt x="1545" y="64"/>
                  </a:cubicBezTo>
                  <a:cubicBezTo>
                    <a:pt x="1545" y="29"/>
                    <a:pt x="1516" y="0"/>
                    <a:pt x="14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46824" y="843539"/>
            <a:ext cx="496658" cy="497322"/>
            <a:chOff x="6777038" y="1387476"/>
            <a:chExt cx="2366963" cy="2370138"/>
          </a:xfrm>
          <a:solidFill>
            <a:schemeClr val="bg1"/>
          </a:solidFill>
        </p:grpSpPr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7473950" y="2508251"/>
              <a:ext cx="415925" cy="971550"/>
            </a:xfrm>
            <a:custGeom>
              <a:avLst/>
              <a:gdLst>
                <a:gd name="T0" fmla="*/ 180 w 360"/>
                <a:gd name="T1" fmla="*/ 618 h 840"/>
                <a:gd name="T2" fmla="*/ 120 w 360"/>
                <a:gd name="T3" fmla="*/ 558 h 840"/>
                <a:gd name="T4" fmla="*/ 60 w 360"/>
                <a:gd name="T5" fmla="*/ 498 h 840"/>
                <a:gd name="T6" fmla="*/ 0 w 360"/>
                <a:gd name="T7" fmla="*/ 558 h 840"/>
                <a:gd name="T8" fmla="*/ 121 w 360"/>
                <a:gd name="T9" fmla="*/ 728 h 840"/>
                <a:gd name="T10" fmla="*/ 121 w 360"/>
                <a:gd name="T11" fmla="*/ 780 h 840"/>
                <a:gd name="T12" fmla="*/ 181 w 360"/>
                <a:gd name="T13" fmla="*/ 840 h 840"/>
                <a:gd name="T14" fmla="*/ 241 w 360"/>
                <a:gd name="T15" fmla="*/ 780 h 840"/>
                <a:gd name="T16" fmla="*/ 241 w 360"/>
                <a:gd name="T17" fmla="*/ 727 h 840"/>
                <a:gd name="T18" fmla="*/ 360 w 360"/>
                <a:gd name="T19" fmla="*/ 558 h 840"/>
                <a:gd name="T20" fmla="*/ 180 w 360"/>
                <a:gd name="T21" fmla="*/ 378 h 840"/>
                <a:gd name="T22" fmla="*/ 120 w 360"/>
                <a:gd name="T23" fmla="*/ 318 h 840"/>
                <a:gd name="T24" fmla="*/ 180 w 360"/>
                <a:gd name="T25" fmla="*/ 258 h 840"/>
                <a:gd name="T26" fmla="*/ 240 w 360"/>
                <a:gd name="T27" fmla="*/ 318 h 840"/>
                <a:gd name="T28" fmla="*/ 300 w 360"/>
                <a:gd name="T29" fmla="*/ 378 h 840"/>
                <a:gd name="T30" fmla="*/ 360 w 360"/>
                <a:gd name="T31" fmla="*/ 318 h 840"/>
                <a:gd name="T32" fmla="*/ 241 w 360"/>
                <a:gd name="T33" fmla="*/ 148 h 840"/>
                <a:gd name="T34" fmla="*/ 241 w 360"/>
                <a:gd name="T35" fmla="*/ 60 h 840"/>
                <a:gd name="T36" fmla="*/ 181 w 360"/>
                <a:gd name="T37" fmla="*/ 0 h 840"/>
                <a:gd name="T38" fmla="*/ 121 w 360"/>
                <a:gd name="T39" fmla="*/ 60 h 840"/>
                <a:gd name="T40" fmla="*/ 121 w 360"/>
                <a:gd name="T41" fmla="*/ 148 h 840"/>
                <a:gd name="T42" fmla="*/ 0 w 360"/>
                <a:gd name="T43" fmla="*/ 318 h 840"/>
                <a:gd name="T44" fmla="*/ 180 w 360"/>
                <a:gd name="T45" fmla="*/ 498 h 840"/>
                <a:gd name="T46" fmla="*/ 240 w 360"/>
                <a:gd name="T47" fmla="*/ 558 h 840"/>
                <a:gd name="T48" fmla="*/ 180 w 360"/>
                <a:gd name="T49" fmla="*/ 6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0" h="840">
                  <a:moveTo>
                    <a:pt x="180" y="618"/>
                  </a:moveTo>
                  <a:cubicBezTo>
                    <a:pt x="147" y="618"/>
                    <a:pt x="120" y="591"/>
                    <a:pt x="120" y="558"/>
                  </a:cubicBezTo>
                  <a:cubicBezTo>
                    <a:pt x="120" y="525"/>
                    <a:pt x="93" y="498"/>
                    <a:pt x="60" y="498"/>
                  </a:cubicBezTo>
                  <a:cubicBezTo>
                    <a:pt x="27" y="498"/>
                    <a:pt x="0" y="525"/>
                    <a:pt x="0" y="558"/>
                  </a:cubicBezTo>
                  <a:cubicBezTo>
                    <a:pt x="0" y="636"/>
                    <a:pt x="51" y="703"/>
                    <a:pt x="121" y="728"/>
                  </a:cubicBezTo>
                  <a:cubicBezTo>
                    <a:pt x="121" y="780"/>
                    <a:pt x="121" y="780"/>
                    <a:pt x="121" y="780"/>
                  </a:cubicBezTo>
                  <a:cubicBezTo>
                    <a:pt x="121" y="813"/>
                    <a:pt x="148" y="840"/>
                    <a:pt x="181" y="840"/>
                  </a:cubicBezTo>
                  <a:cubicBezTo>
                    <a:pt x="214" y="840"/>
                    <a:pt x="241" y="813"/>
                    <a:pt x="241" y="780"/>
                  </a:cubicBezTo>
                  <a:cubicBezTo>
                    <a:pt x="241" y="727"/>
                    <a:pt x="241" y="727"/>
                    <a:pt x="241" y="727"/>
                  </a:cubicBezTo>
                  <a:cubicBezTo>
                    <a:pt x="310" y="702"/>
                    <a:pt x="360" y="636"/>
                    <a:pt x="360" y="558"/>
                  </a:cubicBezTo>
                  <a:cubicBezTo>
                    <a:pt x="360" y="459"/>
                    <a:pt x="279" y="378"/>
                    <a:pt x="180" y="378"/>
                  </a:cubicBezTo>
                  <a:cubicBezTo>
                    <a:pt x="147" y="378"/>
                    <a:pt x="120" y="351"/>
                    <a:pt x="120" y="318"/>
                  </a:cubicBezTo>
                  <a:cubicBezTo>
                    <a:pt x="120" y="285"/>
                    <a:pt x="147" y="258"/>
                    <a:pt x="180" y="258"/>
                  </a:cubicBezTo>
                  <a:cubicBezTo>
                    <a:pt x="213" y="258"/>
                    <a:pt x="240" y="285"/>
                    <a:pt x="240" y="318"/>
                  </a:cubicBezTo>
                  <a:cubicBezTo>
                    <a:pt x="240" y="351"/>
                    <a:pt x="267" y="378"/>
                    <a:pt x="300" y="378"/>
                  </a:cubicBezTo>
                  <a:cubicBezTo>
                    <a:pt x="333" y="378"/>
                    <a:pt x="360" y="351"/>
                    <a:pt x="360" y="318"/>
                  </a:cubicBezTo>
                  <a:cubicBezTo>
                    <a:pt x="360" y="240"/>
                    <a:pt x="310" y="173"/>
                    <a:pt x="241" y="14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41" y="27"/>
                    <a:pt x="214" y="0"/>
                    <a:pt x="181" y="0"/>
                  </a:cubicBezTo>
                  <a:cubicBezTo>
                    <a:pt x="148" y="0"/>
                    <a:pt x="121" y="27"/>
                    <a:pt x="121" y="60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51" y="173"/>
                    <a:pt x="0" y="239"/>
                    <a:pt x="0" y="318"/>
                  </a:cubicBezTo>
                  <a:cubicBezTo>
                    <a:pt x="0" y="417"/>
                    <a:pt x="81" y="498"/>
                    <a:pt x="180" y="498"/>
                  </a:cubicBezTo>
                  <a:cubicBezTo>
                    <a:pt x="213" y="498"/>
                    <a:pt x="240" y="525"/>
                    <a:pt x="240" y="558"/>
                  </a:cubicBezTo>
                  <a:cubicBezTo>
                    <a:pt x="240" y="591"/>
                    <a:pt x="213" y="618"/>
                    <a:pt x="180" y="6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"/>
            <p:cNvSpPr>
              <a:spLocks noEditPoints="1"/>
            </p:cNvSpPr>
            <p:nvPr/>
          </p:nvSpPr>
          <p:spPr bwMode="auto">
            <a:xfrm>
              <a:off x="6777038" y="1387476"/>
              <a:ext cx="2366963" cy="2370138"/>
            </a:xfrm>
            <a:custGeom>
              <a:avLst/>
              <a:gdLst>
                <a:gd name="T0" fmla="*/ 1012 w 2048"/>
                <a:gd name="T1" fmla="*/ 848 h 2048"/>
                <a:gd name="T2" fmla="*/ 1204 w 2048"/>
                <a:gd name="T3" fmla="*/ 1148 h 2048"/>
                <a:gd name="T4" fmla="*/ 1204 w 2048"/>
                <a:gd name="T5" fmla="*/ 1388 h 2048"/>
                <a:gd name="T6" fmla="*/ 1204 w 2048"/>
                <a:gd name="T7" fmla="*/ 1628 h 2048"/>
                <a:gd name="T8" fmla="*/ 1204 w 2048"/>
                <a:gd name="T9" fmla="*/ 1868 h 2048"/>
                <a:gd name="T10" fmla="*/ 784 w 2048"/>
                <a:gd name="T11" fmla="*/ 1928 h 2048"/>
                <a:gd name="T12" fmla="*/ 120 w 2048"/>
                <a:gd name="T13" fmla="*/ 1508 h 2048"/>
                <a:gd name="T14" fmla="*/ 664 w 2048"/>
                <a:gd name="T15" fmla="*/ 240 h 2048"/>
                <a:gd name="T16" fmla="*/ 784 w 2048"/>
                <a:gd name="T17" fmla="*/ 120 h 2048"/>
                <a:gd name="T18" fmla="*/ 844 w 2048"/>
                <a:gd name="T19" fmla="*/ 300 h 2048"/>
                <a:gd name="T20" fmla="*/ 964 w 2048"/>
                <a:gd name="T21" fmla="*/ 300 h 2048"/>
                <a:gd name="T22" fmla="*/ 1061 w 2048"/>
                <a:gd name="T23" fmla="*/ 240 h 2048"/>
                <a:gd name="T24" fmla="*/ 587 w 2048"/>
                <a:gd name="T25" fmla="*/ 488 h 2048"/>
                <a:gd name="T26" fmla="*/ 664 w 2048"/>
                <a:gd name="T27" fmla="*/ 240 h 2048"/>
                <a:gd name="T28" fmla="*/ 545 w 2048"/>
                <a:gd name="T29" fmla="*/ 728 h 2048"/>
                <a:gd name="T30" fmla="*/ 544 w 2048"/>
                <a:gd name="T31" fmla="*/ 728 h 2048"/>
                <a:gd name="T32" fmla="*/ 543 w 2048"/>
                <a:gd name="T33" fmla="*/ 608 h 2048"/>
                <a:gd name="T34" fmla="*/ 544 w 2048"/>
                <a:gd name="T35" fmla="*/ 608 h 2048"/>
                <a:gd name="T36" fmla="*/ 1024 w 2048"/>
                <a:gd name="T37" fmla="*/ 608 h 2048"/>
                <a:gd name="T38" fmla="*/ 1084 w 2048"/>
                <a:gd name="T39" fmla="*/ 668 h 2048"/>
                <a:gd name="T40" fmla="*/ 1023 w 2048"/>
                <a:gd name="T41" fmla="*/ 728 h 2048"/>
                <a:gd name="T42" fmla="*/ 1928 w 2048"/>
                <a:gd name="T43" fmla="*/ 1148 h 2048"/>
                <a:gd name="T44" fmla="*/ 1384 w 2048"/>
                <a:gd name="T45" fmla="*/ 1208 h 2048"/>
                <a:gd name="T46" fmla="*/ 1384 w 2048"/>
                <a:gd name="T47" fmla="*/ 1088 h 2048"/>
                <a:gd name="T48" fmla="*/ 1928 w 2048"/>
                <a:gd name="T49" fmla="*/ 1148 h 2048"/>
                <a:gd name="T50" fmla="*/ 1384 w 2048"/>
                <a:gd name="T51" fmla="*/ 1928 h 2048"/>
                <a:gd name="T52" fmla="*/ 1384 w 2048"/>
                <a:gd name="T53" fmla="*/ 1808 h 2048"/>
                <a:gd name="T54" fmla="*/ 1928 w 2048"/>
                <a:gd name="T55" fmla="*/ 1868 h 2048"/>
                <a:gd name="T56" fmla="*/ 1928 w 2048"/>
                <a:gd name="T57" fmla="*/ 1628 h 2048"/>
                <a:gd name="T58" fmla="*/ 1384 w 2048"/>
                <a:gd name="T59" fmla="*/ 1688 h 2048"/>
                <a:gd name="T60" fmla="*/ 1384 w 2048"/>
                <a:gd name="T61" fmla="*/ 1568 h 2048"/>
                <a:gd name="T62" fmla="*/ 1928 w 2048"/>
                <a:gd name="T63" fmla="*/ 1628 h 2048"/>
                <a:gd name="T64" fmla="*/ 1868 w 2048"/>
                <a:gd name="T65" fmla="*/ 1448 h 2048"/>
                <a:gd name="T66" fmla="*/ 1324 w 2048"/>
                <a:gd name="T67" fmla="*/ 1388 h 2048"/>
                <a:gd name="T68" fmla="*/ 1868 w 2048"/>
                <a:gd name="T69" fmla="*/ 1328 h 2048"/>
                <a:gd name="T70" fmla="*/ 244 w 2048"/>
                <a:gd name="T71" fmla="*/ 1950 h 2048"/>
                <a:gd name="T72" fmla="*/ 1246 w 2048"/>
                <a:gd name="T73" fmla="*/ 1984 h 2048"/>
                <a:gd name="T74" fmla="*/ 1868 w 2048"/>
                <a:gd name="T75" fmla="*/ 2048 h 2048"/>
                <a:gd name="T76" fmla="*/ 2002 w 2048"/>
                <a:gd name="T77" fmla="*/ 1748 h 2048"/>
                <a:gd name="T78" fmla="*/ 2002 w 2048"/>
                <a:gd name="T79" fmla="*/ 1508 h 2048"/>
                <a:gd name="T80" fmla="*/ 2002 w 2048"/>
                <a:gd name="T81" fmla="*/ 1268 h 2048"/>
                <a:gd name="T82" fmla="*/ 1868 w 2048"/>
                <a:gd name="T83" fmla="*/ 968 h 2048"/>
                <a:gd name="T84" fmla="*/ 1366 w 2048"/>
                <a:gd name="T85" fmla="*/ 969 h 2048"/>
                <a:gd name="T86" fmla="*/ 1204 w 2048"/>
                <a:gd name="T87" fmla="*/ 668 h 2048"/>
                <a:gd name="T88" fmla="*/ 1201 w 2048"/>
                <a:gd name="T89" fmla="*/ 199 h 2048"/>
                <a:gd name="T90" fmla="*/ 1144 w 2048"/>
                <a:gd name="T91" fmla="*/ 120 h 2048"/>
                <a:gd name="T92" fmla="*/ 784 w 2048"/>
                <a:gd name="T93" fmla="*/ 0 h 2048"/>
                <a:gd name="T94" fmla="*/ 424 w 2048"/>
                <a:gd name="T95" fmla="*/ 120 h 2048"/>
                <a:gd name="T96" fmla="*/ 367 w 2048"/>
                <a:gd name="T97" fmla="*/ 199 h 2048"/>
                <a:gd name="T98" fmla="*/ 364 w 2048"/>
                <a:gd name="T99" fmla="*/ 668 h 2048"/>
                <a:gd name="T100" fmla="*/ 0 w 2048"/>
                <a:gd name="T101" fmla="*/ 150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8" h="2048">
                  <a:moveTo>
                    <a:pt x="555" y="848"/>
                  </a:moveTo>
                  <a:cubicBezTo>
                    <a:pt x="1012" y="848"/>
                    <a:pt x="1012" y="848"/>
                    <a:pt x="1012" y="848"/>
                  </a:cubicBezTo>
                  <a:cubicBezTo>
                    <a:pt x="1103" y="886"/>
                    <a:pt x="1185" y="946"/>
                    <a:pt x="1254" y="1023"/>
                  </a:cubicBezTo>
                  <a:cubicBezTo>
                    <a:pt x="1223" y="1056"/>
                    <a:pt x="1204" y="1100"/>
                    <a:pt x="1204" y="1148"/>
                  </a:cubicBezTo>
                  <a:cubicBezTo>
                    <a:pt x="1204" y="1194"/>
                    <a:pt x="1221" y="1236"/>
                    <a:pt x="1250" y="1268"/>
                  </a:cubicBezTo>
                  <a:cubicBezTo>
                    <a:pt x="1221" y="1300"/>
                    <a:pt x="1204" y="1342"/>
                    <a:pt x="1204" y="1388"/>
                  </a:cubicBezTo>
                  <a:cubicBezTo>
                    <a:pt x="1204" y="1434"/>
                    <a:pt x="1221" y="1476"/>
                    <a:pt x="1250" y="1508"/>
                  </a:cubicBezTo>
                  <a:cubicBezTo>
                    <a:pt x="1221" y="1540"/>
                    <a:pt x="1204" y="1582"/>
                    <a:pt x="1204" y="1628"/>
                  </a:cubicBezTo>
                  <a:cubicBezTo>
                    <a:pt x="1204" y="1674"/>
                    <a:pt x="1221" y="1716"/>
                    <a:pt x="1250" y="1748"/>
                  </a:cubicBezTo>
                  <a:cubicBezTo>
                    <a:pt x="1221" y="1780"/>
                    <a:pt x="1204" y="1822"/>
                    <a:pt x="1204" y="1868"/>
                  </a:cubicBezTo>
                  <a:cubicBezTo>
                    <a:pt x="1204" y="1870"/>
                    <a:pt x="1204" y="1871"/>
                    <a:pt x="1204" y="1872"/>
                  </a:cubicBezTo>
                  <a:cubicBezTo>
                    <a:pt x="1102" y="1910"/>
                    <a:pt x="967" y="1928"/>
                    <a:pt x="784" y="1928"/>
                  </a:cubicBezTo>
                  <a:cubicBezTo>
                    <a:pt x="561" y="1928"/>
                    <a:pt x="408" y="1902"/>
                    <a:pt x="301" y="1845"/>
                  </a:cubicBezTo>
                  <a:cubicBezTo>
                    <a:pt x="177" y="1778"/>
                    <a:pt x="120" y="1672"/>
                    <a:pt x="120" y="1508"/>
                  </a:cubicBezTo>
                  <a:cubicBezTo>
                    <a:pt x="120" y="1225"/>
                    <a:pt x="298" y="956"/>
                    <a:pt x="555" y="848"/>
                  </a:cubicBezTo>
                  <a:moveTo>
                    <a:pt x="664" y="240"/>
                  </a:moveTo>
                  <a:cubicBezTo>
                    <a:pt x="697" y="240"/>
                    <a:pt x="724" y="213"/>
                    <a:pt x="724" y="180"/>
                  </a:cubicBezTo>
                  <a:cubicBezTo>
                    <a:pt x="724" y="147"/>
                    <a:pt x="751" y="120"/>
                    <a:pt x="784" y="120"/>
                  </a:cubicBezTo>
                  <a:cubicBezTo>
                    <a:pt x="817" y="120"/>
                    <a:pt x="844" y="147"/>
                    <a:pt x="844" y="180"/>
                  </a:cubicBezTo>
                  <a:cubicBezTo>
                    <a:pt x="844" y="300"/>
                    <a:pt x="844" y="300"/>
                    <a:pt x="844" y="300"/>
                  </a:cubicBezTo>
                  <a:cubicBezTo>
                    <a:pt x="844" y="333"/>
                    <a:pt x="871" y="360"/>
                    <a:pt x="904" y="360"/>
                  </a:cubicBezTo>
                  <a:cubicBezTo>
                    <a:pt x="937" y="360"/>
                    <a:pt x="964" y="333"/>
                    <a:pt x="964" y="300"/>
                  </a:cubicBezTo>
                  <a:cubicBezTo>
                    <a:pt x="964" y="240"/>
                    <a:pt x="964" y="240"/>
                    <a:pt x="964" y="240"/>
                  </a:cubicBezTo>
                  <a:cubicBezTo>
                    <a:pt x="1061" y="240"/>
                    <a:pt x="1061" y="240"/>
                    <a:pt x="1061" y="240"/>
                  </a:cubicBezTo>
                  <a:cubicBezTo>
                    <a:pt x="980" y="488"/>
                    <a:pt x="980" y="488"/>
                    <a:pt x="980" y="488"/>
                  </a:cubicBezTo>
                  <a:cubicBezTo>
                    <a:pt x="587" y="488"/>
                    <a:pt x="587" y="488"/>
                    <a:pt x="587" y="488"/>
                  </a:cubicBezTo>
                  <a:cubicBezTo>
                    <a:pt x="506" y="240"/>
                    <a:pt x="506" y="240"/>
                    <a:pt x="506" y="240"/>
                  </a:cubicBezTo>
                  <a:lnTo>
                    <a:pt x="664" y="240"/>
                  </a:lnTo>
                  <a:close/>
                  <a:moveTo>
                    <a:pt x="1022" y="728"/>
                  </a:moveTo>
                  <a:cubicBezTo>
                    <a:pt x="545" y="728"/>
                    <a:pt x="545" y="728"/>
                    <a:pt x="545" y="728"/>
                  </a:cubicBezTo>
                  <a:cubicBezTo>
                    <a:pt x="545" y="728"/>
                    <a:pt x="544" y="728"/>
                    <a:pt x="544" y="728"/>
                  </a:cubicBezTo>
                  <a:cubicBezTo>
                    <a:pt x="544" y="728"/>
                    <a:pt x="544" y="728"/>
                    <a:pt x="544" y="728"/>
                  </a:cubicBezTo>
                  <a:cubicBezTo>
                    <a:pt x="511" y="728"/>
                    <a:pt x="484" y="701"/>
                    <a:pt x="484" y="668"/>
                  </a:cubicBezTo>
                  <a:cubicBezTo>
                    <a:pt x="484" y="635"/>
                    <a:pt x="510" y="608"/>
                    <a:pt x="543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1023" y="608"/>
                    <a:pt x="1023" y="608"/>
                    <a:pt x="1023" y="608"/>
                  </a:cubicBezTo>
                  <a:cubicBezTo>
                    <a:pt x="1023" y="608"/>
                    <a:pt x="1024" y="608"/>
                    <a:pt x="1024" y="608"/>
                  </a:cubicBezTo>
                  <a:cubicBezTo>
                    <a:pt x="1024" y="608"/>
                    <a:pt x="1024" y="608"/>
                    <a:pt x="1024" y="608"/>
                  </a:cubicBezTo>
                  <a:cubicBezTo>
                    <a:pt x="1057" y="608"/>
                    <a:pt x="1084" y="635"/>
                    <a:pt x="1084" y="668"/>
                  </a:cubicBezTo>
                  <a:cubicBezTo>
                    <a:pt x="1084" y="701"/>
                    <a:pt x="1057" y="728"/>
                    <a:pt x="1024" y="728"/>
                  </a:cubicBezTo>
                  <a:cubicBezTo>
                    <a:pt x="1023" y="728"/>
                    <a:pt x="1023" y="728"/>
                    <a:pt x="1023" y="728"/>
                  </a:cubicBezTo>
                  <a:cubicBezTo>
                    <a:pt x="1023" y="728"/>
                    <a:pt x="1022" y="728"/>
                    <a:pt x="1022" y="728"/>
                  </a:cubicBezTo>
                  <a:moveTo>
                    <a:pt x="1928" y="1148"/>
                  </a:moveTo>
                  <a:cubicBezTo>
                    <a:pt x="1928" y="1181"/>
                    <a:pt x="1901" y="1208"/>
                    <a:pt x="1868" y="1208"/>
                  </a:cubicBezTo>
                  <a:cubicBezTo>
                    <a:pt x="1384" y="1208"/>
                    <a:pt x="1384" y="1208"/>
                    <a:pt x="1384" y="1208"/>
                  </a:cubicBezTo>
                  <a:cubicBezTo>
                    <a:pt x="1351" y="1208"/>
                    <a:pt x="1324" y="1181"/>
                    <a:pt x="1324" y="1148"/>
                  </a:cubicBezTo>
                  <a:cubicBezTo>
                    <a:pt x="1324" y="1115"/>
                    <a:pt x="1351" y="1088"/>
                    <a:pt x="1384" y="1088"/>
                  </a:cubicBezTo>
                  <a:cubicBezTo>
                    <a:pt x="1868" y="1088"/>
                    <a:pt x="1868" y="1088"/>
                    <a:pt x="1868" y="1088"/>
                  </a:cubicBezTo>
                  <a:cubicBezTo>
                    <a:pt x="1901" y="1088"/>
                    <a:pt x="1928" y="1115"/>
                    <a:pt x="1928" y="1148"/>
                  </a:cubicBezTo>
                  <a:moveTo>
                    <a:pt x="1868" y="1928"/>
                  </a:moveTo>
                  <a:cubicBezTo>
                    <a:pt x="1384" y="1928"/>
                    <a:pt x="1384" y="1928"/>
                    <a:pt x="1384" y="1928"/>
                  </a:cubicBezTo>
                  <a:cubicBezTo>
                    <a:pt x="1351" y="1928"/>
                    <a:pt x="1324" y="1901"/>
                    <a:pt x="1324" y="1868"/>
                  </a:cubicBezTo>
                  <a:cubicBezTo>
                    <a:pt x="1324" y="1835"/>
                    <a:pt x="1351" y="1808"/>
                    <a:pt x="1384" y="1808"/>
                  </a:cubicBezTo>
                  <a:cubicBezTo>
                    <a:pt x="1868" y="1808"/>
                    <a:pt x="1868" y="1808"/>
                    <a:pt x="1868" y="1808"/>
                  </a:cubicBezTo>
                  <a:cubicBezTo>
                    <a:pt x="1901" y="1808"/>
                    <a:pt x="1928" y="1835"/>
                    <a:pt x="1928" y="1868"/>
                  </a:cubicBezTo>
                  <a:cubicBezTo>
                    <a:pt x="1928" y="1901"/>
                    <a:pt x="1901" y="1928"/>
                    <a:pt x="1868" y="1928"/>
                  </a:cubicBezTo>
                  <a:moveTo>
                    <a:pt x="1928" y="1628"/>
                  </a:moveTo>
                  <a:cubicBezTo>
                    <a:pt x="1928" y="1661"/>
                    <a:pt x="1901" y="1688"/>
                    <a:pt x="1868" y="1688"/>
                  </a:cubicBezTo>
                  <a:cubicBezTo>
                    <a:pt x="1384" y="1688"/>
                    <a:pt x="1384" y="1688"/>
                    <a:pt x="1384" y="1688"/>
                  </a:cubicBezTo>
                  <a:cubicBezTo>
                    <a:pt x="1351" y="1688"/>
                    <a:pt x="1324" y="1661"/>
                    <a:pt x="1324" y="1628"/>
                  </a:cubicBezTo>
                  <a:cubicBezTo>
                    <a:pt x="1324" y="1595"/>
                    <a:pt x="1351" y="1568"/>
                    <a:pt x="1384" y="1568"/>
                  </a:cubicBezTo>
                  <a:cubicBezTo>
                    <a:pt x="1868" y="1568"/>
                    <a:pt x="1868" y="1568"/>
                    <a:pt x="1868" y="1568"/>
                  </a:cubicBezTo>
                  <a:cubicBezTo>
                    <a:pt x="1901" y="1568"/>
                    <a:pt x="1928" y="1595"/>
                    <a:pt x="1928" y="1628"/>
                  </a:cubicBezTo>
                  <a:moveTo>
                    <a:pt x="1928" y="1388"/>
                  </a:moveTo>
                  <a:cubicBezTo>
                    <a:pt x="1928" y="1421"/>
                    <a:pt x="1901" y="1448"/>
                    <a:pt x="1868" y="1448"/>
                  </a:cubicBezTo>
                  <a:cubicBezTo>
                    <a:pt x="1384" y="1448"/>
                    <a:pt x="1384" y="1448"/>
                    <a:pt x="1384" y="1448"/>
                  </a:cubicBezTo>
                  <a:cubicBezTo>
                    <a:pt x="1351" y="1448"/>
                    <a:pt x="1324" y="1421"/>
                    <a:pt x="1324" y="1388"/>
                  </a:cubicBezTo>
                  <a:cubicBezTo>
                    <a:pt x="1324" y="1355"/>
                    <a:pt x="1351" y="1328"/>
                    <a:pt x="1384" y="1328"/>
                  </a:cubicBezTo>
                  <a:cubicBezTo>
                    <a:pt x="1868" y="1328"/>
                    <a:pt x="1868" y="1328"/>
                    <a:pt x="1868" y="1328"/>
                  </a:cubicBezTo>
                  <a:cubicBezTo>
                    <a:pt x="1901" y="1328"/>
                    <a:pt x="1928" y="1355"/>
                    <a:pt x="1928" y="1388"/>
                  </a:cubicBezTo>
                  <a:moveTo>
                    <a:pt x="244" y="1950"/>
                  </a:moveTo>
                  <a:cubicBezTo>
                    <a:pt x="369" y="2017"/>
                    <a:pt x="541" y="2048"/>
                    <a:pt x="784" y="2048"/>
                  </a:cubicBezTo>
                  <a:cubicBezTo>
                    <a:pt x="982" y="2048"/>
                    <a:pt x="1130" y="2028"/>
                    <a:pt x="1246" y="1984"/>
                  </a:cubicBezTo>
                  <a:cubicBezTo>
                    <a:pt x="1279" y="2023"/>
                    <a:pt x="1329" y="2048"/>
                    <a:pt x="1384" y="2048"/>
                  </a:cubicBezTo>
                  <a:cubicBezTo>
                    <a:pt x="1868" y="2048"/>
                    <a:pt x="1868" y="2048"/>
                    <a:pt x="1868" y="2048"/>
                  </a:cubicBezTo>
                  <a:cubicBezTo>
                    <a:pt x="1967" y="2048"/>
                    <a:pt x="2048" y="1968"/>
                    <a:pt x="2048" y="1868"/>
                  </a:cubicBezTo>
                  <a:cubicBezTo>
                    <a:pt x="2048" y="1822"/>
                    <a:pt x="2030" y="1780"/>
                    <a:pt x="2002" y="1748"/>
                  </a:cubicBezTo>
                  <a:cubicBezTo>
                    <a:pt x="2030" y="1716"/>
                    <a:pt x="2048" y="1674"/>
                    <a:pt x="2048" y="1628"/>
                  </a:cubicBezTo>
                  <a:cubicBezTo>
                    <a:pt x="2048" y="1582"/>
                    <a:pt x="2030" y="1540"/>
                    <a:pt x="2002" y="1508"/>
                  </a:cubicBezTo>
                  <a:cubicBezTo>
                    <a:pt x="2030" y="1476"/>
                    <a:pt x="2048" y="1434"/>
                    <a:pt x="2048" y="1388"/>
                  </a:cubicBezTo>
                  <a:cubicBezTo>
                    <a:pt x="2048" y="1342"/>
                    <a:pt x="2030" y="1300"/>
                    <a:pt x="2002" y="1268"/>
                  </a:cubicBezTo>
                  <a:cubicBezTo>
                    <a:pt x="2030" y="1236"/>
                    <a:pt x="2048" y="1194"/>
                    <a:pt x="2048" y="1148"/>
                  </a:cubicBezTo>
                  <a:cubicBezTo>
                    <a:pt x="2048" y="1049"/>
                    <a:pt x="1967" y="968"/>
                    <a:pt x="1868" y="968"/>
                  </a:cubicBezTo>
                  <a:cubicBezTo>
                    <a:pt x="1384" y="968"/>
                    <a:pt x="1384" y="968"/>
                    <a:pt x="1384" y="968"/>
                  </a:cubicBezTo>
                  <a:cubicBezTo>
                    <a:pt x="1378" y="968"/>
                    <a:pt x="1372" y="969"/>
                    <a:pt x="1366" y="969"/>
                  </a:cubicBezTo>
                  <a:cubicBezTo>
                    <a:pt x="1306" y="896"/>
                    <a:pt x="1236" y="835"/>
                    <a:pt x="1158" y="788"/>
                  </a:cubicBezTo>
                  <a:cubicBezTo>
                    <a:pt x="1186" y="756"/>
                    <a:pt x="1204" y="714"/>
                    <a:pt x="1204" y="668"/>
                  </a:cubicBezTo>
                  <a:cubicBezTo>
                    <a:pt x="1204" y="597"/>
                    <a:pt x="1162" y="535"/>
                    <a:pt x="1101" y="506"/>
                  </a:cubicBezTo>
                  <a:cubicBezTo>
                    <a:pt x="1201" y="199"/>
                    <a:pt x="1201" y="199"/>
                    <a:pt x="1201" y="199"/>
                  </a:cubicBezTo>
                  <a:cubicBezTo>
                    <a:pt x="1207" y="181"/>
                    <a:pt x="1204" y="161"/>
                    <a:pt x="1192" y="145"/>
                  </a:cubicBezTo>
                  <a:cubicBezTo>
                    <a:pt x="1181" y="130"/>
                    <a:pt x="1163" y="120"/>
                    <a:pt x="1144" y="120"/>
                  </a:cubicBezTo>
                  <a:cubicBezTo>
                    <a:pt x="953" y="120"/>
                    <a:pt x="953" y="120"/>
                    <a:pt x="953" y="120"/>
                  </a:cubicBezTo>
                  <a:cubicBezTo>
                    <a:pt x="929" y="50"/>
                    <a:pt x="862" y="0"/>
                    <a:pt x="784" y="0"/>
                  </a:cubicBezTo>
                  <a:cubicBezTo>
                    <a:pt x="705" y="0"/>
                    <a:pt x="639" y="50"/>
                    <a:pt x="614" y="120"/>
                  </a:cubicBezTo>
                  <a:cubicBezTo>
                    <a:pt x="424" y="120"/>
                    <a:pt x="424" y="120"/>
                    <a:pt x="424" y="120"/>
                  </a:cubicBezTo>
                  <a:cubicBezTo>
                    <a:pt x="404" y="120"/>
                    <a:pt x="386" y="130"/>
                    <a:pt x="375" y="145"/>
                  </a:cubicBezTo>
                  <a:cubicBezTo>
                    <a:pt x="364" y="161"/>
                    <a:pt x="361" y="181"/>
                    <a:pt x="367" y="199"/>
                  </a:cubicBezTo>
                  <a:cubicBezTo>
                    <a:pt x="467" y="506"/>
                    <a:pt x="467" y="506"/>
                    <a:pt x="467" y="506"/>
                  </a:cubicBezTo>
                  <a:cubicBezTo>
                    <a:pt x="406" y="535"/>
                    <a:pt x="364" y="597"/>
                    <a:pt x="364" y="668"/>
                  </a:cubicBezTo>
                  <a:cubicBezTo>
                    <a:pt x="364" y="714"/>
                    <a:pt x="381" y="756"/>
                    <a:pt x="410" y="788"/>
                  </a:cubicBezTo>
                  <a:cubicBezTo>
                    <a:pt x="169" y="934"/>
                    <a:pt x="0" y="1210"/>
                    <a:pt x="0" y="1508"/>
                  </a:cubicBezTo>
                  <a:cubicBezTo>
                    <a:pt x="0" y="1715"/>
                    <a:pt x="82" y="1863"/>
                    <a:pt x="244" y="19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373874" y="822960"/>
            <a:ext cx="471350" cy="538480"/>
            <a:chOff x="1577975" y="1677988"/>
            <a:chExt cx="1560513" cy="1782763"/>
          </a:xfrm>
          <a:solidFill>
            <a:schemeClr val="bg1"/>
          </a:solidFill>
        </p:grpSpPr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989138" y="1677988"/>
              <a:ext cx="530225" cy="481013"/>
            </a:xfrm>
            <a:custGeom>
              <a:avLst/>
              <a:gdLst>
                <a:gd name="T0" fmla="*/ 49 w 458"/>
                <a:gd name="T1" fmla="*/ 277 h 415"/>
                <a:gd name="T2" fmla="*/ 94 w 458"/>
                <a:gd name="T3" fmla="*/ 277 h 415"/>
                <a:gd name="T4" fmla="*/ 94 w 458"/>
                <a:gd name="T5" fmla="*/ 370 h 415"/>
                <a:gd name="T6" fmla="*/ 139 w 458"/>
                <a:gd name="T7" fmla="*/ 415 h 415"/>
                <a:gd name="T8" fmla="*/ 319 w 458"/>
                <a:gd name="T9" fmla="*/ 415 h 415"/>
                <a:gd name="T10" fmla="*/ 364 w 458"/>
                <a:gd name="T11" fmla="*/ 370 h 415"/>
                <a:gd name="T12" fmla="*/ 364 w 458"/>
                <a:gd name="T13" fmla="*/ 277 h 415"/>
                <a:gd name="T14" fmla="*/ 409 w 458"/>
                <a:gd name="T15" fmla="*/ 277 h 415"/>
                <a:gd name="T16" fmla="*/ 451 w 458"/>
                <a:gd name="T17" fmla="*/ 250 h 415"/>
                <a:gd name="T18" fmla="*/ 441 w 458"/>
                <a:gd name="T19" fmla="*/ 201 h 415"/>
                <a:gd name="T20" fmla="*/ 261 w 458"/>
                <a:gd name="T21" fmla="*/ 18 h 415"/>
                <a:gd name="T22" fmla="*/ 197 w 458"/>
                <a:gd name="T23" fmla="*/ 18 h 415"/>
                <a:gd name="T24" fmla="*/ 17 w 458"/>
                <a:gd name="T25" fmla="*/ 201 h 415"/>
                <a:gd name="T26" fmla="*/ 7 w 458"/>
                <a:gd name="T27" fmla="*/ 250 h 415"/>
                <a:gd name="T28" fmla="*/ 49 w 458"/>
                <a:gd name="T29" fmla="*/ 27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8" h="415">
                  <a:moveTo>
                    <a:pt x="49" y="277"/>
                  </a:moveTo>
                  <a:cubicBezTo>
                    <a:pt x="94" y="277"/>
                    <a:pt x="94" y="277"/>
                    <a:pt x="94" y="277"/>
                  </a:cubicBezTo>
                  <a:cubicBezTo>
                    <a:pt x="94" y="370"/>
                    <a:pt x="94" y="370"/>
                    <a:pt x="94" y="370"/>
                  </a:cubicBezTo>
                  <a:cubicBezTo>
                    <a:pt x="94" y="395"/>
                    <a:pt x="114" y="415"/>
                    <a:pt x="139" y="415"/>
                  </a:cubicBezTo>
                  <a:cubicBezTo>
                    <a:pt x="319" y="415"/>
                    <a:pt x="319" y="415"/>
                    <a:pt x="319" y="415"/>
                  </a:cubicBezTo>
                  <a:cubicBezTo>
                    <a:pt x="344" y="415"/>
                    <a:pt x="364" y="395"/>
                    <a:pt x="364" y="370"/>
                  </a:cubicBezTo>
                  <a:cubicBezTo>
                    <a:pt x="364" y="277"/>
                    <a:pt x="364" y="277"/>
                    <a:pt x="364" y="277"/>
                  </a:cubicBezTo>
                  <a:cubicBezTo>
                    <a:pt x="409" y="277"/>
                    <a:pt x="409" y="277"/>
                    <a:pt x="409" y="277"/>
                  </a:cubicBezTo>
                  <a:cubicBezTo>
                    <a:pt x="427" y="277"/>
                    <a:pt x="444" y="266"/>
                    <a:pt x="451" y="250"/>
                  </a:cubicBezTo>
                  <a:cubicBezTo>
                    <a:pt x="458" y="233"/>
                    <a:pt x="454" y="213"/>
                    <a:pt x="441" y="201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43" y="0"/>
                    <a:pt x="215" y="0"/>
                    <a:pt x="197" y="18"/>
                  </a:cubicBezTo>
                  <a:cubicBezTo>
                    <a:pt x="17" y="201"/>
                    <a:pt x="17" y="201"/>
                    <a:pt x="17" y="201"/>
                  </a:cubicBezTo>
                  <a:cubicBezTo>
                    <a:pt x="4" y="213"/>
                    <a:pt x="0" y="233"/>
                    <a:pt x="7" y="250"/>
                  </a:cubicBezTo>
                  <a:cubicBezTo>
                    <a:pt x="14" y="266"/>
                    <a:pt x="31" y="277"/>
                    <a:pt x="49" y="2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3"/>
            <p:cNvSpPr>
              <a:spLocks noEditPoints="1"/>
            </p:cNvSpPr>
            <p:nvPr/>
          </p:nvSpPr>
          <p:spPr bwMode="auto">
            <a:xfrm>
              <a:off x="2306638" y="2627313"/>
              <a:ext cx="831850" cy="833438"/>
            </a:xfrm>
            <a:custGeom>
              <a:avLst/>
              <a:gdLst>
                <a:gd name="T0" fmla="*/ 435 w 720"/>
                <a:gd name="T1" fmla="*/ 522 h 720"/>
                <a:gd name="T2" fmla="*/ 405 w 720"/>
                <a:gd name="T3" fmla="*/ 534 h 720"/>
                <a:gd name="T4" fmla="*/ 405 w 720"/>
                <a:gd name="T5" fmla="*/ 546 h 720"/>
                <a:gd name="T6" fmla="*/ 360 w 720"/>
                <a:gd name="T7" fmla="*/ 591 h 720"/>
                <a:gd name="T8" fmla="*/ 315 w 720"/>
                <a:gd name="T9" fmla="*/ 546 h 720"/>
                <a:gd name="T10" fmla="*/ 315 w 720"/>
                <a:gd name="T11" fmla="*/ 535 h 720"/>
                <a:gd name="T12" fmla="*/ 264 w 720"/>
                <a:gd name="T13" fmla="*/ 512 h 720"/>
                <a:gd name="T14" fmla="*/ 255 w 720"/>
                <a:gd name="T15" fmla="*/ 449 h 720"/>
                <a:gd name="T16" fmla="*/ 318 w 720"/>
                <a:gd name="T17" fmla="*/ 440 h 720"/>
                <a:gd name="T18" fmla="*/ 395 w 720"/>
                <a:gd name="T19" fmla="*/ 442 h 720"/>
                <a:gd name="T20" fmla="*/ 410 w 720"/>
                <a:gd name="T21" fmla="*/ 428 h 720"/>
                <a:gd name="T22" fmla="*/ 404 w 720"/>
                <a:gd name="T23" fmla="*/ 418 h 720"/>
                <a:gd name="T24" fmla="*/ 352 w 720"/>
                <a:gd name="T25" fmla="*/ 405 h 720"/>
                <a:gd name="T26" fmla="*/ 273 w 720"/>
                <a:gd name="T27" fmla="*/ 382 h 720"/>
                <a:gd name="T28" fmla="*/ 220 w 720"/>
                <a:gd name="T29" fmla="*/ 293 h 720"/>
                <a:gd name="T30" fmla="*/ 284 w 720"/>
                <a:gd name="T31" fmla="*/ 198 h 720"/>
                <a:gd name="T32" fmla="*/ 315 w 720"/>
                <a:gd name="T33" fmla="*/ 187 h 720"/>
                <a:gd name="T34" fmla="*/ 315 w 720"/>
                <a:gd name="T35" fmla="*/ 174 h 720"/>
                <a:gd name="T36" fmla="*/ 360 w 720"/>
                <a:gd name="T37" fmla="*/ 129 h 720"/>
                <a:gd name="T38" fmla="*/ 405 w 720"/>
                <a:gd name="T39" fmla="*/ 174 h 720"/>
                <a:gd name="T40" fmla="*/ 405 w 720"/>
                <a:gd name="T41" fmla="*/ 185 h 720"/>
                <a:gd name="T42" fmla="*/ 456 w 720"/>
                <a:gd name="T43" fmla="*/ 209 h 720"/>
                <a:gd name="T44" fmla="*/ 465 w 720"/>
                <a:gd name="T45" fmla="*/ 272 h 720"/>
                <a:gd name="T46" fmla="*/ 402 w 720"/>
                <a:gd name="T47" fmla="*/ 281 h 720"/>
                <a:gd name="T48" fmla="*/ 325 w 720"/>
                <a:gd name="T49" fmla="*/ 279 h 720"/>
                <a:gd name="T50" fmla="*/ 310 w 720"/>
                <a:gd name="T51" fmla="*/ 293 h 720"/>
                <a:gd name="T52" fmla="*/ 316 w 720"/>
                <a:gd name="T53" fmla="*/ 302 h 720"/>
                <a:gd name="T54" fmla="*/ 368 w 720"/>
                <a:gd name="T55" fmla="*/ 316 h 720"/>
                <a:gd name="T56" fmla="*/ 447 w 720"/>
                <a:gd name="T57" fmla="*/ 339 h 720"/>
                <a:gd name="T58" fmla="*/ 500 w 720"/>
                <a:gd name="T59" fmla="*/ 428 h 720"/>
                <a:gd name="T60" fmla="*/ 435 w 720"/>
                <a:gd name="T61" fmla="*/ 522 h 720"/>
                <a:gd name="T62" fmla="*/ 360 w 720"/>
                <a:gd name="T63" fmla="*/ 0 h 720"/>
                <a:gd name="T64" fmla="*/ 0 w 720"/>
                <a:gd name="T65" fmla="*/ 360 h 720"/>
                <a:gd name="T66" fmla="*/ 360 w 720"/>
                <a:gd name="T67" fmla="*/ 720 h 720"/>
                <a:gd name="T68" fmla="*/ 720 w 720"/>
                <a:gd name="T69" fmla="*/ 360 h 720"/>
                <a:gd name="T70" fmla="*/ 360 w 720"/>
                <a:gd name="T71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0" h="720">
                  <a:moveTo>
                    <a:pt x="435" y="522"/>
                  </a:moveTo>
                  <a:cubicBezTo>
                    <a:pt x="426" y="527"/>
                    <a:pt x="415" y="531"/>
                    <a:pt x="405" y="534"/>
                  </a:cubicBezTo>
                  <a:cubicBezTo>
                    <a:pt x="405" y="546"/>
                    <a:pt x="405" y="546"/>
                    <a:pt x="405" y="546"/>
                  </a:cubicBezTo>
                  <a:cubicBezTo>
                    <a:pt x="405" y="571"/>
                    <a:pt x="385" y="591"/>
                    <a:pt x="360" y="591"/>
                  </a:cubicBezTo>
                  <a:cubicBezTo>
                    <a:pt x="335" y="591"/>
                    <a:pt x="315" y="571"/>
                    <a:pt x="315" y="546"/>
                  </a:cubicBezTo>
                  <a:cubicBezTo>
                    <a:pt x="315" y="535"/>
                    <a:pt x="315" y="535"/>
                    <a:pt x="315" y="535"/>
                  </a:cubicBezTo>
                  <a:cubicBezTo>
                    <a:pt x="296" y="531"/>
                    <a:pt x="279" y="523"/>
                    <a:pt x="264" y="512"/>
                  </a:cubicBezTo>
                  <a:cubicBezTo>
                    <a:pt x="244" y="497"/>
                    <a:pt x="240" y="468"/>
                    <a:pt x="255" y="449"/>
                  </a:cubicBezTo>
                  <a:cubicBezTo>
                    <a:pt x="270" y="429"/>
                    <a:pt x="298" y="425"/>
                    <a:pt x="318" y="440"/>
                  </a:cubicBezTo>
                  <a:cubicBezTo>
                    <a:pt x="336" y="453"/>
                    <a:pt x="371" y="454"/>
                    <a:pt x="395" y="442"/>
                  </a:cubicBezTo>
                  <a:cubicBezTo>
                    <a:pt x="405" y="437"/>
                    <a:pt x="410" y="431"/>
                    <a:pt x="410" y="428"/>
                  </a:cubicBezTo>
                  <a:cubicBezTo>
                    <a:pt x="410" y="422"/>
                    <a:pt x="410" y="422"/>
                    <a:pt x="404" y="418"/>
                  </a:cubicBezTo>
                  <a:cubicBezTo>
                    <a:pt x="393" y="412"/>
                    <a:pt x="372" y="408"/>
                    <a:pt x="352" y="405"/>
                  </a:cubicBezTo>
                  <a:cubicBezTo>
                    <a:pt x="325" y="400"/>
                    <a:pt x="297" y="394"/>
                    <a:pt x="273" y="382"/>
                  </a:cubicBezTo>
                  <a:cubicBezTo>
                    <a:pt x="238" y="363"/>
                    <a:pt x="220" y="332"/>
                    <a:pt x="220" y="293"/>
                  </a:cubicBezTo>
                  <a:cubicBezTo>
                    <a:pt x="220" y="253"/>
                    <a:pt x="243" y="219"/>
                    <a:pt x="284" y="198"/>
                  </a:cubicBezTo>
                  <a:cubicBezTo>
                    <a:pt x="294" y="193"/>
                    <a:pt x="304" y="190"/>
                    <a:pt x="315" y="187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5" y="149"/>
                    <a:pt x="335" y="129"/>
                    <a:pt x="360" y="129"/>
                  </a:cubicBezTo>
                  <a:cubicBezTo>
                    <a:pt x="385" y="129"/>
                    <a:pt x="405" y="149"/>
                    <a:pt x="405" y="174"/>
                  </a:cubicBezTo>
                  <a:cubicBezTo>
                    <a:pt x="405" y="185"/>
                    <a:pt x="405" y="185"/>
                    <a:pt x="405" y="185"/>
                  </a:cubicBezTo>
                  <a:cubicBezTo>
                    <a:pt x="424" y="190"/>
                    <a:pt x="441" y="198"/>
                    <a:pt x="456" y="209"/>
                  </a:cubicBezTo>
                  <a:cubicBezTo>
                    <a:pt x="476" y="224"/>
                    <a:pt x="480" y="252"/>
                    <a:pt x="465" y="272"/>
                  </a:cubicBezTo>
                  <a:cubicBezTo>
                    <a:pt x="450" y="292"/>
                    <a:pt x="422" y="296"/>
                    <a:pt x="402" y="281"/>
                  </a:cubicBezTo>
                  <a:cubicBezTo>
                    <a:pt x="384" y="268"/>
                    <a:pt x="349" y="267"/>
                    <a:pt x="325" y="279"/>
                  </a:cubicBezTo>
                  <a:cubicBezTo>
                    <a:pt x="315" y="284"/>
                    <a:pt x="310" y="290"/>
                    <a:pt x="310" y="293"/>
                  </a:cubicBezTo>
                  <a:cubicBezTo>
                    <a:pt x="310" y="298"/>
                    <a:pt x="310" y="299"/>
                    <a:pt x="316" y="302"/>
                  </a:cubicBezTo>
                  <a:cubicBezTo>
                    <a:pt x="327" y="308"/>
                    <a:pt x="348" y="312"/>
                    <a:pt x="368" y="316"/>
                  </a:cubicBezTo>
                  <a:cubicBezTo>
                    <a:pt x="395" y="321"/>
                    <a:pt x="423" y="326"/>
                    <a:pt x="447" y="339"/>
                  </a:cubicBezTo>
                  <a:cubicBezTo>
                    <a:pt x="482" y="358"/>
                    <a:pt x="500" y="388"/>
                    <a:pt x="500" y="428"/>
                  </a:cubicBezTo>
                  <a:cubicBezTo>
                    <a:pt x="500" y="467"/>
                    <a:pt x="477" y="502"/>
                    <a:pt x="435" y="522"/>
                  </a:cubicBezTo>
                  <a:moveTo>
                    <a:pt x="360" y="0"/>
                  </a:moveTo>
                  <a:cubicBezTo>
                    <a:pt x="161" y="0"/>
                    <a:pt x="0" y="161"/>
                    <a:pt x="0" y="360"/>
                  </a:cubicBezTo>
                  <a:cubicBezTo>
                    <a:pt x="0" y="559"/>
                    <a:pt x="161" y="720"/>
                    <a:pt x="360" y="720"/>
                  </a:cubicBezTo>
                  <a:cubicBezTo>
                    <a:pt x="559" y="720"/>
                    <a:pt x="720" y="559"/>
                    <a:pt x="720" y="360"/>
                  </a:cubicBezTo>
                  <a:cubicBezTo>
                    <a:pt x="720" y="161"/>
                    <a:pt x="559" y="0"/>
                    <a:pt x="36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785938" y="2263776"/>
              <a:ext cx="1039813" cy="155575"/>
            </a:xfrm>
            <a:custGeom>
              <a:avLst/>
              <a:gdLst>
                <a:gd name="T0" fmla="*/ 45 w 900"/>
                <a:gd name="T1" fmla="*/ 135 h 135"/>
                <a:gd name="T2" fmla="*/ 855 w 900"/>
                <a:gd name="T3" fmla="*/ 135 h 135"/>
                <a:gd name="T4" fmla="*/ 900 w 900"/>
                <a:gd name="T5" fmla="*/ 90 h 135"/>
                <a:gd name="T6" fmla="*/ 900 w 900"/>
                <a:gd name="T7" fmla="*/ 45 h 135"/>
                <a:gd name="T8" fmla="*/ 855 w 900"/>
                <a:gd name="T9" fmla="*/ 0 h 135"/>
                <a:gd name="T10" fmla="*/ 45 w 900"/>
                <a:gd name="T11" fmla="*/ 0 h 135"/>
                <a:gd name="T12" fmla="*/ 0 w 900"/>
                <a:gd name="T13" fmla="*/ 45 h 135"/>
                <a:gd name="T14" fmla="*/ 0 w 900"/>
                <a:gd name="T15" fmla="*/ 90 h 135"/>
                <a:gd name="T16" fmla="*/ 45 w 900"/>
                <a:gd name="T1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0" h="135">
                  <a:moveTo>
                    <a:pt x="45" y="135"/>
                  </a:moveTo>
                  <a:cubicBezTo>
                    <a:pt x="855" y="135"/>
                    <a:pt x="855" y="135"/>
                    <a:pt x="855" y="135"/>
                  </a:cubicBezTo>
                  <a:cubicBezTo>
                    <a:pt x="880" y="135"/>
                    <a:pt x="900" y="115"/>
                    <a:pt x="900" y="90"/>
                  </a:cubicBezTo>
                  <a:cubicBezTo>
                    <a:pt x="900" y="45"/>
                    <a:pt x="900" y="45"/>
                    <a:pt x="900" y="45"/>
                  </a:cubicBezTo>
                  <a:cubicBezTo>
                    <a:pt x="900" y="20"/>
                    <a:pt x="880" y="0"/>
                    <a:pt x="85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1681163" y="3305176"/>
              <a:ext cx="731838" cy="155575"/>
            </a:xfrm>
            <a:custGeom>
              <a:avLst/>
              <a:gdLst>
                <a:gd name="T0" fmla="*/ 0 w 633"/>
                <a:gd name="T1" fmla="*/ 45 h 135"/>
                <a:gd name="T2" fmla="*/ 0 w 633"/>
                <a:gd name="T3" fmla="*/ 90 h 135"/>
                <a:gd name="T4" fmla="*/ 45 w 633"/>
                <a:gd name="T5" fmla="*/ 135 h 135"/>
                <a:gd name="T6" fmla="*/ 633 w 633"/>
                <a:gd name="T7" fmla="*/ 135 h 135"/>
                <a:gd name="T8" fmla="*/ 513 w 633"/>
                <a:gd name="T9" fmla="*/ 0 h 135"/>
                <a:gd name="T10" fmla="*/ 45 w 633"/>
                <a:gd name="T11" fmla="*/ 0 h 135"/>
                <a:gd name="T12" fmla="*/ 0 w 633"/>
                <a:gd name="T13" fmla="*/ 4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3" h="135">
                  <a:moveTo>
                    <a:pt x="0" y="45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  <a:cubicBezTo>
                    <a:pt x="633" y="135"/>
                    <a:pt x="633" y="135"/>
                    <a:pt x="633" y="135"/>
                  </a:cubicBezTo>
                  <a:cubicBezTo>
                    <a:pt x="584" y="99"/>
                    <a:pt x="543" y="53"/>
                    <a:pt x="5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1681163" y="2784476"/>
              <a:ext cx="593725" cy="155575"/>
            </a:xfrm>
            <a:custGeom>
              <a:avLst/>
              <a:gdLst>
                <a:gd name="T0" fmla="*/ 0 w 513"/>
                <a:gd name="T1" fmla="*/ 45 h 135"/>
                <a:gd name="T2" fmla="*/ 0 w 513"/>
                <a:gd name="T3" fmla="*/ 90 h 135"/>
                <a:gd name="T4" fmla="*/ 45 w 513"/>
                <a:gd name="T5" fmla="*/ 135 h 135"/>
                <a:gd name="T6" fmla="*/ 459 w 513"/>
                <a:gd name="T7" fmla="*/ 135 h 135"/>
                <a:gd name="T8" fmla="*/ 513 w 513"/>
                <a:gd name="T9" fmla="*/ 0 h 135"/>
                <a:gd name="T10" fmla="*/ 45 w 513"/>
                <a:gd name="T11" fmla="*/ 0 h 135"/>
                <a:gd name="T12" fmla="*/ 0 w 513"/>
                <a:gd name="T13" fmla="*/ 4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3" h="135">
                  <a:moveTo>
                    <a:pt x="0" y="45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  <a:cubicBezTo>
                    <a:pt x="459" y="135"/>
                    <a:pt x="459" y="135"/>
                    <a:pt x="459" y="135"/>
                  </a:cubicBezTo>
                  <a:cubicBezTo>
                    <a:pt x="469" y="87"/>
                    <a:pt x="488" y="42"/>
                    <a:pt x="5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auto">
            <a:xfrm>
              <a:off x="1577975" y="3044826"/>
              <a:ext cx="650875" cy="155575"/>
            </a:xfrm>
            <a:custGeom>
              <a:avLst/>
              <a:gdLst>
                <a:gd name="T0" fmla="*/ 45 w 563"/>
                <a:gd name="T1" fmla="*/ 135 h 135"/>
                <a:gd name="T2" fmla="*/ 563 w 563"/>
                <a:gd name="T3" fmla="*/ 135 h 135"/>
                <a:gd name="T4" fmla="*/ 540 w 563"/>
                <a:gd name="T5" fmla="*/ 0 h 135"/>
                <a:gd name="T6" fmla="*/ 45 w 563"/>
                <a:gd name="T7" fmla="*/ 0 h 135"/>
                <a:gd name="T8" fmla="*/ 0 w 563"/>
                <a:gd name="T9" fmla="*/ 45 h 135"/>
                <a:gd name="T10" fmla="*/ 0 w 563"/>
                <a:gd name="T11" fmla="*/ 90 h 135"/>
                <a:gd name="T12" fmla="*/ 45 w 563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3" h="135">
                  <a:moveTo>
                    <a:pt x="45" y="135"/>
                  </a:moveTo>
                  <a:cubicBezTo>
                    <a:pt x="563" y="135"/>
                    <a:pt x="563" y="135"/>
                    <a:pt x="563" y="135"/>
                  </a:cubicBezTo>
                  <a:cubicBezTo>
                    <a:pt x="549" y="92"/>
                    <a:pt x="540" y="48"/>
                    <a:pt x="54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1577975" y="2524126"/>
              <a:ext cx="1144588" cy="155575"/>
            </a:xfrm>
            <a:custGeom>
              <a:avLst/>
              <a:gdLst>
                <a:gd name="T0" fmla="*/ 45 w 990"/>
                <a:gd name="T1" fmla="*/ 135 h 135"/>
                <a:gd name="T2" fmla="*/ 669 w 990"/>
                <a:gd name="T3" fmla="*/ 135 h 135"/>
                <a:gd name="T4" fmla="*/ 990 w 990"/>
                <a:gd name="T5" fmla="*/ 0 h 135"/>
                <a:gd name="T6" fmla="*/ 45 w 990"/>
                <a:gd name="T7" fmla="*/ 0 h 135"/>
                <a:gd name="T8" fmla="*/ 0 w 990"/>
                <a:gd name="T9" fmla="*/ 45 h 135"/>
                <a:gd name="T10" fmla="*/ 0 w 990"/>
                <a:gd name="T11" fmla="*/ 90 h 135"/>
                <a:gd name="T12" fmla="*/ 45 w 990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0" h="135">
                  <a:moveTo>
                    <a:pt x="45" y="135"/>
                  </a:moveTo>
                  <a:cubicBezTo>
                    <a:pt x="669" y="135"/>
                    <a:pt x="669" y="135"/>
                    <a:pt x="669" y="135"/>
                  </a:cubicBezTo>
                  <a:cubicBezTo>
                    <a:pt x="751" y="52"/>
                    <a:pt x="864" y="0"/>
                    <a:pt x="99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15"/>
                    <a:pt x="20" y="135"/>
                    <a:pt x="45" y="1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683944" y="800499"/>
            <a:ext cx="1059585" cy="583401"/>
            <a:chOff x="1261976" y="3279160"/>
            <a:chExt cx="1059585" cy="583401"/>
          </a:xfrm>
        </p:grpSpPr>
        <p:sp>
          <p:nvSpPr>
            <p:cNvPr id="25" name="Rectangle 24"/>
            <p:cNvSpPr/>
            <p:nvPr/>
          </p:nvSpPr>
          <p:spPr>
            <a:xfrm flipH="1">
              <a:off x="1412658" y="3693284"/>
              <a:ext cx="908903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100" dirty="0">
                  <a:solidFill>
                    <a:schemeClr val="bg1"/>
                  </a:solidFill>
                </a:rPr>
                <a:t>Total Revenue</a:t>
              </a:r>
            </a:p>
          </p:txBody>
        </p:sp>
        <p:sp>
          <p:nvSpPr>
            <p:cNvPr id="26" name="Rectangle 25"/>
            <p:cNvSpPr/>
            <p:nvPr/>
          </p:nvSpPr>
          <p:spPr>
            <a:xfrm flipH="1">
              <a:off x="1261976" y="3279160"/>
              <a:ext cx="1059585" cy="369332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2400" i="1" dirty="0">
                  <a:solidFill>
                    <a:schemeClr val="bg1"/>
                  </a:solidFill>
                </a:rPr>
                <a:t>$155.85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644372" y="800499"/>
            <a:ext cx="1078821" cy="583401"/>
            <a:chOff x="1201061" y="3279160"/>
            <a:chExt cx="1078821" cy="583401"/>
          </a:xfrm>
        </p:grpSpPr>
        <p:sp>
          <p:nvSpPr>
            <p:cNvPr id="28" name="Rectangle 27"/>
            <p:cNvSpPr/>
            <p:nvPr/>
          </p:nvSpPr>
          <p:spPr>
            <a:xfrm flipH="1">
              <a:off x="1201061" y="3693284"/>
              <a:ext cx="1078821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100" dirty="0">
                  <a:solidFill>
                    <a:schemeClr val="bg1"/>
                  </a:solidFill>
                </a:rPr>
                <a:t>Marketing Spend</a:t>
              </a:r>
            </a:p>
          </p:txBody>
        </p:sp>
        <p:sp>
          <p:nvSpPr>
            <p:cNvPr id="29" name="Rectangle 28"/>
            <p:cNvSpPr/>
            <p:nvPr/>
          </p:nvSpPr>
          <p:spPr>
            <a:xfrm flipH="1">
              <a:off x="1383804" y="3279160"/>
              <a:ext cx="896078" cy="369332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2400" i="1" dirty="0">
                  <a:solidFill>
                    <a:schemeClr val="bg1"/>
                  </a:solidFill>
                </a:rPr>
                <a:t>$66.55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624036" y="800499"/>
            <a:ext cx="1078821" cy="583401"/>
            <a:chOff x="1201061" y="3279160"/>
            <a:chExt cx="1078821" cy="583401"/>
          </a:xfrm>
        </p:grpSpPr>
        <p:sp>
          <p:nvSpPr>
            <p:cNvPr id="31" name="Rectangle 30"/>
            <p:cNvSpPr/>
            <p:nvPr/>
          </p:nvSpPr>
          <p:spPr>
            <a:xfrm flipH="1">
              <a:off x="1201061" y="3693284"/>
              <a:ext cx="1078821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100" dirty="0">
                  <a:solidFill>
                    <a:schemeClr val="bg1"/>
                  </a:solidFill>
                </a:rPr>
                <a:t>Marketing Spend</a:t>
              </a:r>
            </a:p>
          </p:txBody>
        </p:sp>
        <p:sp>
          <p:nvSpPr>
            <p:cNvPr id="32" name="Rectangle 31"/>
            <p:cNvSpPr/>
            <p:nvPr/>
          </p:nvSpPr>
          <p:spPr>
            <a:xfrm flipH="1">
              <a:off x="1385406" y="3279160"/>
              <a:ext cx="894476" cy="369332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2400" i="1" dirty="0">
                  <a:solidFill>
                    <a:schemeClr val="bg1"/>
                  </a:solidFill>
                </a:rPr>
                <a:t>$89.30</a:t>
              </a:r>
            </a:p>
          </p:txBody>
        </p:sp>
      </p:grpSp>
      <p:sp>
        <p:nvSpPr>
          <p:cNvPr id="33" name="Rectangle 32"/>
          <p:cNvSpPr/>
          <p:nvPr/>
        </p:nvSpPr>
        <p:spPr>
          <a:xfrm>
            <a:off x="3110293" y="1451352"/>
            <a:ext cx="2923415" cy="1313124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26058" y="1497672"/>
            <a:ext cx="2927726" cy="1893228"/>
            <a:chOff x="126058" y="1807167"/>
            <a:chExt cx="2927726" cy="1893228"/>
          </a:xfrm>
        </p:grpSpPr>
        <p:sp>
          <p:nvSpPr>
            <p:cNvPr id="34" name="Rectangle 33"/>
            <p:cNvSpPr/>
            <p:nvPr/>
          </p:nvSpPr>
          <p:spPr>
            <a:xfrm>
              <a:off x="126058" y="2364951"/>
              <a:ext cx="2927726" cy="1335444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28214" y="1807167"/>
              <a:ext cx="2923415" cy="557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i="1" dirty="0">
                  <a:solidFill>
                    <a:schemeClr val="bg1"/>
                  </a:solidFill>
                </a:rPr>
                <a:t>$1,500</a:t>
              </a:r>
              <a:br>
                <a:rPr lang="en-US" dirty="0">
                  <a:solidFill>
                    <a:schemeClr val="bg1"/>
                  </a:solidFill>
                </a:rPr>
              </a:br>
              <a:r>
                <a:rPr lang="en-US" sz="1000" dirty="0">
                  <a:solidFill>
                    <a:schemeClr val="bg1"/>
                  </a:solidFill>
                </a:rPr>
                <a:t>Revenue Per Acquisition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089957" y="1497672"/>
            <a:ext cx="2928246" cy="2644668"/>
            <a:chOff x="125798" y="1807167"/>
            <a:chExt cx="2928246" cy="2644668"/>
          </a:xfrm>
        </p:grpSpPr>
        <p:sp>
          <p:nvSpPr>
            <p:cNvPr id="37" name="Rectangle 36"/>
            <p:cNvSpPr/>
            <p:nvPr/>
          </p:nvSpPr>
          <p:spPr>
            <a:xfrm>
              <a:off x="125798" y="2364951"/>
              <a:ext cx="2923415" cy="2086884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0629" y="1807167"/>
              <a:ext cx="2923415" cy="55778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i="1" dirty="0">
                  <a:solidFill>
                    <a:schemeClr val="bg1"/>
                  </a:solidFill>
                </a:rPr>
                <a:t>$500</a:t>
              </a:r>
              <a:br>
                <a:rPr lang="en-US" dirty="0">
                  <a:solidFill>
                    <a:schemeClr val="bg1"/>
                  </a:solidFill>
                </a:rPr>
              </a:br>
              <a:r>
                <a:rPr lang="en-US" sz="1000" dirty="0">
                  <a:solidFill>
                    <a:schemeClr val="bg1"/>
                  </a:solidFill>
                </a:rPr>
                <a:t>Profit Per Acquisition</a:t>
              </a:r>
            </a:p>
          </p:txBody>
        </p:sp>
      </p:grpSp>
      <p:sp>
        <p:nvSpPr>
          <p:cNvPr id="39" name="Rectangle 38"/>
          <p:cNvSpPr/>
          <p:nvPr/>
        </p:nvSpPr>
        <p:spPr>
          <a:xfrm>
            <a:off x="6089957" y="4211320"/>
            <a:ext cx="2923415" cy="72136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>
                <a:solidFill>
                  <a:schemeClr val="bg1"/>
                </a:solidFill>
              </a:rPr>
              <a:t>58%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100" dirty="0">
                <a:solidFill>
                  <a:schemeClr val="bg1"/>
                </a:solidFill>
              </a:rPr>
              <a:t>Return On Investment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3107877" y="2800235"/>
            <a:ext cx="2928246" cy="2132445"/>
            <a:chOff x="3107877" y="2567114"/>
            <a:chExt cx="2928246" cy="2132445"/>
          </a:xfrm>
        </p:grpSpPr>
        <p:sp>
          <p:nvSpPr>
            <p:cNvPr id="41" name="Rectangle 40"/>
            <p:cNvSpPr/>
            <p:nvPr/>
          </p:nvSpPr>
          <p:spPr>
            <a:xfrm>
              <a:off x="3107877" y="3124200"/>
              <a:ext cx="2923415" cy="1575359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112708" y="2567114"/>
              <a:ext cx="2923415" cy="5570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130629" y="4211719"/>
            <a:ext cx="2923415" cy="7213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>
                <a:solidFill>
                  <a:schemeClr val="bg1"/>
                </a:solidFill>
              </a:rPr>
              <a:t>$120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Acquisition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30629" y="3452061"/>
            <a:ext cx="2923415" cy="7213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>
                <a:solidFill>
                  <a:schemeClr val="bg1"/>
                </a:solidFill>
              </a:rPr>
              <a:t>$2,300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Leads</a:t>
            </a: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794748"/>
              </p:ext>
            </p:extLst>
          </p:nvPr>
        </p:nvGraphicFramePr>
        <p:xfrm>
          <a:off x="3253114" y="3448763"/>
          <a:ext cx="2637772" cy="1385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8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843">
                <a:tc gridSpan="2">
                  <a:txBody>
                    <a:bodyPr/>
                    <a:lstStyle/>
                    <a:p>
                      <a:pPr algn="l"/>
                      <a:r>
                        <a:rPr lang="en-US" sz="700" dirty="0"/>
                        <a:t>CPA Per Acquisition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7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843">
                <a:tc>
                  <a:txBody>
                    <a:bodyPr/>
                    <a:lstStyle/>
                    <a:p>
                      <a:pPr algn="l"/>
                      <a:r>
                        <a:rPr lang="en-US" sz="700" dirty="0"/>
                        <a:t>Search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/>
                        <a:t>$xxxx</a:t>
                      </a:r>
                    </a:p>
                  </a:txBody>
                  <a:tcPr marL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843">
                <a:tc>
                  <a:txBody>
                    <a:bodyPr/>
                    <a:lstStyle/>
                    <a:p>
                      <a:pPr algn="l"/>
                      <a:r>
                        <a:rPr lang="en-US" sz="700" dirty="0"/>
                        <a:t>Display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/>
                        <a:t>$xxxx</a:t>
                      </a:r>
                    </a:p>
                  </a:txBody>
                  <a:tcPr marL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843">
                <a:tc>
                  <a:txBody>
                    <a:bodyPr/>
                    <a:lstStyle/>
                    <a:p>
                      <a:pPr algn="l"/>
                      <a:r>
                        <a:rPr lang="en-US" sz="700" dirty="0"/>
                        <a:t>Social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/>
                        <a:t>$xxxx</a:t>
                      </a:r>
                    </a:p>
                  </a:txBody>
                  <a:tcPr marL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843">
                <a:tc>
                  <a:txBody>
                    <a:bodyPr/>
                    <a:lstStyle/>
                    <a:p>
                      <a:pPr algn="l"/>
                      <a:r>
                        <a:rPr lang="en-US" sz="700" dirty="0"/>
                        <a:t>TV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/>
                        <a:t>$xxxx</a:t>
                      </a:r>
                    </a:p>
                  </a:txBody>
                  <a:tcPr marL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843">
                <a:tc>
                  <a:txBody>
                    <a:bodyPr/>
                    <a:lstStyle/>
                    <a:p>
                      <a:pPr algn="l"/>
                      <a:r>
                        <a:rPr lang="en-US" sz="700" dirty="0"/>
                        <a:t>Shows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/>
                        <a:t>$xxxx</a:t>
                      </a:r>
                    </a:p>
                  </a:txBody>
                  <a:tcPr marL="0" marT="0" marB="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61" name="Group 60"/>
          <p:cNvGrpSpPr/>
          <p:nvPr/>
        </p:nvGrpSpPr>
        <p:grpSpPr>
          <a:xfrm>
            <a:off x="3986904" y="2863335"/>
            <a:ext cx="1170193" cy="430887"/>
            <a:chOff x="6968987" y="1543838"/>
            <a:chExt cx="1170193" cy="430887"/>
          </a:xfrm>
        </p:grpSpPr>
        <p:sp>
          <p:nvSpPr>
            <p:cNvPr id="62" name="Rectangle 61"/>
            <p:cNvSpPr/>
            <p:nvPr/>
          </p:nvSpPr>
          <p:spPr>
            <a:xfrm flipH="1">
              <a:off x="6968987" y="1820837"/>
              <a:ext cx="1170193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Cost Per Acquisition</a:t>
              </a:r>
            </a:p>
          </p:txBody>
        </p:sp>
        <p:sp>
          <p:nvSpPr>
            <p:cNvPr id="63" name="Rectangle 62"/>
            <p:cNvSpPr/>
            <p:nvPr/>
          </p:nvSpPr>
          <p:spPr>
            <a:xfrm flipH="1">
              <a:off x="7310423" y="1543838"/>
              <a:ext cx="487314" cy="276999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800" i="1" dirty="0">
                  <a:solidFill>
                    <a:schemeClr val="bg1"/>
                  </a:solidFill>
                </a:rPr>
                <a:t>$600</a:t>
              </a:r>
            </a:p>
          </p:txBody>
        </p:sp>
      </p:grpSp>
      <p:graphicFrame>
        <p:nvGraphicFramePr>
          <p:cNvPr id="64" name="Chart 63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1264280"/>
              </p:ext>
            </p:extLst>
          </p:nvPr>
        </p:nvGraphicFramePr>
        <p:xfrm>
          <a:off x="3167063" y="1489264"/>
          <a:ext cx="2809876" cy="1237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5" name="Chart 64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1063897"/>
              </p:ext>
            </p:extLst>
          </p:nvPr>
        </p:nvGraphicFramePr>
        <p:xfrm>
          <a:off x="184983" y="2116617"/>
          <a:ext cx="2809876" cy="1237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6" name="Chart 65"/>
          <p:cNvGraphicFramePr/>
          <p:nvPr>
            <p:extLst>
              <p:ext uri="{D42A27DB-BD31-4B8C-83A1-F6EECF244321}">
                <p14:modId xmlns:p14="http://schemas.microsoft.com/office/powerpoint/2010/main" val="2138549487"/>
              </p:ext>
            </p:extLst>
          </p:nvPr>
        </p:nvGraphicFramePr>
        <p:xfrm>
          <a:off x="6176530" y="2091215"/>
          <a:ext cx="2755101" cy="1982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21233367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4580244" y="679266"/>
            <a:ext cx="4418511" cy="2122822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40778" y="679266"/>
            <a:ext cx="4418511" cy="2122822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40778" y="2830158"/>
            <a:ext cx="4418511" cy="2122822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Revenue and Customer KPI Dashboard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8267130"/>
              </p:ext>
            </p:extLst>
          </p:nvPr>
        </p:nvGraphicFramePr>
        <p:xfrm>
          <a:off x="2118359" y="1069974"/>
          <a:ext cx="2363154" cy="178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 flipH="1">
            <a:off x="521739" y="1303534"/>
            <a:ext cx="495328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Actual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</a:t>
            </a:r>
          </a:p>
        </p:txBody>
      </p:sp>
      <p:sp>
        <p:nvSpPr>
          <p:cNvPr id="6" name="Rectangle 5"/>
          <p:cNvSpPr/>
          <p:nvPr/>
        </p:nvSpPr>
        <p:spPr>
          <a:xfrm flipH="1">
            <a:off x="1200791" y="1349700"/>
            <a:ext cx="708527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$622.345</a:t>
            </a:r>
          </a:p>
        </p:txBody>
      </p:sp>
      <p:sp>
        <p:nvSpPr>
          <p:cNvPr id="2" name="Rectangle 1"/>
          <p:cNvSpPr/>
          <p:nvPr/>
        </p:nvSpPr>
        <p:spPr>
          <a:xfrm>
            <a:off x="174998" y="703530"/>
            <a:ext cx="150714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840" b="1" i="0" u="none" strike="noStrike" kern="1200" baseline="0">
                <a:solidFill>
                  <a:srgbClr val="262626">
                    <a:lumMod val="75000"/>
                    <a:lumOff val="2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Revenue Actual vs Target</a:t>
            </a:r>
          </a:p>
        </p:txBody>
      </p:sp>
      <p:sp>
        <p:nvSpPr>
          <p:cNvPr id="10" name="Rectangle 9"/>
          <p:cNvSpPr/>
          <p:nvPr/>
        </p:nvSpPr>
        <p:spPr>
          <a:xfrm flipH="1">
            <a:off x="521739" y="1793352"/>
            <a:ext cx="495328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</a:t>
            </a:r>
          </a:p>
        </p:txBody>
      </p:sp>
      <p:sp>
        <p:nvSpPr>
          <p:cNvPr id="11" name="Rectangle 10"/>
          <p:cNvSpPr/>
          <p:nvPr/>
        </p:nvSpPr>
        <p:spPr>
          <a:xfrm flipH="1">
            <a:off x="1200791" y="1839518"/>
            <a:ext cx="708527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$522.345</a:t>
            </a:r>
          </a:p>
        </p:txBody>
      </p:sp>
      <p:sp>
        <p:nvSpPr>
          <p:cNvPr id="12" name="Rectangle 11"/>
          <p:cNvSpPr/>
          <p:nvPr/>
        </p:nvSpPr>
        <p:spPr>
          <a:xfrm flipH="1">
            <a:off x="234802" y="2283170"/>
            <a:ext cx="782265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 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Achievement </a:t>
            </a:r>
          </a:p>
        </p:txBody>
      </p:sp>
      <p:sp>
        <p:nvSpPr>
          <p:cNvPr id="13" name="Rectangle 12"/>
          <p:cNvSpPr/>
          <p:nvPr/>
        </p:nvSpPr>
        <p:spPr>
          <a:xfrm flipH="1">
            <a:off x="1200791" y="2329336"/>
            <a:ext cx="407163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115%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053327" y="703530"/>
            <a:ext cx="1822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840" b="1" i="0" u="none" strike="noStrike" kern="1200" baseline="0">
                <a:solidFill>
                  <a:srgbClr val="262626">
                    <a:lumMod val="75000"/>
                    <a:lumOff val="2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Revenue compared to previous </a:t>
            </a:r>
            <a:br>
              <a:rPr lang="en-US" sz="900" dirty="0"/>
            </a:br>
            <a:r>
              <a:rPr lang="en-US" sz="900" dirty="0"/>
              <a:t>Year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580244" y="2830158"/>
            <a:ext cx="4418511" cy="2122822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flipH="1">
            <a:off x="4962809" y="1303534"/>
            <a:ext cx="628377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 </a:t>
            </a:r>
          </a:p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Customers</a:t>
            </a:r>
          </a:p>
        </p:txBody>
      </p:sp>
      <p:sp>
        <p:nvSpPr>
          <p:cNvPr id="33" name="Rectangle 32"/>
          <p:cNvSpPr/>
          <p:nvPr/>
        </p:nvSpPr>
        <p:spPr>
          <a:xfrm flipH="1">
            <a:off x="5722467" y="1349700"/>
            <a:ext cx="189154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95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614464" y="703530"/>
            <a:ext cx="1192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840" b="1" i="0" u="none" strike="noStrike" kern="1200" baseline="0">
                <a:solidFill>
                  <a:srgbClr val="262626">
                    <a:lumMod val="75000"/>
                    <a:lumOff val="2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#Of New Customer </a:t>
            </a:r>
            <a:br>
              <a:rPr lang="en-US" sz="900" dirty="0"/>
            </a:br>
            <a:r>
              <a:rPr lang="en-US" sz="900" dirty="0"/>
              <a:t>Actual vs Target</a:t>
            </a:r>
          </a:p>
        </p:txBody>
      </p:sp>
      <p:sp>
        <p:nvSpPr>
          <p:cNvPr id="35" name="Rectangle 34"/>
          <p:cNvSpPr/>
          <p:nvPr/>
        </p:nvSpPr>
        <p:spPr>
          <a:xfrm flipH="1">
            <a:off x="4674268" y="1793352"/>
            <a:ext cx="916918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</a:t>
            </a:r>
          </a:p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 Customers</a:t>
            </a:r>
          </a:p>
        </p:txBody>
      </p:sp>
      <p:sp>
        <p:nvSpPr>
          <p:cNvPr id="36" name="Rectangle 35"/>
          <p:cNvSpPr/>
          <p:nvPr/>
        </p:nvSpPr>
        <p:spPr>
          <a:xfrm flipH="1">
            <a:off x="5722467" y="1839518"/>
            <a:ext cx="189154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</a:t>
            </a:r>
          </a:p>
        </p:txBody>
      </p:sp>
      <p:sp>
        <p:nvSpPr>
          <p:cNvPr id="37" name="Rectangle 36"/>
          <p:cNvSpPr/>
          <p:nvPr/>
        </p:nvSpPr>
        <p:spPr>
          <a:xfrm flipH="1">
            <a:off x="4808921" y="2283170"/>
            <a:ext cx="782265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 </a:t>
            </a:r>
          </a:p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Achievement </a:t>
            </a:r>
          </a:p>
        </p:txBody>
      </p:sp>
      <p:sp>
        <p:nvSpPr>
          <p:cNvPr id="38" name="Rectangle 37"/>
          <p:cNvSpPr/>
          <p:nvPr/>
        </p:nvSpPr>
        <p:spPr>
          <a:xfrm flipH="1">
            <a:off x="5722467" y="2329336"/>
            <a:ext cx="312586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82%</a:t>
            </a:r>
          </a:p>
        </p:txBody>
      </p:sp>
      <p:graphicFrame>
        <p:nvGraphicFramePr>
          <p:cNvPr id="42" name="Chart 41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6911409"/>
              </p:ext>
            </p:extLst>
          </p:nvPr>
        </p:nvGraphicFramePr>
        <p:xfrm>
          <a:off x="6557825" y="1069974"/>
          <a:ext cx="2363154" cy="178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Rectangle 42"/>
          <p:cNvSpPr/>
          <p:nvPr/>
        </p:nvSpPr>
        <p:spPr>
          <a:xfrm>
            <a:off x="6492793" y="703530"/>
            <a:ext cx="1935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840" b="1" i="0" u="none" strike="noStrike" kern="1200" baseline="0">
                <a:solidFill>
                  <a:srgbClr val="262626">
                    <a:lumMod val="75000"/>
                    <a:lumOff val="2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#Of New Customers compared to </a:t>
            </a:r>
            <a:br>
              <a:rPr lang="en-US" sz="900" dirty="0"/>
            </a:br>
            <a:r>
              <a:rPr lang="en-US" sz="900" dirty="0"/>
              <a:t>previous Year</a:t>
            </a:r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9631983"/>
              </p:ext>
            </p:extLst>
          </p:nvPr>
        </p:nvGraphicFramePr>
        <p:xfrm>
          <a:off x="2118359" y="3220866"/>
          <a:ext cx="2363154" cy="178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Rectangle 50"/>
          <p:cNvSpPr/>
          <p:nvPr/>
        </p:nvSpPr>
        <p:spPr>
          <a:xfrm flipH="1">
            <a:off x="521739" y="3454426"/>
            <a:ext cx="495328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Actual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</a:t>
            </a:r>
          </a:p>
        </p:txBody>
      </p:sp>
      <p:sp>
        <p:nvSpPr>
          <p:cNvPr id="52" name="Rectangle 51"/>
          <p:cNvSpPr/>
          <p:nvPr/>
        </p:nvSpPr>
        <p:spPr>
          <a:xfrm flipH="1">
            <a:off x="1200791" y="3500592"/>
            <a:ext cx="708527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$622.345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74998" y="2854422"/>
            <a:ext cx="1654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840" b="1" i="0" u="none" strike="noStrike" kern="1200" baseline="0">
                <a:solidFill>
                  <a:srgbClr val="262626">
                    <a:lumMod val="75000"/>
                    <a:lumOff val="2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Avg. Revenue per Customer </a:t>
            </a:r>
            <a:br>
              <a:rPr lang="en-US" sz="900" dirty="0"/>
            </a:br>
            <a:r>
              <a:rPr lang="en-US" sz="900" dirty="0"/>
              <a:t>Actual vs Target</a:t>
            </a:r>
          </a:p>
        </p:txBody>
      </p:sp>
      <p:sp>
        <p:nvSpPr>
          <p:cNvPr id="54" name="Rectangle 53"/>
          <p:cNvSpPr/>
          <p:nvPr/>
        </p:nvSpPr>
        <p:spPr>
          <a:xfrm flipH="1">
            <a:off x="521739" y="3944244"/>
            <a:ext cx="495328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</a:t>
            </a:r>
          </a:p>
        </p:txBody>
      </p:sp>
      <p:sp>
        <p:nvSpPr>
          <p:cNvPr id="55" name="Rectangle 54"/>
          <p:cNvSpPr/>
          <p:nvPr/>
        </p:nvSpPr>
        <p:spPr>
          <a:xfrm flipH="1">
            <a:off x="1200791" y="3990410"/>
            <a:ext cx="708527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$522.345</a:t>
            </a:r>
          </a:p>
        </p:txBody>
      </p:sp>
      <p:sp>
        <p:nvSpPr>
          <p:cNvPr id="56" name="Rectangle 55"/>
          <p:cNvSpPr/>
          <p:nvPr/>
        </p:nvSpPr>
        <p:spPr>
          <a:xfrm flipH="1">
            <a:off x="234802" y="4434062"/>
            <a:ext cx="782265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 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Achievement 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1200791" y="4480228"/>
            <a:ext cx="407163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115%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053327" y="2854422"/>
            <a:ext cx="22028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840" b="1" i="0" u="none" strike="noStrike" kern="1200" baseline="0">
                <a:solidFill>
                  <a:srgbClr val="262626">
                    <a:lumMod val="75000"/>
                    <a:lumOff val="2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Avg. Revenue per Customer compared </a:t>
            </a:r>
            <a:br>
              <a:rPr lang="en-US" sz="900" dirty="0"/>
            </a:br>
            <a:r>
              <a:rPr lang="en-US" sz="900" dirty="0"/>
              <a:t>to previous Year</a:t>
            </a: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0624124"/>
              </p:ext>
            </p:extLst>
          </p:nvPr>
        </p:nvGraphicFramePr>
        <p:xfrm>
          <a:off x="6561537" y="3220866"/>
          <a:ext cx="2363154" cy="178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1" name="Rectangle 60"/>
          <p:cNvSpPr/>
          <p:nvPr/>
        </p:nvSpPr>
        <p:spPr>
          <a:xfrm flipH="1">
            <a:off x="5089952" y="3454426"/>
            <a:ext cx="370293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Actual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CAC</a:t>
            </a:r>
          </a:p>
        </p:txBody>
      </p:sp>
      <p:sp>
        <p:nvSpPr>
          <p:cNvPr id="62" name="Rectangle 61"/>
          <p:cNvSpPr/>
          <p:nvPr/>
        </p:nvSpPr>
        <p:spPr>
          <a:xfrm flipH="1">
            <a:off x="5643969" y="3500592"/>
            <a:ext cx="519373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$6.345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618176" y="2854422"/>
            <a:ext cx="1654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840" b="1" i="0" u="none" strike="noStrike" kern="1200" baseline="0">
                <a:solidFill>
                  <a:srgbClr val="262626">
                    <a:lumMod val="75000"/>
                    <a:lumOff val="2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Avg. Revenue per Customer </a:t>
            </a:r>
            <a:br>
              <a:rPr lang="en-US" sz="900" dirty="0"/>
            </a:br>
            <a:r>
              <a:rPr lang="en-US" sz="900" dirty="0"/>
              <a:t>Actual vs Target</a:t>
            </a:r>
          </a:p>
        </p:txBody>
      </p:sp>
      <p:sp>
        <p:nvSpPr>
          <p:cNvPr id="64" name="Rectangle 63"/>
          <p:cNvSpPr/>
          <p:nvPr/>
        </p:nvSpPr>
        <p:spPr>
          <a:xfrm flipH="1">
            <a:off x="5086746" y="3944244"/>
            <a:ext cx="373499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CAC</a:t>
            </a:r>
          </a:p>
        </p:txBody>
      </p:sp>
      <p:sp>
        <p:nvSpPr>
          <p:cNvPr id="65" name="Rectangle 64"/>
          <p:cNvSpPr/>
          <p:nvPr/>
        </p:nvSpPr>
        <p:spPr>
          <a:xfrm flipH="1">
            <a:off x="5643969" y="3990410"/>
            <a:ext cx="519373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$2.345</a:t>
            </a:r>
          </a:p>
        </p:txBody>
      </p:sp>
      <p:sp>
        <p:nvSpPr>
          <p:cNvPr id="66" name="Rectangle 65"/>
          <p:cNvSpPr/>
          <p:nvPr/>
        </p:nvSpPr>
        <p:spPr>
          <a:xfrm flipH="1">
            <a:off x="4677980" y="4434062"/>
            <a:ext cx="782265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 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Achievement </a:t>
            </a:r>
          </a:p>
        </p:txBody>
      </p:sp>
      <p:sp>
        <p:nvSpPr>
          <p:cNvPr id="67" name="Rectangle 66"/>
          <p:cNvSpPr/>
          <p:nvPr/>
        </p:nvSpPr>
        <p:spPr>
          <a:xfrm flipH="1">
            <a:off x="5643969" y="4480228"/>
            <a:ext cx="312586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95%</a:t>
            </a:r>
          </a:p>
        </p:txBody>
      </p:sp>
      <p:sp>
        <p:nvSpPr>
          <p:cNvPr id="68" name="Rectangle 67"/>
          <p:cNvSpPr/>
          <p:nvPr/>
        </p:nvSpPr>
        <p:spPr>
          <a:xfrm>
            <a:off x="6496505" y="2854422"/>
            <a:ext cx="22028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840" b="1" i="0" u="none" strike="noStrike" kern="1200" baseline="0">
                <a:solidFill>
                  <a:srgbClr val="262626">
                    <a:lumMod val="75000"/>
                    <a:lumOff val="2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900" dirty="0"/>
              <a:t>Avg. Revenue per Customer compared </a:t>
            </a:r>
            <a:br>
              <a:rPr lang="en-US" sz="900" dirty="0"/>
            </a:br>
            <a:r>
              <a:rPr lang="en-US" sz="900" dirty="0"/>
              <a:t>to previous Year</a:t>
            </a:r>
          </a:p>
        </p:txBody>
      </p:sp>
    </p:spTree>
    <p:extLst>
      <p:ext uri="{BB962C8B-B14F-4D97-AF65-F5344CB8AC3E}">
        <p14:creationId xmlns:p14="http://schemas.microsoft.com/office/powerpoint/2010/main" val="452324445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Financial Overview Dashboard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106236"/>
              </p:ext>
            </p:extLst>
          </p:nvPr>
        </p:nvGraphicFramePr>
        <p:xfrm>
          <a:off x="137160" y="679267"/>
          <a:ext cx="2139315" cy="844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59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GROSS PROFIT MARGIN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718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90%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667669"/>
              </p:ext>
            </p:extLst>
          </p:nvPr>
        </p:nvGraphicFramePr>
        <p:xfrm>
          <a:off x="2380615" y="679267"/>
          <a:ext cx="2139315" cy="844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59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OPEX RATIO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718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75%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955521"/>
              </p:ext>
            </p:extLst>
          </p:nvPr>
        </p:nvGraphicFramePr>
        <p:xfrm>
          <a:off x="4624070" y="679267"/>
          <a:ext cx="2139315" cy="844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59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EBIT MARGIN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718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17%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673629"/>
              </p:ext>
            </p:extLst>
          </p:nvPr>
        </p:nvGraphicFramePr>
        <p:xfrm>
          <a:off x="6867525" y="679267"/>
          <a:ext cx="2139315" cy="844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59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NET PROFIT MARGIN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718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15%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137160" y="1562100"/>
            <a:ext cx="8861595" cy="168430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610101" y="3268675"/>
            <a:ext cx="4388654" cy="168430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37160" y="3268675"/>
            <a:ext cx="4388654" cy="168430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E2CB49E1-A8E3-44EF-AC4C-302790B10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8447153"/>
              </p:ext>
            </p:extLst>
          </p:nvPr>
        </p:nvGraphicFramePr>
        <p:xfrm>
          <a:off x="335280" y="1889508"/>
          <a:ext cx="8514080" cy="1356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Rectangle 17"/>
          <p:cNvSpPr/>
          <p:nvPr/>
        </p:nvSpPr>
        <p:spPr>
          <a:xfrm flipH="1">
            <a:off x="208280" y="1600200"/>
            <a:ext cx="520976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</a:t>
            </a:r>
          </a:p>
        </p:txBody>
      </p:sp>
      <p:sp>
        <p:nvSpPr>
          <p:cNvPr id="19" name="Rectangle 18"/>
          <p:cNvSpPr/>
          <p:nvPr/>
        </p:nvSpPr>
        <p:spPr>
          <a:xfrm flipH="1">
            <a:off x="208280" y="3306775"/>
            <a:ext cx="1304844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Operational Expenses</a:t>
            </a:r>
          </a:p>
        </p:txBody>
      </p:sp>
      <p:sp>
        <p:nvSpPr>
          <p:cNvPr id="20" name="Rectangle 19"/>
          <p:cNvSpPr/>
          <p:nvPr/>
        </p:nvSpPr>
        <p:spPr>
          <a:xfrm flipH="1">
            <a:off x="4690745" y="3306775"/>
            <a:ext cx="1968488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Earnings Before Interest &amp; Taxes</a:t>
            </a:r>
          </a:p>
        </p:txBody>
      </p:sp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3650387118"/>
              </p:ext>
            </p:extLst>
          </p:nvPr>
        </p:nvGraphicFramePr>
        <p:xfrm>
          <a:off x="212894" y="3484880"/>
          <a:ext cx="4237186" cy="135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1768664620"/>
              </p:ext>
            </p:extLst>
          </p:nvPr>
        </p:nvGraphicFramePr>
        <p:xfrm>
          <a:off x="4685835" y="3484880"/>
          <a:ext cx="4237186" cy="135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7001261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100" dirty="0"/>
              <a:t>CEO Report Template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42901" y="3371850"/>
            <a:ext cx="8515349" cy="1349762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0" name="Rounded Rectangle 59"/>
          <p:cNvSpPr/>
          <p:nvPr/>
        </p:nvSpPr>
        <p:spPr>
          <a:xfrm>
            <a:off x="312422" y="666750"/>
            <a:ext cx="1021079" cy="609600"/>
          </a:xfrm>
          <a:prstGeom prst="roundRect">
            <a:avLst>
              <a:gd name="adj" fmla="val 70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ounded Rectangle 60"/>
          <p:cNvSpPr/>
          <p:nvPr/>
        </p:nvSpPr>
        <p:spPr>
          <a:xfrm>
            <a:off x="1383576" y="666750"/>
            <a:ext cx="1021079" cy="609600"/>
          </a:xfrm>
          <a:prstGeom prst="roundRect">
            <a:avLst>
              <a:gd name="adj" fmla="val 70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/>
          <p:cNvSpPr/>
          <p:nvPr/>
        </p:nvSpPr>
        <p:spPr>
          <a:xfrm>
            <a:off x="2454730" y="666750"/>
            <a:ext cx="1021079" cy="609600"/>
          </a:xfrm>
          <a:prstGeom prst="roundRect">
            <a:avLst>
              <a:gd name="adj" fmla="val 70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/>
          <p:nvPr/>
        </p:nvSpPr>
        <p:spPr>
          <a:xfrm>
            <a:off x="3525884" y="666750"/>
            <a:ext cx="1021079" cy="609600"/>
          </a:xfrm>
          <a:prstGeom prst="roundRect">
            <a:avLst>
              <a:gd name="adj" fmla="val 703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Rounded Rectangle 63"/>
          <p:cNvSpPr/>
          <p:nvPr/>
        </p:nvSpPr>
        <p:spPr>
          <a:xfrm>
            <a:off x="4597038" y="666750"/>
            <a:ext cx="1021079" cy="609600"/>
          </a:xfrm>
          <a:prstGeom prst="roundRect">
            <a:avLst>
              <a:gd name="adj" fmla="val 703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/>
          <p:cNvSpPr/>
          <p:nvPr/>
        </p:nvSpPr>
        <p:spPr>
          <a:xfrm>
            <a:off x="5668192" y="666750"/>
            <a:ext cx="1021079" cy="609600"/>
          </a:xfrm>
          <a:prstGeom prst="roundRect">
            <a:avLst>
              <a:gd name="adj" fmla="val 703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ounded Rectangle 65"/>
          <p:cNvSpPr/>
          <p:nvPr/>
        </p:nvSpPr>
        <p:spPr>
          <a:xfrm>
            <a:off x="6739346" y="666750"/>
            <a:ext cx="1021079" cy="609600"/>
          </a:xfrm>
          <a:prstGeom prst="roundRect">
            <a:avLst>
              <a:gd name="adj" fmla="val 70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7810501" y="666750"/>
            <a:ext cx="1021079" cy="609600"/>
          </a:xfrm>
          <a:prstGeom prst="roundRect">
            <a:avLst>
              <a:gd name="adj" fmla="val 70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434154" y="1027442"/>
            <a:ext cx="7989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Sessions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07483" y="792551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ar-IQ" sz="1100" b="1" dirty="0">
                <a:solidFill>
                  <a:schemeClr val="bg1"/>
                </a:solidFill>
              </a:rPr>
              <a:t>56.325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1505308" y="1027442"/>
            <a:ext cx="78831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Users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478638" y="792551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ar-IQ" sz="1100" b="1" dirty="0">
                <a:solidFill>
                  <a:schemeClr val="bg1"/>
                </a:solidFill>
              </a:rPr>
              <a:t>6.</a:t>
            </a:r>
            <a:r>
              <a:rPr lang="en-US" sz="1100" b="1" dirty="0">
                <a:solidFill>
                  <a:schemeClr val="bg1"/>
                </a:solidFill>
              </a:rPr>
              <a:t>00</a:t>
            </a:r>
            <a:r>
              <a:rPr lang="ar-IQ" sz="1100" b="1" dirty="0">
                <a:solidFill>
                  <a:schemeClr val="bg1"/>
                </a:solidFill>
              </a:rPr>
              <a:t>5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2576462" y="1027441"/>
            <a:ext cx="79892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Convention Rate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549792" y="792550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0.02 %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3647616" y="1027442"/>
            <a:ext cx="7989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Avg.Session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620945" y="792551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00:04:19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4718770" y="1027441"/>
            <a:ext cx="62711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Page View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692100" y="792550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234.000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5789924" y="1027442"/>
            <a:ext cx="80137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Bounce Rate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763254" y="792551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2.76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6861077" y="1027441"/>
            <a:ext cx="89934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Page per Session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834407" y="792550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20.34 %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7932232" y="1027442"/>
            <a:ext cx="79266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Exits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905562" y="792551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45.56 %</a:t>
            </a:r>
          </a:p>
        </p:txBody>
      </p:sp>
      <p:sp>
        <p:nvSpPr>
          <p:cNvPr id="95" name="Rounded Rectangle 94"/>
          <p:cNvSpPr/>
          <p:nvPr/>
        </p:nvSpPr>
        <p:spPr>
          <a:xfrm>
            <a:off x="5971533" y="1422274"/>
            <a:ext cx="2886718" cy="1823825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6" name="Rounded Rectangle 95"/>
          <p:cNvSpPr/>
          <p:nvPr/>
        </p:nvSpPr>
        <p:spPr>
          <a:xfrm>
            <a:off x="342901" y="1428749"/>
            <a:ext cx="5530041" cy="1817561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aphicFrame>
        <p:nvGraphicFramePr>
          <p:cNvPr id="80" name="Chart 79"/>
          <p:cNvGraphicFramePr/>
          <p:nvPr/>
        </p:nvGraphicFramePr>
        <p:xfrm>
          <a:off x="6190612" y="1782222"/>
          <a:ext cx="2162917" cy="1422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2" name="Chart 81"/>
          <p:cNvGraphicFramePr/>
          <p:nvPr/>
        </p:nvGraphicFramePr>
        <p:xfrm>
          <a:off x="613188" y="1739429"/>
          <a:ext cx="4989467" cy="1317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7" name="TextBox 96"/>
          <p:cNvSpPr txBox="1"/>
          <p:nvPr/>
        </p:nvSpPr>
        <p:spPr>
          <a:xfrm>
            <a:off x="613188" y="3459272"/>
            <a:ext cx="21871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2021 Impression by campaign</a:t>
            </a:r>
          </a:p>
        </p:txBody>
      </p:sp>
      <p:graphicFrame>
        <p:nvGraphicFramePr>
          <p:cNvPr id="98" name="Chart 97"/>
          <p:cNvGraphicFramePr/>
          <p:nvPr/>
        </p:nvGraphicFramePr>
        <p:xfrm>
          <a:off x="613188" y="3754137"/>
          <a:ext cx="8130762" cy="875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90152" y="1577846"/>
            <a:ext cx="125496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CPA by campaign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143229" y="1577846"/>
            <a:ext cx="177909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Acquisition by campaign</a:t>
            </a:r>
          </a:p>
        </p:txBody>
      </p:sp>
    </p:spTree>
    <p:extLst>
      <p:ext uri="{BB962C8B-B14F-4D97-AF65-F5344CB8AC3E}">
        <p14:creationId xmlns:p14="http://schemas.microsoft.com/office/powerpoint/2010/main" val="19484450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464559" y="3190241"/>
            <a:ext cx="3249697" cy="176274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Financial Overview Dashboard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173986"/>
              </p:ext>
            </p:extLst>
          </p:nvPr>
        </p:nvGraphicFramePr>
        <p:xfrm>
          <a:off x="137160" y="679267"/>
          <a:ext cx="2139315" cy="65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038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GROSS PROFIT MARGIN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348"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90%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044649"/>
              </p:ext>
            </p:extLst>
          </p:nvPr>
        </p:nvGraphicFramePr>
        <p:xfrm>
          <a:off x="2380615" y="679267"/>
          <a:ext cx="2139315" cy="65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038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OPEX RATIO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348"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75%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002801"/>
              </p:ext>
            </p:extLst>
          </p:nvPr>
        </p:nvGraphicFramePr>
        <p:xfrm>
          <a:off x="4624070" y="679267"/>
          <a:ext cx="2139315" cy="65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038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EBIT MARGIN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348"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17%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2777"/>
              </p:ext>
            </p:extLst>
          </p:nvPr>
        </p:nvGraphicFramePr>
        <p:xfrm>
          <a:off x="6867525" y="679267"/>
          <a:ext cx="2139315" cy="65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038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NET PROFIT MARGIN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348"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15%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345588"/>
              </p:ext>
            </p:extLst>
          </p:nvPr>
        </p:nvGraphicFramePr>
        <p:xfrm>
          <a:off x="6763384" y="1384300"/>
          <a:ext cx="2243456" cy="3568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0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001">
                <a:tc gridSpan="2">
                  <a:txBody>
                    <a:bodyPr/>
                    <a:lstStyle/>
                    <a:p>
                      <a:r>
                        <a:rPr lang="en-US" sz="1000" dirty="0"/>
                        <a:t>INCOME STATEMENT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Revenue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/>
                        <a:t>$123.456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COGS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/>
                        <a:t>$123.456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/>
                        <a:t>Gross Profit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/>
                        <a:t>$123.456</a:t>
                      </a:r>
                      <a:endParaRPr lang="en-US" sz="10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/>
                        <a:t>OPEX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/>
                        <a:t>$123.456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Sales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/>
                        <a:t>$123.456</a:t>
                      </a:r>
                      <a:endParaRPr lang="en-US" sz="10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Marketing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/>
                        <a:t>$123.456</a:t>
                      </a:r>
                      <a:endParaRPr lang="en-US" sz="10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It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/>
                        <a:t>$123.456</a:t>
                      </a:r>
                      <a:endParaRPr lang="en-US" sz="10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General &amp; Admin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/>
                        <a:t>$123.456</a:t>
                      </a:r>
                      <a:endParaRPr lang="en-US" sz="10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Other Income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/>
                        <a:t>$123.456</a:t>
                      </a:r>
                      <a:endParaRPr lang="en-US" sz="10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Other Expenses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/>
                        <a:t>$123.456</a:t>
                      </a:r>
                      <a:endParaRPr lang="en-US" sz="10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/>
                        <a:t>EBIT 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/>
                        <a:t>$123.456</a:t>
                      </a:r>
                      <a:endParaRPr lang="en-US" sz="10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Interest and Tax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/>
                        <a:t>$123.456</a:t>
                      </a:r>
                      <a:endParaRPr lang="en-US" sz="1000" dirty="0"/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3745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/>
                        <a:t>Net Profit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/>
                        <a:t>$123.456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4" name="Rectangle 23"/>
          <p:cNvSpPr/>
          <p:nvPr/>
        </p:nvSpPr>
        <p:spPr>
          <a:xfrm>
            <a:off x="130629" y="3190241"/>
            <a:ext cx="3249697" cy="176274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30629" y="1381044"/>
            <a:ext cx="6583627" cy="176274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flipH="1">
            <a:off x="3161954" y="1401364"/>
            <a:ext cx="520976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</a:t>
            </a:r>
          </a:p>
        </p:txBody>
      </p:sp>
      <p:sp>
        <p:nvSpPr>
          <p:cNvPr id="28" name="Rectangle 27"/>
          <p:cNvSpPr/>
          <p:nvPr/>
        </p:nvSpPr>
        <p:spPr>
          <a:xfrm flipH="1">
            <a:off x="1103055" y="3210561"/>
            <a:ext cx="1304844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Operational Expenses</a:t>
            </a:r>
          </a:p>
        </p:txBody>
      </p:sp>
      <p:sp>
        <p:nvSpPr>
          <p:cNvPr id="29" name="Rectangle 28"/>
          <p:cNvSpPr/>
          <p:nvPr/>
        </p:nvSpPr>
        <p:spPr>
          <a:xfrm flipH="1">
            <a:off x="4105163" y="3210561"/>
            <a:ext cx="1968488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Earnings Before Interest &amp; Taxes</a:t>
            </a: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E2CB49E1-A8E3-44EF-AC4C-302790B10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3316212"/>
              </p:ext>
            </p:extLst>
          </p:nvPr>
        </p:nvGraphicFramePr>
        <p:xfrm>
          <a:off x="286980" y="1629725"/>
          <a:ext cx="6270924" cy="151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2633929910"/>
              </p:ext>
            </p:extLst>
          </p:nvPr>
        </p:nvGraphicFramePr>
        <p:xfrm>
          <a:off x="210924" y="3484880"/>
          <a:ext cx="3089106" cy="135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2872993504"/>
              </p:ext>
            </p:extLst>
          </p:nvPr>
        </p:nvGraphicFramePr>
        <p:xfrm>
          <a:off x="3563210" y="3484880"/>
          <a:ext cx="3052394" cy="135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1408402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Investor Relations Dashboard</a:t>
            </a:r>
          </a:p>
        </p:txBody>
      </p:sp>
      <p:sp>
        <p:nvSpPr>
          <p:cNvPr id="5" name="Rectangle 4"/>
          <p:cNvSpPr/>
          <p:nvPr/>
        </p:nvSpPr>
        <p:spPr>
          <a:xfrm>
            <a:off x="3110293" y="731520"/>
            <a:ext cx="2923415" cy="206654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6" name="Rectangle 5"/>
          <p:cNvSpPr/>
          <p:nvPr/>
        </p:nvSpPr>
        <p:spPr>
          <a:xfrm>
            <a:off x="130629" y="731520"/>
            <a:ext cx="2923415" cy="206654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89957" y="731520"/>
            <a:ext cx="2923415" cy="206654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10293" y="2866136"/>
            <a:ext cx="2923415" cy="206654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30629" y="2866136"/>
            <a:ext cx="2923415" cy="206654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089957" y="2866136"/>
            <a:ext cx="2923415" cy="20665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1442224540"/>
              </p:ext>
            </p:extLst>
          </p:nvPr>
        </p:nvGraphicFramePr>
        <p:xfrm>
          <a:off x="295422" y="1275278"/>
          <a:ext cx="2593828" cy="1514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Rectangle 19"/>
          <p:cNvSpPr/>
          <p:nvPr/>
        </p:nvSpPr>
        <p:spPr>
          <a:xfrm flipH="1">
            <a:off x="923884" y="780303"/>
            <a:ext cx="1336905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RETURN ON ASSETS</a:t>
            </a:r>
          </a:p>
        </p:txBody>
      </p:sp>
      <p:sp>
        <p:nvSpPr>
          <p:cNvPr id="21" name="Rectangle 20"/>
          <p:cNvSpPr/>
          <p:nvPr/>
        </p:nvSpPr>
        <p:spPr>
          <a:xfrm flipH="1">
            <a:off x="1292574" y="981520"/>
            <a:ext cx="599524" cy="2769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bg1"/>
                </a:solidFill>
              </a:rPr>
              <a:t>15.5%</a:t>
            </a:r>
          </a:p>
        </p:txBody>
      </p:sp>
      <p:sp>
        <p:nvSpPr>
          <p:cNvPr id="23" name="Rectangle 22"/>
          <p:cNvSpPr/>
          <p:nvPr/>
        </p:nvSpPr>
        <p:spPr>
          <a:xfrm flipH="1">
            <a:off x="3903547" y="780303"/>
            <a:ext cx="1336905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RETURN ON EQUITY</a:t>
            </a:r>
          </a:p>
        </p:txBody>
      </p:sp>
      <p:sp>
        <p:nvSpPr>
          <p:cNvPr id="24" name="Rectangle 23"/>
          <p:cNvSpPr/>
          <p:nvPr/>
        </p:nvSpPr>
        <p:spPr>
          <a:xfrm flipH="1">
            <a:off x="4272237" y="981520"/>
            <a:ext cx="599524" cy="2769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bg1"/>
                </a:solidFill>
              </a:rPr>
              <a:t>35.5%</a:t>
            </a:r>
          </a:p>
        </p:txBody>
      </p:sp>
      <p:sp>
        <p:nvSpPr>
          <p:cNvPr id="26" name="Rectangle 25"/>
          <p:cNvSpPr/>
          <p:nvPr/>
        </p:nvSpPr>
        <p:spPr>
          <a:xfrm flipH="1">
            <a:off x="6883212" y="780303"/>
            <a:ext cx="1336905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DEBT-EQUITY RATIO</a:t>
            </a:r>
          </a:p>
        </p:txBody>
      </p:sp>
      <p:sp>
        <p:nvSpPr>
          <p:cNvPr id="27" name="Rectangle 26"/>
          <p:cNvSpPr/>
          <p:nvPr/>
        </p:nvSpPr>
        <p:spPr>
          <a:xfrm flipH="1">
            <a:off x="7207018" y="981520"/>
            <a:ext cx="689291" cy="2769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bg1"/>
                </a:solidFill>
              </a:rPr>
              <a:t>$49.55</a:t>
            </a:r>
          </a:p>
        </p:txBody>
      </p:sp>
      <p:sp>
        <p:nvSpPr>
          <p:cNvPr id="29" name="Rectangle 28"/>
          <p:cNvSpPr/>
          <p:nvPr/>
        </p:nvSpPr>
        <p:spPr>
          <a:xfrm flipH="1">
            <a:off x="1149907" y="2913705"/>
            <a:ext cx="884858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SHARE PRICE</a:t>
            </a:r>
          </a:p>
        </p:txBody>
      </p:sp>
      <p:sp>
        <p:nvSpPr>
          <p:cNvPr id="30" name="Rectangle 29"/>
          <p:cNvSpPr/>
          <p:nvPr/>
        </p:nvSpPr>
        <p:spPr>
          <a:xfrm flipH="1">
            <a:off x="1342266" y="3114922"/>
            <a:ext cx="500138" cy="2769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bg1"/>
                </a:solidFill>
              </a:rPr>
              <a:t>$199</a:t>
            </a:r>
          </a:p>
        </p:txBody>
      </p:sp>
      <p:sp>
        <p:nvSpPr>
          <p:cNvPr id="32" name="Rectangle 31"/>
          <p:cNvSpPr/>
          <p:nvPr/>
        </p:nvSpPr>
        <p:spPr>
          <a:xfrm flipH="1">
            <a:off x="4272238" y="2913705"/>
            <a:ext cx="599523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P/E Ratio</a:t>
            </a:r>
          </a:p>
        </p:txBody>
      </p:sp>
      <p:sp>
        <p:nvSpPr>
          <p:cNvPr id="33" name="Rectangle 32"/>
          <p:cNvSpPr/>
          <p:nvPr/>
        </p:nvSpPr>
        <p:spPr>
          <a:xfrm flipH="1">
            <a:off x="4227353" y="3114922"/>
            <a:ext cx="689291" cy="2769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bg1"/>
                </a:solidFill>
              </a:rPr>
              <a:t>$35.55</a:t>
            </a:r>
          </a:p>
        </p:txBody>
      </p:sp>
      <p:sp>
        <p:nvSpPr>
          <p:cNvPr id="35" name="Rectangle 34"/>
          <p:cNvSpPr/>
          <p:nvPr/>
        </p:nvSpPr>
        <p:spPr>
          <a:xfrm flipH="1">
            <a:off x="6711691" y="2913705"/>
            <a:ext cx="1679948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WORKING CAPITAL RATIO</a:t>
            </a:r>
          </a:p>
        </p:txBody>
      </p:sp>
      <p:sp>
        <p:nvSpPr>
          <p:cNvPr id="36" name="Rectangle 35"/>
          <p:cNvSpPr/>
          <p:nvPr/>
        </p:nvSpPr>
        <p:spPr>
          <a:xfrm flipH="1">
            <a:off x="7394568" y="3114922"/>
            <a:ext cx="314190" cy="2769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bg1"/>
                </a:solidFill>
              </a:rPr>
              <a:t>5.1</a:t>
            </a:r>
          </a:p>
        </p:txBody>
      </p:sp>
      <p:graphicFrame>
        <p:nvGraphicFramePr>
          <p:cNvPr id="37" name="Chart 36"/>
          <p:cNvGraphicFramePr/>
          <p:nvPr>
            <p:extLst>
              <p:ext uri="{D42A27DB-BD31-4B8C-83A1-F6EECF244321}">
                <p14:modId xmlns:p14="http://schemas.microsoft.com/office/powerpoint/2010/main" val="1376718788"/>
              </p:ext>
            </p:extLst>
          </p:nvPr>
        </p:nvGraphicFramePr>
        <p:xfrm>
          <a:off x="3275086" y="1275278"/>
          <a:ext cx="2593828" cy="1514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8" name="Chart 37"/>
          <p:cNvGraphicFramePr/>
          <p:nvPr>
            <p:extLst>
              <p:ext uri="{D42A27DB-BD31-4B8C-83A1-F6EECF244321}">
                <p14:modId xmlns:p14="http://schemas.microsoft.com/office/powerpoint/2010/main" val="1789572255"/>
              </p:ext>
            </p:extLst>
          </p:nvPr>
        </p:nvGraphicFramePr>
        <p:xfrm>
          <a:off x="6254750" y="1275278"/>
          <a:ext cx="2593828" cy="1514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1" name="Chart 40"/>
          <p:cNvGraphicFramePr/>
          <p:nvPr>
            <p:extLst>
              <p:ext uri="{D42A27DB-BD31-4B8C-83A1-F6EECF244321}">
                <p14:modId xmlns:p14="http://schemas.microsoft.com/office/powerpoint/2010/main" val="4102743506"/>
              </p:ext>
            </p:extLst>
          </p:nvPr>
        </p:nvGraphicFramePr>
        <p:xfrm>
          <a:off x="6254750" y="3409894"/>
          <a:ext cx="2593828" cy="1514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2" name="Chart 41"/>
          <p:cNvGraphicFramePr/>
          <p:nvPr>
            <p:extLst>
              <p:ext uri="{D42A27DB-BD31-4B8C-83A1-F6EECF244321}">
                <p14:modId xmlns:p14="http://schemas.microsoft.com/office/powerpoint/2010/main" val="3132233955"/>
              </p:ext>
            </p:extLst>
          </p:nvPr>
        </p:nvGraphicFramePr>
        <p:xfrm>
          <a:off x="3275086" y="3409894"/>
          <a:ext cx="2593828" cy="1514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4" name="Chart 43"/>
          <p:cNvGraphicFramePr/>
          <p:nvPr>
            <p:extLst>
              <p:ext uri="{D42A27DB-BD31-4B8C-83A1-F6EECF244321}">
                <p14:modId xmlns:p14="http://schemas.microsoft.com/office/powerpoint/2010/main" val="1744874550"/>
              </p:ext>
            </p:extLst>
          </p:nvPr>
        </p:nvGraphicFramePr>
        <p:xfrm>
          <a:off x="295422" y="3409894"/>
          <a:ext cx="2593828" cy="1514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777868458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SAAS Management Dashboard</a:t>
            </a:r>
          </a:p>
        </p:txBody>
      </p:sp>
      <p:sp>
        <p:nvSpPr>
          <p:cNvPr id="7" name="Rectangle 6"/>
          <p:cNvSpPr/>
          <p:nvPr/>
        </p:nvSpPr>
        <p:spPr>
          <a:xfrm>
            <a:off x="140779" y="679266"/>
            <a:ext cx="4278822" cy="1921059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0779" y="2647950"/>
            <a:ext cx="4278822" cy="230503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460240" y="679266"/>
            <a:ext cx="4538515" cy="2625909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60240" y="3352800"/>
            <a:ext cx="4538515" cy="160018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503738" y="914399"/>
            <a:ext cx="1099859" cy="42668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$350,50K</a:t>
            </a:r>
            <a:br>
              <a:rPr lang="en-US" sz="1050" dirty="0">
                <a:solidFill>
                  <a:schemeClr val="bg1"/>
                </a:solidFill>
              </a:rPr>
            </a:br>
            <a:r>
              <a:rPr lang="en-US" sz="700" dirty="0">
                <a:solidFill>
                  <a:schemeClr val="bg1"/>
                </a:solidFill>
              </a:rPr>
              <a:t>Total MRR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620958" y="914399"/>
            <a:ext cx="1099859" cy="42668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$25,50K</a:t>
            </a:r>
            <a:br>
              <a:rPr lang="en-US" sz="1050" dirty="0">
                <a:solidFill>
                  <a:schemeClr val="bg1"/>
                </a:solidFill>
              </a:rPr>
            </a:br>
            <a:r>
              <a:rPr lang="en-US" sz="700" dirty="0">
                <a:solidFill>
                  <a:schemeClr val="bg1"/>
                </a:solidFill>
              </a:rPr>
              <a:t>Net New MRR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738178" y="914399"/>
            <a:ext cx="1099859" cy="42668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$11,50K</a:t>
            </a:r>
            <a:br>
              <a:rPr lang="en-US" sz="1050" dirty="0">
                <a:solidFill>
                  <a:schemeClr val="bg1"/>
                </a:solidFill>
              </a:rPr>
            </a:br>
            <a:r>
              <a:rPr lang="en-US" sz="700" dirty="0">
                <a:solidFill>
                  <a:schemeClr val="bg1"/>
                </a:solidFill>
              </a:rPr>
              <a:t>Expansion MRR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855398" y="914399"/>
            <a:ext cx="1099859" cy="42668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$7K</a:t>
            </a:r>
            <a:br>
              <a:rPr lang="en-US" sz="1050" dirty="0">
                <a:solidFill>
                  <a:schemeClr val="bg1"/>
                </a:solidFill>
              </a:rPr>
            </a:br>
            <a:r>
              <a:rPr lang="en-US" sz="700" dirty="0">
                <a:solidFill>
                  <a:schemeClr val="bg1"/>
                </a:solidFill>
              </a:rPr>
              <a:t>Churned MRR</a:t>
            </a:r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005089591"/>
              </p:ext>
            </p:extLst>
          </p:nvPr>
        </p:nvGraphicFramePr>
        <p:xfrm>
          <a:off x="4460240" y="1366367"/>
          <a:ext cx="4538515" cy="1954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Rectangle 20"/>
          <p:cNvSpPr/>
          <p:nvPr/>
        </p:nvSpPr>
        <p:spPr>
          <a:xfrm flipH="1">
            <a:off x="5745253" y="706047"/>
            <a:ext cx="1804981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Monthly Recurring Revenue (MRR)</a:t>
            </a:r>
          </a:p>
        </p:txBody>
      </p:sp>
      <p:sp>
        <p:nvSpPr>
          <p:cNvPr id="22" name="Rectangle 21"/>
          <p:cNvSpPr/>
          <p:nvPr/>
        </p:nvSpPr>
        <p:spPr>
          <a:xfrm flipH="1">
            <a:off x="5745253" y="3379581"/>
            <a:ext cx="1723229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MRR Net Growth - Last 12 Month</a:t>
            </a: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205035624"/>
              </p:ext>
            </p:extLst>
          </p:nvPr>
        </p:nvGraphicFramePr>
        <p:xfrm>
          <a:off x="6011500" y="3600450"/>
          <a:ext cx="2875325" cy="147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4605829" y="3565284"/>
            <a:ext cx="1175212" cy="1175212"/>
            <a:chOff x="3786188" y="1785938"/>
            <a:chExt cx="1570038" cy="1570038"/>
          </a:xfrm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86188" y="1785938"/>
              <a:ext cx="1570038" cy="1570038"/>
            </a:xfrm>
            <a:custGeom>
              <a:avLst/>
              <a:gdLst>
                <a:gd name="T0" fmla="*/ 447 w 893"/>
                <a:gd name="T1" fmla="*/ 893 h 893"/>
                <a:gd name="T2" fmla="*/ 0 w 893"/>
                <a:gd name="T3" fmla="*/ 447 h 893"/>
                <a:gd name="T4" fmla="*/ 447 w 893"/>
                <a:gd name="T5" fmla="*/ 0 h 893"/>
                <a:gd name="T6" fmla="*/ 893 w 893"/>
                <a:gd name="T7" fmla="*/ 447 h 893"/>
                <a:gd name="T8" fmla="*/ 447 w 893"/>
                <a:gd name="T9" fmla="*/ 893 h 893"/>
                <a:gd name="T10" fmla="*/ 447 w 893"/>
                <a:gd name="T11" fmla="*/ 212 h 893"/>
                <a:gd name="T12" fmla="*/ 212 w 893"/>
                <a:gd name="T13" fmla="*/ 447 h 893"/>
                <a:gd name="T14" fmla="*/ 447 w 893"/>
                <a:gd name="T15" fmla="*/ 681 h 893"/>
                <a:gd name="T16" fmla="*/ 681 w 893"/>
                <a:gd name="T17" fmla="*/ 447 h 893"/>
                <a:gd name="T18" fmla="*/ 447 w 893"/>
                <a:gd name="T19" fmla="*/ 212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3" h="893">
                  <a:moveTo>
                    <a:pt x="447" y="893"/>
                  </a:moveTo>
                  <a:cubicBezTo>
                    <a:pt x="201" y="893"/>
                    <a:pt x="0" y="693"/>
                    <a:pt x="0" y="447"/>
                  </a:cubicBezTo>
                  <a:cubicBezTo>
                    <a:pt x="0" y="200"/>
                    <a:pt x="201" y="0"/>
                    <a:pt x="447" y="0"/>
                  </a:cubicBezTo>
                  <a:cubicBezTo>
                    <a:pt x="693" y="0"/>
                    <a:pt x="893" y="200"/>
                    <a:pt x="893" y="447"/>
                  </a:cubicBezTo>
                  <a:cubicBezTo>
                    <a:pt x="893" y="693"/>
                    <a:pt x="693" y="893"/>
                    <a:pt x="447" y="893"/>
                  </a:cubicBezTo>
                  <a:close/>
                  <a:moveTo>
                    <a:pt x="447" y="212"/>
                  </a:moveTo>
                  <a:cubicBezTo>
                    <a:pt x="317" y="212"/>
                    <a:pt x="212" y="317"/>
                    <a:pt x="212" y="447"/>
                  </a:cubicBezTo>
                  <a:cubicBezTo>
                    <a:pt x="212" y="576"/>
                    <a:pt x="317" y="681"/>
                    <a:pt x="447" y="681"/>
                  </a:cubicBezTo>
                  <a:cubicBezTo>
                    <a:pt x="576" y="681"/>
                    <a:pt x="681" y="576"/>
                    <a:pt x="681" y="447"/>
                  </a:cubicBezTo>
                  <a:cubicBezTo>
                    <a:pt x="681" y="317"/>
                    <a:pt x="576" y="212"/>
                    <a:pt x="447" y="212"/>
                  </a:cubicBezTo>
                  <a:close/>
                </a:path>
              </a:pathLst>
            </a:custGeom>
            <a:no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572000" y="1827213"/>
              <a:ext cx="525463" cy="425450"/>
            </a:xfrm>
            <a:custGeom>
              <a:avLst/>
              <a:gdLst>
                <a:gd name="T0" fmla="*/ 0 w 299"/>
                <a:gd name="T1" fmla="*/ 166 h 242"/>
                <a:gd name="T2" fmla="*/ 182 w 299"/>
                <a:gd name="T3" fmla="*/ 242 h 242"/>
                <a:gd name="T4" fmla="*/ 299 w 299"/>
                <a:gd name="T5" fmla="*/ 124 h 242"/>
                <a:gd name="T6" fmla="*/ 0 w 299"/>
                <a:gd name="T7" fmla="*/ 0 h 242"/>
                <a:gd name="T8" fmla="*/ 0 w 299"/>
                <a:gd name="T9" fmla="*/ 0 h 242"/>
                <a:gd name="T10" fmla="*/ 0 w 299"/>
                <a:gd name="T11" fmla="*/ 16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242">
                  <a:moveTo>
                    <a:pt x="0" y="166"/>
                  </a:moveTo>
                  <a:cubicBezTo>
                    <a:pt x="71" y="166"/>
                    <a:pt x="135" y="195"/>
                    <a:pt x="182" y="242"/>
                  </a:cubicBezTo>
                  <a:cubicBezTo>
                    <a:pt x="299" y="124"/>
                    <a:pt x="299" y="124"/>
                    <a:pt x="299" y="124"/>
                  </a:cubicBezTo>
                  <a:cubicBezTo>
                    <a:pt x="223" y="47"/>
                    <a:pt x="117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044950" y="1827213"/>
              <a:ext cx="527050" cy="425450"/>
            </a:xfrm>
            <a:custGeom>
              <a:avLst/>
              <a:gdLst>
                <a:gd name="T0" fmla="*/ 300 w 300"/>
                <a:gd name="T1" fmla="*/ 166 h 242"/>
                <a:gd name="T2" fmla="*/ 300 w 300"/>
                <a:gd name="T3" fmla="*/ 0 h 242"/>
                <a:gd name="T4" fmla="*/ 0 w 300"/>
                <a:gd name="T5" fmla="*/ 124 h 242"/>
                <a:gd name="T6" fmla="*/ 118 w 300"/>
                <a:gd name="T7" fmla="*/ 242 h 242"/>
                <a:gd name="T8" fmla="*/ 300 w 300"/>
                <a:gd name="T9" fmla="*/ 16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42">
                  <a:moveTo>
                    <a:pt x="300" y="166"/>
                  </a:moveTo>
                  <a:cubicBezTo>
                    <a:pt x="300" y="0"/>
                    <a:pt x="300" y="0"/>
                    <a:pt x="300" y="0"/>
                  </a:cubicBezTo>
                  <a:cubicBezTo>
                    <a:pt x="183" y="0"/>
                    <a:pt x="77" y="47"/>
                    <a:pt x="0" y="124"/>
                  </a:cubicBezTo>
                  <a:cubicBezTo>
                    <a:pt x="118" y="242"/>
                    <a:pt x="118" y="242"/>
                    <a:pt x="118" y="242"/>
                  </a:cubicBezTo>
                  <a:cubicBezTo>
                    <a:pt x="165" y="195"/>
                    <a:pt x="229" y="166"/>
                    <a:pt x="300" y="1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891088" y="2044700"/>
              <a:ext cx="425450" cy="527050"/>
            </a:xfrm>
            <a:custGeom>
              <a:avLst/>
              <a:gdLst>
                <a:gd name="T0" fmla="*/ 75 w 242"/>
                <a:gd name="T1" fmla="*/ 300 h 300"/>
                <a:gd name="T2" fmla="*/ 75 w 242"/>
                <a:gd name="T3" fmla="*/ 300 h 300"/>
                <a:gd name="T4" fmla="*/ 242 w 242"/>
                <a:gd name="T5" fmla="*/ 300 h 300"/>
                <a:gd name="T6" fmla="*/ 242 w 242"/>
                <a:gd name="T7" fmla="*/ 300 h 300"/>
                <a:gd name="T8" fmla="*/ 117 w 242"/>
                <a:gd name="T9" fmla="*/ 0 h 300"/>
                <a:gd name="T10" fmla="*/ 0 w 242"/>
                <a:gd name="T11" fmla="*/ 118 h 300"/>
                <a:gd name="T12" fmla="*/ 75 w 242"/>
                <a:gd name="T1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00">
                  <a:moveTo>
                    <a:pt x="75" y="300"/>
                  </a:moveTo>
                  <a:cubicBezTo>
                    <a:pt x="75" y="300"/>
                    <a:pt x="75" y="300"/>
                    <a:pt x="75" y="300"/>
                  </a:cubicBezTo>
                  <a:cubicBezTo>
                    <a:pt x="242" y="300"/>
                    <a:pt x="242" y="300"/>
                    <a:pt x="242" y="300"/>
                  </a:cubicBezTo>
                  <a:cubicBezTo>
                    <a:pt x="242" y="300"/>
                    <a:pt x="242" y="300"/>
                    <a:pt x="242" y="300"/>
                  </a:cubicBezTo>
                  <a:cubicBezTo>
                    <a:pt x="242" y="183"/>
                    <a:pt x="194" y="77"/>
                    <a:pt x="117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46" y="164"/>
                    <a:pt x="75" y="229"/>
                    <a:pt x="75" y="3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891088" y="2571750"/>
              <a:ext cx="425450" cy="525463"/>
            </a:xfrm>
            <a:custGeom>
              <a:avLst/>
              <a:gdLst>
                <a:gd name="T0" fmla="*/ 242 w 242"/>
                <a:gd name="T1" fmla="*/ 0 h 299"/>
                <a:gd name="T2" fmla="*/ 75 w 242"/>
                <a:gd name="T3" fmla="*/ 0 h 299"/>
                <a:gd name="T4" fmla="*/ 0 w 242"/>
                <a:gd name="T5" fmla="*/ 181 h 299"/>
                <a:gd name="T6" fmla="*/ 117 w 242"/>
                <a:gd name="T7" fmla="*/ 299 h 299"/>
                <a:gd name="T8" fmla="*/ 242 w 242"/>
                <a:gd name="T9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99">
                  <a:moveTo>
                    <a:pt x="242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70"/>
                    <a:pt x="46" y="135"/>
                    <a:pt x="0" y="181"/>
                  </a:cubicBezTo>
                  <a:cubicBezTo>
                    <a:pt x="117" y="299"/>
                    <a:pt x="117" y="299"/>
                    <a:pt x="117" y="299"/>
                  </a:cubicBezTo>
                  <a:cubicBezTo>
                    <a:pt x="194" y="222"/>
                    <a:pt x="242" y="116"/>
                    <a:pt x="2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827463" y="2571750"/>
              <a:ext cx="425450" cy="525463"/>
            </a:xfrm>
            <a:custGeom>
              <a:avLst/>
              <a:gdLst>
                <a:gd name="T0" fmla="*/ 166 w 242"/>
                <a:gd name="T1" fmla="*/ 0 h 299"/>
                <a:gd name="T2" fmla="*/ 166 w 242"/>
                <a:gd name="T3" fmla="*/ 0 h 299"/>
                <a:gd name="T4" fmla="*/ 0 w 242"/>
                <a:gd name="T5" fmla="*/ 0 h 299"/>
                <a:gd name="T6" fmla="*/ 0 w 242"/>
                <a:gd name="T7" fmla="*/ 0 h 299"/>
                <a:gd name="T8" fmla="*/ 124 w 242"/>
                <a:gd name="T9" fmla="*/ 299 h 299"/>
                <a:gd name="T10" fmla="*/ 242 w 242"/>
                <a:gd name="T11" fmla="*/ 181 h 299"/>
                <a:gd name="T12" fmla="*/ 166 w 242"/>
                <a:gd name="T1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99">
                  <a:moveTo>
                    <a:pt x="166" y="0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47" y="222"/>
                    <a:pt x="124" y="299"/>
                  </a:cubicBezTo>
                  <a:cubicBezTo>
                    <a:pt x="242" y="181"/>
                    <a:pt x="242" y="181"/>
                    <a:pt x="242" y="181"/>
                  </a:cubicBezTo>
                  <a:cubicBezTo>
                    <a:pt x="195" y="135"/>
                    <a:pt x="166" y="7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827463" y="2044700"/>
              <a:ext cx="425450" cy="527050"/>
            </a:xfrm>
            <a:custGeom>
              <a:avLst/>
              <a:gdLst>
                <a:gd name="T0" fmla="*/ 242 w 242"/>
                <a:gd name="T1" fmla="*/ 118 h 300"/>
                <a:gd name="T2" fmla="*/ 124 w 242"/>
                <a:gd name="T3" fmla="*/ 0 h 300"/>
                <a:gd name="T4" fmla="*/ 0 w 242"/>
                <a:gd name="T5" fmla="*/ 300 h 300"/>
                <a:gd name="T6" fmla="*/ 166 w 242"/>
                <a:gd name="T7" fmla="*/ 300 h 300"/>
                <a:gd name="T8" fmla="*/ 242 w 242"/>
                <a:gd name="T9" fmla="*/ 118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300">
                  <a:moveTo>
                    <a:pt x="242" y="118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47" y="77"/>
                    <a:pt x="0" y="183"/>
                    <a:pt x="0" y="300"/>
                  </a:cubicBezTo>
                  <a:cubicBezTo>
                    <a:pt x="166" y="300"/>
                    <a:pt x="166" y="300"/>
                    <a:pt x="166" y="300"/>
                  </a:cubicBezTo>
                  <a:cubicBezTo>
                    <a:pt x="166" y="229"/>
                    <a:pt x="195" y="164"/>
                    <a:pt x="242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3827463" y="1827213"/>
              <a:ext cx="1489075" cy="1117600"/>
              <a:chOff x="3827463" y="1827213"/>
              <a:chExt cx="1489075" cy="1117600"/>
            </a:xfrm>
          </p:grpSpPr>
          <p:sp>
            <p:nvSpPr>
              <p:cNvPr id="36" name="Line 32"/>
              <p:cNvSpPr>
                <a:spLocks noChangeShapeType="1"/>
              </p:cNvSpPr>
              <p:nvPr/>
            </p:nvSpPr>
            <p:spPr bwMode="auto">
              <a:xfrm>
                <a:off x="4572000" y="1827213"/>
                <a:ext cx="0" cy="6985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Line 33"/>
              <p:cNvSpPr>
                <a:spLocks noChangeShapeType="1"/>
              </p:cNvSpPr>
              <p:nvPr/>
            </p:nvSpPr>
            <p:spPr bwMode="auto">
              <a:xfrm>
                <a:off x="4378325" y="1851025"/>
                <a:ext cx="9525" cy="349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Line 34"/>
              <p:cNvSpPr>
                <a:spLocks noChangeShapeType="1"/>
              </p:cNvSpPr>
              <p:nvPr/>
            </p:nvSpPr>
            <p:spPr bwMode="auto">
              <a:xfrm>
                <a:off x="4044950" y="2044700"/>
                <a:ext cx="25400" cy="254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Line 35"/>
              <p:cNvSpPr>
                <a:spLocks noChangeShapeType="1"/>
              </p:cNvSpPr>
              <p:nvPr/>
            </p:nvSpPr>
            <p:spPr bwMode="auto">
              <a:xfrm>
                <a:off x="3851275" y="2378075"/>
                <a:ext cx="34925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Line 36"/>
              <p:cNvSpPr>
                <a:spLocks noChangeShapeType="1"/>
              </p:cNvSpPr>
              <p:nvPr/>
            </p:nvSpPr>
            <p:spPr bwMode="auto">
              <a:xfrm flipV="1">
                <a:off x="3851275" y="2754313"/>
                <a:ext cx="34925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Line 37"/>
              <p:cNvSpPr>
                <a:spLocks noChangeShapeType="1"/>
              </p:cNvSpPr>
              <p:nvPr/>
            </p:nvSpPr>
            <p:spPr bwMode="auto">
              <a:xfrm flipH="1" flipV="1">
                <a:off x="5257800" y="2754313"/>
                <a:ext cx="33338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Line 38"/>
              <p:cNvSpPr>
                <a:spLocks noChangeShapeType="1"/>
              </p:cNvSpPr>
              <p:nvPr/>
            </p:nvSpPr>
            <p:spPr bwMode="auto">
              <a:xfrm flipH="1">
                <a:off x="5257800" y="2378075"/>
                <a:ext cx="33338" cy="95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Line 39"/>
              <p:cNvSpPr>
                <a:spLocks noChangeShapeType="1"/>
              </p:cNvSpPr>
              <p:nvPr/>
            </p:nvSpPr>
            <p:spPr bwMode="auto">
              <a:xfrm flipH="1">
                <a:off x="5072063" y="2044700"/>
                <a:ext cx="26988" cy="254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40"/>
              <p:cNvSpPr>
                <a:spLocks noChangeShapeType="1"/>
              </p:cNvSpPr>
              <p:nvPr/>
            </p:nvSpPr>
            <p:spPr bwMode="auto">
              <a:xfrm flipH="1">
                <a:off x="4754563" y="1851025"/>
                <a:ext cx="11113" cy="34925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Line 41"/>
              <p:cNvSpPr>
                <a:spLocks noChangeShapeType="1"/>
              </p:cNvSpPr>
              <p:nvPr/>
            </p:nvSpPr>
            <p:spPr bwMode="auto">
              <a:xfrm>
                <a:off x="4198938" y="1925638"/>
                <a:ext cx="36513" cy="635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42"/>
              <p:cNvSpPr>
                <a:spLocks noChangeShapeType="1"/>
              </p:cNvSpPr>
              <p:nvPr/>
            </p:nvSpPr>
            <p:spPr bwMode="auto">
              <a:xfrm>
                <a:off x="3927475" y="2198688"/>
                <a:ext cx="61913" cy="36513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Line 43"/>
              <p:cNvSpPr>
                <a:spLocks noChangeShapeType="1"/>
              </p:cNvSpPr>
              <p:nvPr/>
            </p:nvSpPr>
            <p:spPr bwMode="auto">
              <a:xfrm>
                <a:off x="3827463" y="2571750"/>
                <a:ext cx="71438" cy="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44"/>
              <p:cNvSpPr>
                <a:spLocks noChangeShapeType="1"/>
              </p:cNvSpPr>
              <p:nvPr/>
            </p:nvSpPr>
            <p:spPr bwMode="auto">
              <a:xfrm flipV="1">
                <a:off x="3927475" y="2906713"/>
                <a:ext cx="61913" cy="381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Line 45"/>
              <p:cNvSpPr>
                <a:spLocks noChangeShapeType="1"/>
              </p:cNvSpPr>
              <p:nvPr/>
            </p:nvSpPr>
            <p:spPr bwMode="auto">
              <a:xfrm flipH="1">
                <a:off x="5245100" y="2571750"/>
                <a:ext cx="71438" cy="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46"/>
              <p:cNvSpPr>
                <a:spLocks noChangeShapeType="1"/>
              </p:cNvSpPr>
              <p:nvPr/>
            </p:nvSpPr>
            <p:spPr bwMode="auto">
              <a:xfrm flipH="1">
                <a:off x="5154613" y="2198688"/>
                <a:ext cx="61913" cy="36513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Line 47"/>
              <p:cNvSpPr>
                <a:spLocks noChangeShapeType="1"/>
              </p:cNvSpPr>
              <p:nvPr/>
            </p:nvSpPr>
            <p:spPr bwMode="auto">
              <a:xfrm flipH="1">
                <a:off x="4906963" y="1925638"/>
                <a:ext cx="38100" cy="63500"/>
              </a:xfrm>
              <a:prstGeom prst="line">
                <a:avLst/>
              </a:prstGeom>
              <a:noFill/>
              <a:ln w="63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4443191" y="2444750"/>
              <a:ext cx="256032" cy="252413"/>
              <a:chOff x="4443191" y="2444750"/>
              <a:chExt cx="256032" cy="252413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4443191" y="2444750"/>
                <a:ext cx="256032" cy="252413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4484689" y="2485661"/>
                <a:ext cx="173036" cy="17059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10000"/>
                      <a:lumOff val="90000"/>
                      <a:shade val="30000"/>
                      <a:satMod val="115000"/>
                    </a:schemeClr>
                  </a:gs>
                  <a:gs pos="50000">
                    <a:schemeClr val="tx1">
                      <a:lumMod val="10000"/>
                      <a:lumOff val="90000"/>
                      <a:shade val="67500"/>
                      <a:satMod val="115000"/>
                    </a:schemeClr>
                  </a:gs>
                  <a:gs pos="100000">
                    <a:schemeClr val="tx1">
                      <a:lumMod val="10000"/>
                      <a:lumOff val="9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 rot="6002163">
            <a:off x="4718717" y="3684885"/>
            <a:ext cx="949436" cy="936011"/>
            <a:chOff x="3937002" y="1945720"/>
            <a:chExt cx="1268410" cy="1250476"/>
          </a:xfrm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37075" y="1946276"/>
              <a:ext cx="69850" cy="638175"/>
            </a:xfrm>
            <a:custGeom>
              <a:avLst/>
              <a:gdLst>
                <a:gd name="T0" fmla="*/ 0 w 40"/>
                <a:gd name="T1" fmla="*/ 343 h 363"/>
                <a:gd name="T2" fmla="*/ 20 w 40"/>
                <a:gd name="T3" fmla="*/ 0 h 363"/>
                <a:gd name="T4" fmla="*/ 39 w 40"/>
                <a:gd name="T5" fmla="*/ 343 h 363"/>
                <a:gd name="T6" fmla="*/ 20 w 40"/>
                <a:gd name="T7" fmla="*/ 363 h 363"/>
                <a:gd name="T8" fmla="*/ 0 w 40"/>
                <a:gd name="T9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3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3"/>
                    <a:pt x="20" y="363"/>
                  </a:cubicBezTo>
                  <a:cubicBezTo>
                    <a:pt x="9" y="363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3937002" y="1945720"/>
              <a:ext cx="1268410" cy="1250476"/>
            </a:xfrm>
            <a:prstGeom prst="ellipse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Rectangle 54"/>
          <p:cNvSpPr/>
          <p:nvPr/>
        </p:nvSpPr>
        <p:spPr>
          <a:xfrm flipH="1">
            <a:off x="5028326" y="4514249"/>
            <a:ext cx="330219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135%</a:t>
            </a:r>
          </a:p>
        </p:txBody>
      </p:sp>
      <p:sp>
        <p:nvSpPr>
          <p:cNvPr id="56" name="Rectangle 55"/>
          <p:cNvSpPr/>
          <p:nvPr/>
        </p:nvSpPr>
        <p:spPr>
          <a:xfrm flipH="1">
            <a:off x="5486193" y="4318718"/>
            <a:ext cx="190758" cy="9233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150%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4781401" y="4318718"/>
            <a:ext cx="99386" cy="9233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0%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161099" y="885825"/>
            <a:ext cx="1200976" cy="1714500"/>
            <a:chOff x="140779" y="738857"/>
            <a:chExt cx="1099859" cy="1861468"/>
          </a:xfrm>
          <a:solidFill>
            <a:schemeClr val="accent1"/>
          </a:solidFill>
        </p:grpSpPr>
        <p:sp>
          <p:nvSpPr>
            <p:cNvPr id="59" name="Rectangle 58"/>
            <p:cNvSpPr/>
            <p:nvPr/>
          </p:nvSpPr>
          <p:spPr>
            <a:xfrm>
              <a:off x="140779" y="738857"/>
              <a:ext cx="1099859" cy="42668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350</a:t>
              </a:r>
              <a:br>
                <a:rPr lang="en-US" sz="1050" dirty="0">
                  <a:solidFill>
                    <a:schemeClr val="bg1"/>
                  </a:solidFill>
                </a:rPr>
              </a:br>
              <a:r>
                <a:rPr lang="en-US" sz="700" dirty="0">
                  <a:solidFill>
                    <a:schemeClr val="bg1"/>
                  </a:solidFill>
                </a:rPr>
                <a:t>Total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40779" y="1217119"/>
              <a:ext cx="1099859" cy="42668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2.5%</a:t>
              </a:r>
              <a:br>
                <a:rPr lang="en-US" sz="1050" dirty="0">
                  <a:solidFill>
                    <a:schemeClr val="bg1"/>
                  </a:solidFill>
                </a:rPr>
              </a:br>
              <a:r>
                <a:rPr lang="en-US" sz="700" dirty="0">
                  <a:solidFill>
                    <a:schemeClr val="bg1"/>
                  </a:solidFill>
                </a:rPr>
                <a:t>Churn Rate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40779" y="2173644"/>
              <a:ext cx="1099859" cy="4266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15</a:t>
              </a:r>
              <a:br>
                <a:rPr lang="en-US" sz="1050" dirty="0">
                  <a:solidFill>
                    <a:schemeClr val="bg1"/>
                  </a:solidFill>
                </a:rPr>
              </a:br>
              <a:r>
                <a:rPr lang="en-US" sz="700" dirty="0">
                  <a:solidFill>
                    <a:schemeClr val="bg1"/>
                  </a:solidFill>
                </a:rPr>
                <a:t>Net Gained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40779" y="1695381"/>
              <a:ext cx="1099859" cy="42668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xx Months</a:t>
              </a:r>
              <a:br>
                <a:rPr lang="en-US" sz="1050" dirty="0">
                  <a:solidFill>
                    <a:schemeClr val="bg1"/>
                  </a:solidFill>
                </a:rPr>
              </a:br>
              <a:r>
                <a:rPr lang="en-US" sz="700" dirty="0">
                  <a:solidFill>
                    <a:schemeClr val="bg1"/>
                  </a:solidFill>
                </a:rPr>
                <a:t>Avg. Contract duration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61099" y="2867025"/>
            <a:ext cx="1200976" cy="2085955"/>
            <a:chOff x="140779" y="2647950"/>
            <a:chExt cx="1099859" cy="2305030"/>
          </a:xfrm>
          <a:solidFill>
            <a:schemeClr val="accent3"/>
          </a:solidFill>
        </p:grpSpPr>
        <p:sp>
          <p:nvSpPr>
            <p:cNvPr id="60" name="Rectangle 59"/>
            <p:cNvSpPr/>
            <p:nvPr/>
          </p:nvSpPr>
          <p:spPr>
            <a:xfrm>
              <a:off x="140779" y="4526299"/>
              <a:ext cx="1099859" cy="4266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$1.100</a:t>
              </a:r>
              <a:br>
                <a:rPr lang="en-US" sz="1050" dirty="0">
                  <a:solidFill>
                    <a:schemeClr val="bg1"/>
                  </a:solidFill>
                </a:rPr>
              </a:br>
              <a:r>
                <a:rPr lang="en-US" sz="700" dirty="0">
                  <a:solidFill>
                    <a:schemeClr val="bg1"/>
                  </a:solidFill>
                </a:rPr>
                <a:t>ARPU New Customer</a:t>
              </a: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40779" y="2647950"/>
              <a:ext cx="1099859" cy="4266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$3,250</a:t>
              </a:r>
              <a:br>
                <a:rPr lang="en-US" sz="1050" dirty="0">
                  <a:solidFill>
                    <a:schemeClr val="bg1"/>
                  </a:solidFill>
                </a:rPr>
              </a:br>
              <a:r>
                <a:rPr lang="en-US" sz="700" dirty="0">
                  <a:solidFill>
                    <a:schemeClr val="bg1"/>
                  </a:solidFill>
                </a:rPr>
                <a:t>CAC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40779" y="3117537"/>
              <a:ext cx="1099859" cy="4266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$12,59K</a:t>
              </a:r>
              <a:br>
                <a:rPr lang="en-US" sz="1050" dirty="0">
                  <a:solidFill>
                    <a:schemeClr val="bg1"/>
                  </a:solidFill>
                </a:rPr>
              </a:br>
              <a:r>
                <a:rPr lang="en-US" sz="700" dirty="0">
                  <a:solidFill>
                    <a:schemeClr val="bg1"/>
                  </a:solidFill>
                </a:rPr>
                <a:t>CLTV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40779" y="3587124"/>
              <a:ext cx="1099859" cy="4266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4.13</a:t>
              </a:r>
              <a:br>
                <a:rPr lang="en-US" sz="1200" i="1" dirty="0">
                  <a:solidFill>
                    <a:schemeClr val="bg1"/>
                  </a:solidFill>
                </a:rPr>
              </a:br>
              <a:r>
                <a:rPr lang="en-US" sz="700" dirty="0">
                  <a:solidFill>
                    <a:schemeClr val="bg1"/>
                  </a:solidFill>
                </a:rPr>
                <a:t>CLTV to CAC ratio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40779" y="4056711"/>
              <a:ext cx="1099859" cy="4266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$1.000</a:t>
              </a:r>
              <a:br>
                <a:rPr lang="en-US" sz="1050" dirty="0">
                  <a:solidFill>
                    <a:schemeClr val="bg1"/>
                  </a:solidFill>
                </a:rPr>
              </a:br>
              <a:r>
                <a:rPr lang="en-US" sz="700" dirty="0">
                  <a:solidFill>
                    <a:schemeClr val="bg1"/>
                  </a:solidFill>
                </a:rPr>
                <a:t>ARPU All Customer</a:t>
              </a:r>
            </a:p>
          </p:txBody>
        </p:sp>
      </p:grpSp>
      <p:sp>
        <p:nvSpPr>
          <p:cNvPr id="70" name="Rectangle 69"/>
          <p:cNvSpPr/>
          <p:nvPr/>
        </p:nvSpPr>
        <p:spPr>
          <a:xfrm flipH="1">
            <a:off x="285495" y="706010"/>
            <a:ext cx="952184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Paying Customers</a:t>
            </a:r>
          </a:p>
        </p:txBody>
      </p:sp>
      <p:sp>
        <p:nvSpPr>
          <p:cNvPr id="105" name="Rectangle 104"/>
          <p:cNvSpPr/>
          <p:nvPr/>
        </p:nvSpPr>
        <p:spPr>
          <a:xfrm flipH="1">
            <a:off x="242214" y="2674694"/>
            <a:ext cx="1038746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CAC / ARPU / CLTV </a:t>
            </a:r>
          </a:p>
        </p:txBody>
      </p:sp>
      <p:graphicFrame>
        <p:nvGraphicFramePr>
          <p:cNvPr id="106" name="Chart 105"/>
          <p:cNvGraphicFramePr/>
          <p:nvPr>
            <p:extLst>
              <p:ext uri="{D42A27DB-BD31-4B8C-83A1-F6EECF244321}">
                <p14:modId xmlns:p14="http://schemas.microsoft.com/office/powerpoint/2010/main" val="981653442"/>
              </p:ext>
            </p:extLst>
          </p:nvPr>
        </p:nvGraphicFramePr>
        <p:xfrm>
          <a:off x="1379436" y="856089"/>
          <a:ext cx="2992539" cy="1595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7" name="Chart 106"/>
          <p:cNvGraphicFramePr/>
          <p:nvPr>
            <p:extLst>
              <p:ext uri="{D42A27DB-BD31-4B8C-83A1-F6EECF244321}">
                <p14:modId xmlns:p14="http://schemas.microsoft.com/office/powerpoint/2010/main" val="1159936071"/>
              </p:ext>
            </p:extLst>
          </p:nvPr>
        </p:nvGraphicFramePr>
        <p:xfrm>
          <a:off x="1237615" y="2867024"/>
          <a:ext cx="3250639" cy="2085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8" name="Rectangle 107"/>
          <p:cNvSpPr/>
          <p:nvPr/>
        </p:nvSpPr>
        <p:spPr>
          <a:xfrm flipH="1">
            <a:off x="1583307" y="706011"/>
            <a:ext cx="2542363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 and Lost Paying Customers - Last 12 Month</a:t>
            </a:r>
          </a:p>
        </p:txBody>
      </p:sp>
      <p:sp>
        <p:nvSpPr>
          <p:cNvPr id="109" name="Rectangle 108"/>
          <p:cNvSpPr/>
          <p:nvPr/>
        </p:nvSpPr>
        <p:spPr>
          <a:xfrm flipH="1">
            <a:off x="1393865" y="2674695"/>
            <a:ext cx="2862963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ARPU All/ New Customers , CAC, CLTV - Last 12 Month</a:t>
            </a:r>
          </a:p>
        </p:txBody>
      </p:sp>
    </p:spTree>
    <p:extLst>
      <p:ext uri="{BB962C8B-B14F-4D97-AF65-F5344CB8AC3E}">
        <p14:creationId xmlns:p14="http://schemas.microsoft.com/office/powerpoint/2010/main" val="708995314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Web Analytics Dashboard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644714" y="3540857"/>
            <a:ext cx="4887668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1607282" y="2110062"/>
            <a:ext cx="2436029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605240" y="679267"/>
            <a:ext cx="3693352" cy="141212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328100" y="679267"/>
            <a:ext cx="3693352" cy="141212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6585423" y="2110062"/>
            <a:ext cx="2436029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585423" y="3540857"/>
            <a:ext cx="2436029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2549" y="679266"/>
            <a:ext cx="1453515" cy="6879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/>
              <a:t>1,800,555</a:t>
            </a:r>
            <a:br>
              <a:rPr lang="en-US" dirty="0"/>
            </a:br>
            <a:r>
              <a:rPr lang="en-US" sz="1000" dirty="0"/>
              <a:t>Visits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122549" y="4265018"/>
            <a:ext cx="1453515" cy="6879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/>
              <a:t>10%</a:t>
            </a:r>
            <a:br>
              <a:rPr lang="en-US" dirty="0"/>
            </a:br>
            <a:r>
              <a:rPr lang="en-US" sz="1000" dirty="0"/>
              <a:t>Goal </a:t>
            </a:r>
            <a:br>
              <a:rPr lang="en-US" sz="1000" dirty="0"/>
            </a:br>
            <a:r>
              <a:rPr lang="en-US" sz="1000" dirty="0"/>
              <a:t>Conversion</a:t>
            </a:r>
            <a:endParaRPr lang="en-US" sz="1800" dirty="0"/>
          </a:p>
        </p:txBody>
      </p:sp>
      <p:sp>
        <p:nvSpPr>
          <p:cNvPr id="14" name="Rectangle 13"/>
          <p:cNvSpPr/>
          <p:nvPr/>
        </p:nvSpPr>
        <p:spPr>
          <a:xfrm>
            <a:off x="122549" y="3547869"/>
            <a:ext cx="1453515" cy="6879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/>
              <a:t>1,752,526</a:t>
            </a:r>
            <a:br>
              <a:rPr lang="en-US" dirty="0"/>
            </a:br>
            <a:r>
              <a:rPr lang="en-US" sz="1000" dirty="0"/>
              <a:t>Page View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22549" y="2830718"/>
            <a:ext cx="1453515" cy="6879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/>
              <a:t>60%</a:t>
            </a:r>
            <a:br>
              <a:rPr lang="en-US" dirty="0"/>
            </a:br>
            <a:r>
              <a:rPr lang="en-US" sz="1000" dirty="0"/>
              <a:t>Bounce Rate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122549" y="2113568"/>
            <a:ext cx="1453515" cy="6879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/>
              <a:t>1.9 Pages</a:t>
            </a:r>
            <a:br>
              <a:rPr lang="en-US" dirty="0"/>
            </a:br>
            <a:r>
              <a:rPr lang="en-US" sz="1000" dirty="0"/>
              <a:t>Per Visits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122549" y="1396417"/>
            <a:ext cx="1453515" cy="6879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/>
              <a:t>50 Sec</a:t>
            </a:r>
            <a:br>
              <a:rPr lang="en-US" dirty="0"/>
            </a:br>
            <a:r>
              <a:rPr lang="en-US" sz="1000" dirty="0"/>
              <a:t>Avg. Session</a:t>
            </a:r>
            <a:br>
              <a:rPr lang="en-US" sz="1000" dirty="0"/>
            </a:br>
            <a:r>
              <a:rPr lang="en-US" sz="1000" dirty="0"/>
              <a:t>Duration</a:t>
            </a:r>
            <a:endParaRPr lang="en-US" sz="16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1148774" y="836819"/>
            <a:ext cx="352970" cy="372856"/>
            <a:chOff x="1171074" y="930356"/>
            <a:chExt cx="268122" cy="283228"/>
          </a:xfrm>
        </p:grpSpPr>
        <p:sp>
          <p:nvSpPr>
            <p:cNvPr id="19" name="Freeform 279"/>
            <p:cNvSpPr>
              <a:spLocks noEditPoints="1"/>
            </p:cNvSpPr>
            <p:nvPr/>
          </p:nvSpPr>
          <p:spPr bwMode="auto">
            <a:xfrm>
              <a:off x="1228259" y="930356"/>
              <a:ext cx="153754" cy="152314"/>
            </a:xfrm>
            <a:custGeom>
              <a:avLst/>
              <a:gdLst>
                <a:gd name="T0" fmla="*/ 483 w 1062"/>
                <a:gd name="T1" fmla="*/ 181 h 1065"/>
                <a:gd name="T2" fmla="*/ 394 w 1062"/>
                <a:gd name="T3" fmla="*/ 206 h 1065"/>
                <a:gd name="T4" fmla="*/ 315 w 1062"/>
                <a:gd name="T5" fmla="*/ 252 h 1065"/>
                <a:gd name="T6" fmla="*/ 251 w 1062"/>
                <a:gd name="T7" fmla="*/ 316 h 1065"/>
                <a:gd name="T8" fmla="*/ 206 w 1062"/>
                <a:gd name="T9" fmla="*/ 395 h 1065"/>
                <a:gd name="T10" fmla="*/ 181 w 1062"/>
                <a:gd name="T11" fmla="*/ 485 h 1065"/>
                <a:gd name="T12" fmla="*/ 181 w 1062"/>
                <a:gd name="T13" fmla="*/ 581 h 1065"/>
                <a:gd name="T14" fmla="*/ 206 w 1062"/>
                <a:gd name="T15" fmla="*/ 671 h 1065"/>
                <a:gd name="T16" fmla="*/ 251 w 1062"/>
                <a:gd name="T17" fmla="*/ 750 h 1065"/>
                <a:gd name="T18" fmla="*/ 315 w 1062"/>
                <a:gd name="T19" fmla="*/ 814 h 1065"/>
                <a:gd name="T20" fmla="*/ 394 w 1062"/>
                <a:gd name="T21" fmla="*/ 860 h 1065"/>
                <a:gd name="T22" fmla="*/ 483 w 1062"/>
                <a:gd name="T23" fmla="*/ 885 h 1065"/>
                <a:gd name="T24" fmla="*/ 579 w 1062"/>
                <a:gd name="T25" fmla="*/ 885 h 1065"/>
                <a:gd name="T26" fmla="*/ 669 w 1062"/>
                <a:gd name="T27" fmla="*/ 860 h 1065"/>
                <a:gd name="T28" fmla="*/ 747 w 1062"/>
                <a:gd name="T29" fmla="*/ 814 h 1065"/>
                <a:gd name="T30" fmla="*/ 811 w 1062"/>
                <a:gd name="T31" fmla="*/ 750 h 1065"/>
                <a:gd name="T32" fmla="*/ 857 w 1062"/>
                <a:gd name="T33" fmla="*/ 671 h 1065"/>
                <a:gd name="T34" fmla="*/ 882 w 1062"/>
                <a:gd name="T35" fmla="*/ 581 h 1065"/>
                <a:gd name="T36" fmla="*/ 882 w 1062"/>
                <a:gd name="T37" fmla="*/ 485 h 1065"/>
                <a:gd name="T38" fmla="*/ 857 w 1062"/>
                <a:gd name="T39" fmla="*/ 395 h 1065"/>
                <a:gd name="T40" fmla="*/ 811 w 1062"/>
                <a:gd name="T41" fmla="*/ 316 h 1065"/>
                <a:gd name="T42" fmla="*/ 747 w 1062"/>
                <a:gd name="T43" fmla="*/ 252 h 1065"/>
                <a:gd name="T44" fmla="*/ 669 w 1062"/>
                <a:gd name="T45" fmla="*/ 206 h 1065"/>
                <a:gd name="T46" fmla="*/ 579 w 1062"/>
                <a:gd name="T47" fmla="*/ 181 h 1065"/>
                <a:gd name="T48" fmla="*/ 531 w 1062"/>
                <a:gd name="T49" fmla="*/ 0 h 1065"/>
                <a:gd name="T50" fmla="*/ 588 w 1062"/>
                <a:gd name="T51" fmla="*/ 3 h 1065"/>
                <a:gd name="T52" fmla="*/ 698 w 1062"/>
                <a:gd name="T53" fmla="*/ 28 h 1065"/>
                <a:gd name="T54" fmla="*/ 798 w 1062"/>
                <a:gd name="T55" fmla="*/ 73 h 1065"/>
                <a:gd name="T56" fmla="*/ 887 w 1062"/>
                <a:gd name="T57" fmla="*/ 138 h 1065"/>
                <a:gd name="T58" fmla="*/ 960 w 1062"/>
                <a:gd name="T59" fmla="*/ 219 h 1065"/>
                <a:gd name="T60" fmla="*/ 1014 w 1062"/>
                <a:gd name="T61" fmla="*/ 313 h 1065"/>
                <a:gd name="T62" fmla="*/ 1049 w 1062"/>
                <a:gd name="T63" fmla="*/ 418 h 1065"/>
                <a:gd name="T64" fmla="*/ 1062 w 1062"/>
                <a:gd name="T65" fmla="*/ 533 h 1065"/>
                <a:gd name="T66" fmla="*/ 1049 w 1062"/>
                <a:gd name="T67" fmla="*/ 647 h 1065"/>
                <a:gd name="T68" fmla="*/ 1014 w 1062"/>
                <a:gd name="T69" fmla="*/ 753 h 1065"/>
                <a:gd name="T70" fmla="*/ 960 w 1062"/>
                <a:gd name="T71" fmla="*/ 847 h 1065"/>
                <a:gd name="T72" fmla="*/ 887 w 1062"/>
                <a:gd name="T73" fmla="*/ 928 h 1065"/>
                <a:gd name="T74" fmla="*/ 798 w 1062"/>
                <a:gd name="T75" fmla="*/ 993 h 1065"/>
                <a:gd name="T76" fmla="*/ 698 w 1062"/>
                <a:gd name="T77" fmla="*/ 1039 h 1065"/>
                <a:gd name="T78" fmla="*/ 588 w 1062"/>
                <a:gd name="T79" fmla="*/ 1062 h 1065"/>
                <a:gd name="T80" fmla="*/ 473 w 1062"/>
                <a:gd name="T81" fmla="*/ 1062 h 1065"/>
                <a:gd name="T82" fmla="*/ 363 w 1062"/>
                <a:gd name="T83" fmla="*/ 1039 h 1065"/>
                <a:gd name="T84" fmla="*/ 263 w 1062"/>
                <a:gd name="T85" fmla="*/ 993 h 1065"/>
                <a:gd name="T86" fmla="*/ 176 w 1062"/>
                <a:gd name="T87" fmla="*/ 928 h 1065"/>
                <a:gd name="T88" fmla="*/ 103 w 1062"/>
                <a:gd name="T89" fmla="*/ 847 h 1065"/>
                <a:gd name="T90" fmla="*/ 47 w 1062"/>
                <a:gd name="T91" fmla="*/ 753 h 1065"/>
                <a:gd name="T92" fmla="*/ 12 w 1062"/>
                <a:gd name="T93" fmla="*/ 647 h 1065"/>
                <a:gd name="T94" fmla="*/ 0 w 1062"/>
                <a:gd name="T95" fmla="*/ 533 h 1065"/>
                <a:gd name="T96" fmla="*/ 12 w 1062"/>
                <a:gd name="T97" fmla="*/ 418 h 1065"/>
                <a:gd name="T98" fmla="*/ 47 w 1062"/>
                <a:gd name="T99" fmla="*/ 313 h 1065"/>
                <a:gd name="T100" fmla="*/ 103 w 1062"/>
                <a:gd name="T101" fmla="*/ 219 h 1065"/>
                <a:gd name="T102" fmla="*/ 176 w 1062"/>
                <a:gd name="T103" fmla="*/ 138 h 1065"/>
                <a:gd name="T104" fmla="*/ 263 w 1062"/>
                <a:gd name="T105" fmla="*/ 73 h 1065"/>
                <a:gd name="T106" fmla="*/ 363 w 1062"/>
                <a:gd name="T107" fmla="*/ 28 h 1065"/>
                <a:gd name="T108" fmla="*/ 473 w 1062"/>
                <a:gd name="T109" fmla="*/ 3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62" h="1065">
                  <a:moveTo>
                    <a:pt x="531" y="177"/>
                  </a:moveTo>
                  <a:lnTo>
                    <a:pt x="483" y="181"/>
                  </a:lnTo>
                  <a:lnTo>
                    <a:pt x="437" y="191"/>
                  </a:lnTo>
                  <a:lnTo>
                    <a:pt x="394" y="206"/>
                  </a:lnTo>
                  <a:lnTo>
                    <a:pt x="353" y="227"/>
                  </a:lnTo>
                  <a:lnTo>
                    <a:pt x="315" y="252"/>
                  </a:lnTo>
                  <a:lnTo>
                    <a:pt x="281" y="282"/>
                  </a:lnTo>
                  <a:lnTo>
                    <a:pt x="251" y="316"/>
                  </a:lnTo>
                  <a:lnTo>
                    <a:pt x="226" y="354"/>
                  </a:lnTo>
                  <a:lnTo>
                    <a:pt x="206" y="395"/>
                  </a:lnTo>
                  <a:lnTo>
                    <a:pt x="190" y="439"/>
                  </a:lnTo>
                  <a:lnTo>
                    <a:pt x="181" y="485"/>
                  </a:lnTo>
                  <a:lnTo>
                    <a:pt x="178" y="533"/>
                  </a:lnTo>
                  <a:lnTo>
                    <a:pt x="181" y="581"/>
                  </a:lnTo>
                  <a:lnTo>
                    <a:pt x="190" y="628"/>
                  </a:lnTo>
                  <a:lnTo>
                    <a:pt x="206" y="671"/>
                  </a:lnTo>
                  <a:lnTo>
                    <a:pt x="226" y="712"/>
                  </a:lnTo>
                  <a:lnTo>
                    <a:pt x="251" y="750"/>
                  </a:lnTo>
                  <a:lnTo>
                    <a:pt x="281" y="784"/>
                  </a:lnTo>
                  <a:lnTo>
                    <a:pt x="315" y="814"/>
                  </a:lnTo>
                  <a:lnTo>
                    <a:pt x="353" y="840"/>
                  </a:lnTo>
                  <a:lnTo>
                    <a:pt x="394" y="860"/>
                  </a:lnTo>
                  <a:lnTo>
                    <a:pt x="437" y="876"/>
                  </a:lnTo>
                  <a:lnTo>
                    <a:pt x="483" y="885"/>
                  </a:lnTo>
                  <a:lnTo>
                    <a:pt x="531" y="888"/>
                  </a:lnTo>
                  <a:lnTo>
                    <a:pt x="579" y="885"/>
                  </a:lnTo>
                  <a:lnTo>
                    <a:pt x="625" y="876"/>
                  </a:lnTo>
                  <a:lnTo>
                    <a:pt x="669" y="860"/>
                  </a:lnTo>
                  <a:lnTo>
                    <a:pt x="710" y="840"/>
                  </a:lnTo>
                  <a:lnTo>
                    <a:pt x="747" y="814"/>
                  </a:lnTo>
                  <a:lnTo>
                    <a:pt x="781" y="784"/>
                  </a:lnTo>
                  <a:lnTo>
                    <a:pt x="811" y="750"/>
                  </a:lnTo>
                  <a:lnTo>
                    <a:pt x="836" y="712"/>
                  </a:lnTo>
                  <a:lnTo>
                    <a:pt x="857" y="671"/>
                  </a:lnTo>
                  <a:lnTo>
                    <a:pt x="872" y="628"/>
                  </a:lnTo>
                  <a:lnTo>
                    <a:pt x="882" y="581"/>
                  </a:lnTo>
                  <a:lnTo>
                    <a:pt x="885" y="533"/>
                  </a:lnTo>
                  <a:lnTo>
                    <a:pt x="882" y="485"/>
                  </a:lnTo>
                  <a:lnTo>
                    <a:pt x="872" y="439"/>
                  </a:lnTo>
                  <a:lnTo>
                    <a:pt x="857" y="395"/>
                  </a:lnTo>
                  <a:lnTo>
                    <a:pt x="836" y="354"/>
                  </a:lnTo>
                  <a:lnTo>
                    <a:pt x="811" y="316"/>
                  </a:lnTo>
                  <a:lnTo>
                    <a:pt x="781" y="282"/>
                  </a:lnTo>
                  <a:lnTo>
                    <a:pt x="747" y="252"/>
                  </a:lnTo>
                  <a:lnTo>
                    <a:pt x="710" y="227"/>
                  </a:lnTo>
                  <a:lnTo>
                    <a:pt x="669" y="206"/>
                  </a:lnTo>
                  <a:lnTo>
                    <a:pt x="625" y="191"/>
                  </a:lnTo>
                  <a:lnTo>
                    <a:pt x="579" y="181"/>
                  </a:lnTo>
                  <a:lnTo>
                    <a:pt x="531" y="177"/>
                  </a:lnTo>
                  <a:close/>
                  <a:moveTo>
                    <a:pt x="531" y="0"/>
                  </a:moveTo>
                  <a:lnTo>
                    <a:pt x="531" y="0"/>
                  </a:lnTo>
                  <a:lnTo>
                    <a:pt x="588" y="3"/>
                  </a:lnTo>
                  <a:lnTo>
                    <a:pt x="645" y="13"/>
                  </a:lnTo>
                  <a:lnTo>
                    <a:pt x="698" y="28"/>
                  </a:lnTo>
                  <a:lnTo>
                    <a:pt x="750" y="48"/>
                  </a:lnTo>
                  <a:lnTo>
                    <a:pt x="798" y="73"/>
                  </a:lnTo>
                  <a:lnTo>
                    <a:pt x="845" y="103"/>
                  </a:lnTo>
                  <a:lnTo>
                    <a:pt x="887" y="138"/>
                  </a:lnTo>
                  <a:lnTo>
                    <a:pt x="925" y="176"/>
                  </a:lnTo>
                  <a:lnTo>
                    <a:pt x="960" y="219"/>
                  </a:lnTo>
                  <a:lnTo>
                    <a:pt x="990" y="264"/>
                  </a:lnTo>
                  <a:lnTo>
                    <a:pt x="1014" y="313"/>
                  </a:lnTo>
                  <a:lnTo>
                    <a:pt x="1035" y="365"/>
                  </a:lnTo>
                  <a:lnTo>
                    <a:pt x="1049" y="418"/>
                  </a:lnTo>
                  <a:lnTo>
                    <a:pt x="1059" y="475"/>
                  </a:lnTo>
                  <a:lnTo>
                    <a:pt x="1062" y="533"/>
                  </a:lnTo>
                  <a:lnTo>
                    <a:pt x="1059" y="592"/>
                  </a:lnTo>
                  <a:lnTo>
                    <a:pt x="1049" y="647"/>
                  </a:lnTo>
                  <a:lnTo>
                    <a:pt x="1035" y="702"/>
                  </a:lnTo>
                  <a:lnTo>
                    <a:pt x="1014" y="753"/>
                  </a:lnTo>
                  <a:lnTo>
                    <a:pt x="990" y="802"/>
                  </a:lnTo>
                  <a:lnTo>
                    <a:pt x="960" y="847"/>
                  </a:lnTo>
                  <a:lnTo>
                    <a:pt x="925" y="890"/>
                  </a:lnTo>
                  <a:lnTo>
                    <a:pt x="887" y="928"/>
                  </a:lnTo>
                  <a:lnTo>
                    <a:pt x="845" y="962"/>
                  </a:lnTo>
                  <a:lnTo>
                    <a:pt x="798" y="993"/>
                  </a:lnTo>
                  <a:lnTo>
                    <a:pt x="750" y="1018"/>
                  </a:lnTo>
                  <a:lnTo>
                    <a:pt x="698" y="1039"/>
                  </a:lnTo>
                  <a:lnTo>
                    <a:pt x="645" y="1053"/>
                  </a:lnTo>
                  <a:lnTo>
                    <a:pt x="588" y="1062"/>
                  </a:lnTo>
                  <a:lnTo>
                    <a:pt x="531" y="1065"/>
                  </a:lnTo>
                  <a:lnTo>
                    <a:pt x="473" y="1062"/>
                  </a:lnTo>
                  <a:lnTo>
                    <a:pt x="418" y="1053"/>
                  </a:lnTo>
                  <a:lnTo>
                    <a:pt x="363" y="1039"/>
                  </a:lnTo>
                  <a:lnTo>
                    <a:pt x="312" y="1018"/>
                  </a:lnTo>
                  <a:lnTo>
                    <a:pt x="263" y="993"/>
                  </a:lnTo>
                  <a:lnTo>
                    <a:pt x="218" y="962"/>
                  </a:lnTo>
                  <a:lnTo>
                    <a:pt x="176" y="928"/>
                  </a:lnTo>
                  <a:lnTo>
                    <a:pt x="138" y="890"/>
                  </a:lnTo>
                  <a:lnTo>
                    <a:pt x="103" y="847"/>
                  </a:lnTo>
                  <a:lnTo>
                    <a:pt x="73" y="802"/>
                  </a:lnTo>
                  <a:lnTo>
                    <a:pt x="47" y="753"/>
                  </a:lnTo>
                  <a:lnTo>
                    <a:pt x="28" y="702"/>
                  </a:lnTo>
                  <a:lnTo>
                    <a:pt x="12" y="647"/>
                  </a:lnTo>
                  <a:lnTo>
                    <a:pt x="4" y="592"/>
                  </a:lnTo>
                  <a:lnTo>
                    <a:pt x="0" y="533"/>
                  </a:lnTo>
                  <a:lnTo>
                    <a:pt x="4" y="475"/>
                  </a:lnTo>
                  <a:lnTo>
                    <a:pt x="12" y="418"/>
                  </a:lnTo>
                  <a:lnTo>
                    <a:pt x="28" y="365"/>
                  </a:lnTo>
                  <a:lnTo>
                    <a:pt x="47" y="313"/>
                  </a:lnTo>
                  <a:lnTo>
                    <a:pt x="73" y="264"/>
                  </a:lnTo>
                  <a:lnTo>
                    <a:pt x="103" y="219"/>
                  </a:lnTo>
                  <a:lnTo>
                    <a:pt x="138" y="176"/>
                  </a:lnTo>
                  <a:lnTo>
                    <a:pt x="176" y="138"/>
                  </a:lnTo>
                  <a:lnTo>
                    <a:pt x="218" y="103"/>
                  </a:lnTo>
                  <a:lnTo>
                    <a:pt x="263" y="73"/>
                  </a:lnTo>
                  <a:lnTo>
                    <a:pt x="312" y="48"/>
                  </a:lnTo>
                  <a:lnTo>
                    <a:pt x="363" y="28"/>
                  </a:lnTo>
                  <a:lnTo>
                    <a:pt x="418" y="13"/>
                  </a:lnTo>
                  <a:lnTo>
                    <a:pt x="473" y="3"/>
                  </a:lnTo>
                  <a:lnTo>
                    <a:pt x="5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82"/>
            <p:cNvSpPr>
              <a:spLocks noEditPoints="1"/>
            </p:cNvSpPr>
            <p:nvPr/>
          </p:nvSpPr>
          <p:spPr bwMode="auto">
            <a:xfrm>
              <a:off x="1171074" y="1088963"/>
              <a:ext cx="268122" cy="124621"/>
            </a:xfrm>
            <a:custGeom>
              <a:avLst/>
              <a:gdLst>
                <a:gd name="T0" fmla="*/ 455 w 2127"/>
                <a:gd name="T1" fmla="*/ 181 h 994"/>
                <a:gd name="T2" fmla="*/ 392 w 2127"/>
                <a:gd name="T3" fmla="*/ 206 h 994"/>
                <a:gd name="T4" fmla="*/ 339 w 2127"/>
                <a:gd name="T5" fmla="*/ 250 h 994"/>
                <a:gd name="T6" fmla="*/ 302 w 2127"/>
                <a:gd name="T7" fmla="*/ 307 h 994"/>
                <a:gd name="T8" fmla="*/ 197 w 2127"/>
                <a:gd name="T9" fmla="*/ 815 h 994"/>
                <a:gd name="T10" fmla="*/ 1836 w 2127"/>
                <a:gd name="T11" fmla="*/ 339 h 994"/>
                <a:gd name="T12" fmla="*/ 1810 w 2127"/>
                <a:gd name="T13" fmla="*/ 277 h 994"/>
                <a:gd name="T14" fmla="*/ 1764 w 2127"/>
                <a:gd name="T15" fmla="*/ 226 h 994"/>
                <a:gd name="T16" fmla="*/ 1705 w 2127"/>
                <a:gd name="T17" fmla="*/ 191 h 994"/>
                <a:gd name="T18" fmla="*/ 1639 w 2127"/>
                <a:gd name="T19" fmla="*/ 178 h 994"/>
                <a:gd name="T20" fmla="*/ 1127 w 2127"/>
                <a:gd name="T21" fmla="*/ 477 h 994"/>
                <a:gd name="T22" fmla="*/ 1098 w 2127"/>
                <a:gd name="T23" fmla="*/ 497 h 994"/>
                <a:gd name="T24" fmla="*/ 1064 w 2127"/>
                <a:gd name="T25" fmla="*/ 504 h 994"/>
                <a:gd name="T26" fmla="*/ 1030 w 2127"/>
                <a:gd name="T27" fmla="*/ 497 h 994"/>
                <a:gd name="T28" fmla="*/ 1001 w 2127"/>
                <a:gd name="T29" fmla="*/ 477 h 994"/>
                <a:gd name="T30" fmla="*/ 488 w 2127"/>
                <a:gd name="T31" fmla="*/ 178 h 994"/>
                <a:gd name="T32" fmla="*/ 739 w 2127"/>
                <a:gd name="T33" fmla="*/ 0 h 994"/>
                <a:gd name="T34" fmla="*/ 773 w 2127"/>
                <a:gd name="T35" fmla="*/ 7 h 994"/>
                <a:gd name="T36" fmla="*/ 802 w 2127"/>
                <a:gd name="T37" fmla="*/ 26 h 994"/>
                <a:gd name="T38" fmla="*/ 1326 w 2127"/>
                <a:gd name="T39" fmla="*/ 26 h 994"/>
                <a:gd name="T40" fmla="*/ 1354 w 2127"/>
                <a:gd name="T41" fmla="*/ 7 h 994"/>
                <a:gd name="T42" fmla="*/ 1388 w 2127"/>
                <a:gd name="T43" fmla="*/ 0 h 994"/>
                <a:gd name="T44" fmla="*/ 1687 w 2127"/>
                <a:gd name="T45" fmla="*/ 3 h 994"/>
                <a:gd name="T46" fmla="*/ 1777 w 2127"/>
                <a:gd name="T47" fmla="*/ 28 h 994"/>
                <a:gd name="T48" fmla="*/ 1859 w 2127"/>
                <a:gd name="T49" fmla="*/ 73 h 994"/>
                <a:gd name="T50" fmla="*/ 1927 w 2127"/>
                <a:gd name="T51" fmla="*/ 137 h 994"/>
                <a:gd name="T52" fmla="*/ 1979 w 2127"/>
                <a:gd name="T53" fmla="*/ 216 h 994"/>
                <a:gd name="T54" fmla="*/ 2010 w 2127"/>
                <a:gd name="T55" fmla="*/ 304 h 994"/>
                <a:gd name="T56" fmla="*/ 2127 w 2127"/>
                <a:gd name="T57" fmla="*/ 907 h 994"/>
                <a:gd name="T58" fmla="*/ 2118 w 2127"/>
                <a:gd name="T59" fmla="*/ 944 h 994"/>
                <a:gd name="T60" fmla="*/ 2093 w 2127"/>
                <a:gd name="T61" fmla="*/ 974 h 994"/>
                <a:gd name="T62" fmla="*/ 2058 w 2127"/>
                <a:gd name="T63" fmla="*/ 991 h 994"/>
                <a:gd name="T64" fmla="*/ 90 w 2127"/>
                <a:gd name="T65" fmla="*/ 994 h 994"/>
                <a:gd name="T66" fmla="*/ 52 w 2127"/>
                <a:gd name="T67" fmla="*/ 984 h 994"/>
                <a:gd name="T68" fmla="*/ 21 w 2127"/>
                <a:gd name="T69" fmla="*/ 961 h 994"/>
                <a:gd name="T70" fmla="*/ 3 w 2127"/>
                <a:gd name="T71" fmla="*/ 926 h 994"/>
                <a:gd name="T72" fmla="*/ 2 w 2127"/>
                <a:gd name="T73" fmla="*/ 887 h 994"/>
                <a:gd name="T74" fmla="*/ 131 w 2127"/>
                <a:gd name="T75" fmla="*/ 259 h 994"/>
                <a:gd name="T76" fmla="*/ 172 w 2127"/>
                <a:gd name="T77" fmla="*/ 174 h 994"/>
                <a:gd name="T78" fmla="*/ 234 w 2127"/>
                <a:gd name="T79" fmla="*/ 103 h 994"/>
                <a:gd name="T80" fmla="*/ 309 w 2127"/>
                <a:gd name="T81" fmla="*/ 49 h 994"/>
                <a:gd name="T82" fmla="*/ 395 w 2127"/>
                <a:gd name="T83" fmla="*/ 13 h 994"/>
                <a:gd name="T84" fmla="*/ 488 w 2127"/>
                <a:gd name="T85" fmla="*/ 0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27" h="994">
                  <a:moveTo>
                    <a:pt x="488" y="178"/>
                  </a:moveTo>
                  <a:lnTo>
                    <a:pt x="455" y="181"/>
                  </a:lnTo>
                  <a:lnTo>
                    <a:pt x="423" y="191"/>
                  </a:lnTo>
                  <a:lnTo>
                    <a:pt x="392" y="206"/>
                  </a:lnTo>
                  <a:lnTo>
                    <a:pt x="364" y="226"/>
                  </a:lnTo>
                  <a:lnTo>
                    <a:pt x="339" y="250"/>
                  </a:lnTo>
                  <a:lnTo>
                    <a:pt x="318" y="277"/>
                  </a:lnTo>
                  <a:lnTo>
                    <a:pt x="302" y="307"/>
                  </a:lnTo>
                  <a:lnTo>
                    <a:pt x="293" y="339"/>
                  </a:lnTo>
                  <a:lnTo>
                    <a:pt x="197" y="815"/>
                  </a:lnTo>
                  <a:lnTo>
                    <a:pt x="1931" y="815"/>
                  </a:lnTo>
                  <a:lnTo>
                    <a:pt x="1836" y="339"/>
                  </a:lnTo>
                  <a:lnTo>
                    <a:pt x="1826" y="307"/>
                  </a:lnTo>
                  <a:lnTo>
                    <a:pt x="1810" y="277"/>
                  </a:lnTo>
                  <a:lnTo>
                    <a:pt x="1790" y="250"/>
                  </a:lnTo>
                  <a:lnTo>
                    <a:pt x="1764" y="226"/>
                  </a:lnTo>
                  <a:lnTo>
                    <a:pt x="1735" y="206"/>
                  </a:lnTo>
                  <a:lnTo>
                    <a:pt x="1705" y="191"/>
                  </a:lnTo>
                  <a:lnTo>
                    <a:pt x="1672" y="181"/>
                  </a:lnTo>
                  <a:lnTo>
                    <a:pt x="1639" y="178"/>
                  </a:lnTo>
                  <a:lnTo>
                    <a:pt x="1425" y="178"/>
                  </a:lnTo>
                  <a:lnTo>
                    <a:pt x="1127" y="477"/>
                  </a:lnTo>
                  <a:lnTo>
                    <a:pt x="1114" y="489"/>
                  </a:lnTo>
                  <a:lnTo>
                    <a:pt x="1098" y="497"/>
                  </a:lnTo>
                  <a:lnTo>
                    <a:pt x="1082" y="502"/>
                  </a:lnTo>
                  <a:lnTo>
                    <a:pt x="1064" y="504"/>
                  </a:lnTo>
                  <a:lnTo>
                    <a:pt x="1047" y="502"/>
                  </a:lnTo>
                  <a:lnTo>
                    <a:pt x="1030" y="497"/>
                  </a:lnTo>
                  <a:lnTo>
                    <a:pt x="1015" y="489"/>
                  </a:lnTo>
                  <a:lnTo>
                    <a:pt x="1001" y="477"/>
                  </a:lnTo>
                  <a:lnTo>
                    <a:pt x="702" y="178"/>
                  </a:lnTo>
                  <a:lnTo>
                    <a:pt x="488" y="178"/>
                  </a:lnTo>
                  <a:close/>
                  <a:moveTo>
                    <a:pt x="488" y="0"/>
                  </a:moveTo>
                  <a:lnTo>
                    <a:pt x="739" y="0"/>
                  </a:lnTo>
                  <a:lnTo>
                    <a:pt x="757" y="2"/>
                  </a:lnTo>
                  <a:lnTo>
                    <a:pt x="773" y="7"/>
                  </a:lnTo>
                  <a:lnTo>
                    <a:pt x="788" y="15"/>
                  </a:lnTo>
                  <a:lnTo>
                    <a:pt x="802" y="26"/>
                  </a:lnTo>
                  <a:lnTo>
                    <a:pt x="1064" y="290"/>
                  </a:lnTo>
                  <a:lnTo>
                    <a:pt x="1326" y="26"/>
                  </a:lnTo>
                  <a:lnTo>
                    <a:pt x="1340" y="15"/>
                  </a:lnTo>
                  <a:lnTo>
                    <a:pt x="1354" y="7"/>
                  </a:lnTo>
                  <a:lnTo>
                    <a:pt x="1372" y="2"/>
                  </a:lnTo>
                  <a:lnTo>
                    <a:pt x="1388" y="0"/>
                  </a:lnTo>
                  <a:lnTo>
                    <a:pt x="1639" y="0"/>
                  </a:lnTo>
                  <a:lnTo>
                    <a:pt x="1687" y="3"/>
                  </a:lnTo>
                  <a:lnTo>
                    <a:pt x="1733" y="13"/>
                  </a:lnTo>
                  <a:lnTo>
                    <a:pt x="1777" y="28"/>
                  </a:lnTo>
                  <a:lnTo>
                    <a:pt x="1818" y="49"/>
                  </a:lnTo>
                  <a:lnTo>
                    <a:pt x="1859" y="73"/>
                  </a:lnTo>
                  <a:lnTo>
                    <a:pt x="1895" y="103"/>
                  </a:lnTo>
                  <a:lnTo>
                    <a:pt x="1927" y="137"/>
                  </a:lnTo>
                  <a:lnTo>
                    <a:pt x="1955" y="174"/>
                  </a:lnTo>
                  <a:lnTo>
                    <a:pt x="1979" y="216"/>
                  </a:lnTo>
                  <a:lnTo>
                    <a:pt x="1997" y="259"/>
                  </a:lnTo>
                  <a:lnTo>
                    <a:pt x="2010" y="304"/>
                  </a:lnTo>
                  <a:lnTo>
                    <a:pt x="2125" y="887"/>
                  </a:lnTo>
                  <a:lnTo>
                    <a:pt x="2127" y="907"/>
                  </a:lnTo>
                  <a:lnTo>
                    <a:pt x="2124" y="926"/>
                  </a:lnTo>
                  <a:lnTo>
                    <a:pt x="2118" y="944"/>
                  </a:lnTo>
                  <a:lnTo>
                    <a:pt x="2107" y="961"/>
                  </a:lnTo>
                  <a:lnTo>
                    <a:pt x="2093" y="974"/>
                  </a:lnTo>
                  <a:lnTo>
                    <a:pt x="2077" y="984"/>
                  </a:lnTo>
                  <a:lnTo>
                    <a:pt x="2058" y="991"/>
                  </a:lnTo>
                  <a:lnTo>
                    <a:pt x="2039" y="994"/>
                  </a:lnTo>
                  <a:lnTo>
                    <a:pt x="90" y="994"/>
                  </a:lnTo>
                  <a:lnTo>
                    <a:pt x="70" y="991"/>
                  </a:lnTo>
                  <a:lnTo>
                    <a:pt x="52" y="984"/>
                  </a:lnTo>
                  <a:lnTo>
                    <a:pt x="35" y="974"/>
                  </a:lnTo>
                  <a:lnTo>
                    <a:pt x="21" y="961"/>
                  </a:lnTo>
                  <a:lnTo>
                    <a:pt x="11" y="944"/>
                  </a:lnTo>
                  <a:lnTo>
                    <a:pt x="3" y="926"/>
                  </a:lnTo>
                  <a:lnTo>
                    <a:pt x="0" y="907"/>
                  </a:lnTo>
                  <a:lnTo>
                    <a:pt x="2" y="887"/>
                  </a:lnTo>
                  <a:lnTo>
                    <a:pt x="119" y="304"/>
                  </a:lnTo>
                  <a:lnTo>
                    <a:pt x="131" y="259"/>
                  </a:lnTo>
                  <a:lnTo>
                    <a:pt x="150" y="216"/>
                  </a:lnTo>
                  <a:lnTo>
                    <a:pt x="172" y="174"/>
                  </a:lnTo>
                  <a:lnTo>
                    <a:pt x="201" y="137"/>
                  </a:lnTo>
                  <a:lnTo>
                    <a:pt x="234" y="103"/>
                  </a:lnTo>
                  <a:lnTo>
                    <a:pt x="270" y="73"/>
                  </a:lnTo>
                  <a:lnTo>
                    <a:pt x="309" y="49"/>
                  </a:lnTo>
                  <a:lnTo>
                    <a:pt x="351" y="28"/>
                  </a:lnTo>
                  <a:lnTo>
                    <a:pt x="395" y="13"/>
                  </a:lnTo>
                  <a:lnTo>
                    <a:pt x="441" y="3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008887" y="1496879"/>
            <a:ext cx="498268" cy="487039"/>
            <a:chOff x="3432175" y="2411413"/>
            <a:chExt cx="563563" cy="550863"/>
          </a:xfrm>
          <a:solidFill>
            <a:schemeClr val="bg1"/>
          </a:solidFill>
        </p:grpSpPr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00463" y="2546351"/>
              <a:ext cx="14288" cy="30163"/>
            </a:xfrm>
            <a:custGeom>
              <a:avLst/>
              <a:gdLst>
                <a:gd name="T0" fmla="*/ 22 w 45"/>
                <a:gd name="T1" fmla="*/ 104 h 104"/>
                <a:gd name="T2" fmla="*/ 45 w 45"/>
                <a:gd name="T3" fmla="*/ 82 h 104"/>
                <a:gd name="T4" fmla="*/ 45 w 45"/>
                <a:gd name="T5" fmla="*/ 30 h 104"/>
                <a:gd name="T6" fmla="*/ 0 w 45"/>
                <a:gd name="T7" fmla="*/ 30 h 104"/>
                <a:gd name="T8" fmla="*/ 0 w 45"/>
                <a:gd name="T9" fmla="*/ 82 h 104"/>
                <a:gd name="T10" fmla="*/ 22 w 45"/>
                <a:gd name="T11" fmla="*/ 104 h 104"/>
                <a:gd name="T12" fmla="*/ 22 w 45"/>
                <a:gd name="T13" fmla="*/ 104 h 104"/>
                <a:gd name="T14" fmla="*/ 22 w 45"/>
                <a:gd name="T1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04">
                  <a:moveTo>
                    <a:pt x="22" y="104"/>
                  </a:moveTo>
                  <a:cubicBezTo>
                    <a:pt x="35" y="104"/>
                    <a:pt x="45" y="94"/>
                    <a:pt x="45" y="82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"/>
                    <a:pt x="0" y="0"/>
                    <a:pt x="0" y="3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4"/>
                    <a:pt x="10" y="104"/>
                    <a:pt x="22" y="104"/>
                  </a:cubicBezTo>
                  <a:close/>
                  <a:moveTo>
                    <a:pt x="22" y="104"/>
                  </a:moveTo>
                  <a:cubicBezTo>
                    <a:pt x="22" y="104"/>
                    <a:pt x="22" y="104"/>
                    <a:pt x="22" y="10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621088" y="2565401"/>
              <a:ext cx="26988" cy="33338"/>
            </a:xfrm>
            <a:custGeom>
              <a:avLst/>
              <a:gdLst>
                <a:gd name="T0" fmla="*/ 41 w 95"/>
                <a:gd name="T1" fmla="*/ 92 h 116"/>
                <a:gd name="T2" fmla="*/ 80 w 95"/>
                <a:gd name="T3" fmla="*/ 69 h 116"/>
                <a:gd name="T4" fmla="*/ 54 w 95"/>
                <a:gd name="T5" fmla="*/ 24 h 116"/>
                <a:gd name="T6" fmla="*/ 15 w 95"/>
                <a:gd name="T7" fmla="*/ 46 h 116"/>
                <a:gd name="T8" fmla="*/ 41 w 95"/>
                <a:gd name="T9" fmla="*/ 92 h 116"/>
                <a:gd name="T10" fmla="*/ 41 w 95"/>
                <a:gd name="T11" fmla="*/ 92 h 116"/>
                <a:gd name="T12" fmla="*/ 41 w 95"/>
                <a:gd name="T13" fmla="*/ 9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16">
                  <a:moveTo>
                    <a:pt x="41" y="92"/>
                  </a:moveTo>
                  <a:cubicBezTo>
                    <a:pt x="55" y="116"/>
                    <a:pt x="95" y="95"/>
                    <a:pt x="80" y="69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40" y="0"/>
                    <a:pt x="0" y="21"/>
                    <a:pt x="15" y="46"/>
                  </a:cubicBezTo>
                  <a:lnTo>
                    <a:pt x="41" y="92"/>
                  </a:lnTo>
                  <a:close/>
                  <a:moveTo>
                    <a:pt x="41" y="92"/>
                  </a:moveTo>
                  <a:cubicBezTo>
                    <a:pt x="41" y="92"/>
                    <a:pt x="41" y="92"/>
                    <a:pt x="41" y="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563938" y="2620963"/>
              <a:ext cx="34925" cy="28575"/>
            </a:xfrm>
            <a:custGeom>
              <a:avLst/>
              <a:gdLst>
                <a:gd name="T0" fmla="*/ 93 w 119"/>
                <a:gd name="T1" fmla="*/ 41 h 93"/>
                <a:gd name="T2" fmla="*/ 48 w 119"/>
                <a:gd name="T3" fmla="*/ 14 h 93"/>
                <a:gd name="T4" fmla="*/ 26 w 119"/>
                <a:gd name="T5" fmla="*/ 53 h 93"/>
                <a:gd name="T6" fmla="*/ 71 w 119"/>
                <a:gd name="T7" fmla="*/ 79 h 93"/>
                <a:gd name="T8" fmla="*/ 93 w 119"/>
                <a:gd name="T9" fmla="*/ 41 h 93"/>
                <a:gd name="T10" fmla="*/ 93 w 119"/>
                <a:gd name="T11" fmla="*/ 41 h 93"/>
                <a:gd name="T12" fmla="*/ 93 w 119"/>
                <a:gd name="T13" fmla="*/ 4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93">
                  <a:moveTo>
                    <a:pt x="93" y="41"/>
                  </a:moveTo>
                  <a:cubicBezTo>
                    <a:pt x="48" y="14"/>
                    <a:pt x="48" y="14"/>
                    <a:pt x="48" y="14"/>
                  </a:cubicBezTo>
                  <a:cubicBezTo>
                    <a:pt x="24" y="0"/>
                    <a:pt x="0" y="39"/>
                    <a:pt x="26" y="53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95" y="93"/>
                    <a:pt x="119" y="55"/>
                    <a:pt x="93" y="41"/>
                  </a:cubicBezTo>
                  <a:close/>
                  <a:moveTo>
                    <a:pt x="93" y="41"/>
                  </a:moveTo>
                  <a:cubicBezTo>
                    <a:pt x="93" y="41"/>
                    <a:pt x="93" y="41"/>
                    <a:pt x="93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3544888" y="2701926"/>
              <a:ext cx="30163" cy="14288"/>
            </a:xfrm>
            <a:custGeom>
              <a:avLst/>
              <a:gdLst>
                <a:gd name="T0" fmla="*/ 104 w 104"/>
                <a:gd name="T1" fmla="*/ 22 h 45"/>
                <a:gd name="T2" fmla="*/ 81 w 104"/>
                <a:gd name="T3" fmla="*/ 0 h 45"/>
                <a:gd name="T4" fmla="*/ 29 w 104"/>
                <a:gd name="T5" fmla="*/ 0 h 45"/>
                <a:gd name="T6" fmla="*/ 29 w 104"/>
                <a:gd name="T7" fmla="*/ 45 h 45"/>
                <a:gd name="T8" fmla="*/ 81 w 104"/>
                <a:gd name="T9" fmla="*/ 45 h 45"/>
                <a:gd name="T10" fmla="*/ 104 w 104"/>
                <a:gd name="T11" fmla="*/ 22 h 45"/>
                <a:gd name="T12" fmla="*/ 104 w 104"/>
                <a:gd name="T13" fmla="*/ 22 h 45"/>
                <a:gd name="T14" fmla="*/ 104 w 104"/>
                <a:gd name="T15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45">
                  <a:moveTo>
                    <a:pt x="104" y="22"/>
                  </a:moveTo>
                  <a:cubicBezTo>
                    <a:pt x="104" y="10"/>
                    <a:pt x="94" y="0"/>
                    <a:pt x="8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" y="0"/>
                    <a:pt x="0" y="45"/>
                    <a:pt x="29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94" y="45"/>
                    <a:pt x="104" y="34"/>
                    <a:pt x="104" y="22"/>
                  </a:cubicBezTo>
                  <a:close/>
                  <a:moveTo>
                    <a:pt x="104" y="22"/>
                  </a:moveTo>
                  <a:cubicBezTo>
                    <a:pt x="104" y="22"/>
                    <a:pt x="104" y="22"/>
                    <a:pt x="104" y="2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563938" y="2768601"/>
              <a:ext cx="34925" cy="26988"/>
            </a:xfrm>
            <a:custGeom>
              <a:avLst/>
              <a:gdLst>
                <a:gd name="T0" fmla="*/ 70 w 116"/>
                <a:gd name="T1" fmla="*/ 15 h 94"/>
                <a:gd name="T2" fmla="*/ 25 w 116"/>
                <a:gd name="T3" fmla="*/ 41 h 94"/>
                <a:gd name="T4" fmla="*/ 47 w 116"/>
                <a:gd name="T5" fmla="*/ 80 h 94"/>
                <a:gd name="T6" fmla="*/ 92 w 116"/>
                <a:gd name="T7" fmla="*/ 54 h 94"/>
                <a:gd name="T8" fmla="*/ 70 w 116"/>
                <a:gd name="T9" fmla="*/ 15 h 94"/>
                <a:gd name="T10" fmla="*/ 70 w 116"/>
                <a:gd name="T11" fmla="*/ 15 h 94"/>
                <a:gd name="T12" fmla="*/ 70 w 116"/>
                <a:gd name="T13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94">
                  <a:moveTo>
                    <a:pt x="70" y="15"/>
                  </a:moveTo>
                  <a:cubicBezTo>
                    <a:pt x="25" y="41"/>
                    <a:pt x="25" y="41"/>
                    <a:pt x="25" y="41"/>
                  </a:cubicBezTo>
                  <a:cubicBezTo>
                    <a:pt x="0" y="55"/>
                    <a:pt x="22" y="94"/>
                    <a:pt x="47" y="80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116" y="40"/>
                    <a:pt x="95" y="0"/>
                    <a:pt x="70" y="15"/>
                  </a:cubicBezTo>
                  <a:close/>
                  <a:moveTo>
                    <a:pt x="70" y="15"/>
                  </a:moveTo>
                  <a:cubicBezTo>
                    <a:pt x="70" y="15"/>
                    <a:pt x="70" y="15"/>
                    <a:pt x="7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3621088" y="2820988"/>
              <a:ext cx="25400" cy="31750"/>
            </a:xfrm>
            <a:custGeom>
              <a:avLst/>
              <a:gdLst>
                <a:gd name="T0" fmla="*/ 71 w 85"/>
                <a:gd name="T1" fmla="*/ 6 h 108"/>
                <a:gd name="T2" fmla="*/ 40 w 85"/>
                <a:gd name="T3" fmla="*/ 15 h 108"/>
                <a:gd name="T4" fmla="*/ 14 w 85"/>
                <a:gd name="T5" fmla="*/ 60 h 108"/>
                <a:gd name="T6" fmla="*/ 53 w 85"/>
                <a:gd name="T7" fmla="*/ 82 h 108"/>
                <a:gd name="T8" fmla="*/ 79 w 85"/>
                <a:gd name="T9" fmla="*/ 37 h 108"/>
                <a:gd name="T10" fmla="*/ 71 w 85"/>
                <a:gd name="T11" fmla="*/ 6 h 108"/>
                <a:gd name="T12" fmla="*/ 71 w 85"/>
                <a:gd name="T13" fmla="*/ 6 h 108"/>
                <a:gd name="T14" fmla="*/ 71 w 85"/>
                <a:gd name="T15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08">
                  <a:moveTo>
                    <a:pt x="71" y="6"/>
                  </a:moveTo>
                  <a:cubicBezTo>
                    <a:pt x="60" y="0"/>
                    <a:pt x="46" y="4"/>
                    <a:pt x="40" y="15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0" y="84"/>
                    <a:pt x="38" y="108"/>
                    <a:pt x="53" y="82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5" y="26"/>
                    <a:pt x="81" y="13"/>
                    <a:pt x="71" y="6"/>
                  </a:cubicBezTo>
                  <a:close/>
                  <a:moveTo>
                    <a:pt x="71" y="6"/>
                  </a:moveTo>
                  <a:cubicBezTo>
                    <a:pt x="71" y="6"/>
                    <a:pt x="71" y="6"/>
                    <a:pt x="71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836988" y="2701926"/>
              <a:ext cx="33338" cy="14288"/>
            </a:xfrm>
            <a:custGeom>
              <a:avLst/>
              <a:gdLst>
                <a:gd name="T0" fmla="*/ 81 w 111"/>
                <a:gd name="T1" fmla="*/ 0 h 45"/>
                <a:gd name="T2" fmla="*/ 29 w 111"/>
                <a:gd name="T3" fmla="*/ 0 h 45"/>
                <a:gd name="T4" fmla="*/ 29 w 111"/>
                <a:gd name="T5" fmla="*/ 45 h 45"/>
                <a:gd name="T6" fmla="*/ 81 w 111"/>
                <a:gd name="T7" fmla="*/ 45 h 45"/>
                <a:gd name="T8" fmla="*/ 81 w 111"/>
                <a:gd name="T9" fmla="*/ 0 h 45"/>
                <a:gd name="T10" fmla="*/ 81 w 111"/>
                <a:gd name="T11" fmla="*/ 0 h 45"/>
                <a:gd name="T12" fmla="*/ 81 w 11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45">
                  <a:moveTo>
                    <a:pt x="81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" y="0"/>
                    <a:pt x="0" y="45"/>
                    <a:pt x="29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109" y="45"/>
                    <a:pt x="111" y="0"/>
                    <a:pt x="81" y="0"/>
                  </a:cubicBezTo>
                  <a:close/>
                  <a:moveTo>
                    <a:pt x="81" y="0"/>
                  </a:move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3817938" y="2624138"/>
              <a:ext cx="31750" cy="25400"/>
            </a:xfrm>
            <a:custGeom>
              <a:avLst/>
              <a:gdLst>
                <a:gd name="T0" fmla="*/ 100 w 107"/>
                <a:gd name="T1" fmla="*/ 15 h 86"/>
                <a:gd name="T2" fmla="*/ 70 w 107"/>
                <a:gd name="T3" fmla="*/ 6 h 86"/>
                <a:gd name="T4" fmla="*/ 25 w 107"/>
                <a:gd name="T5" fmla="*/ 33 h 86"/>
                <a:gd name="T6" fmla="*/ 47 w 107"/>
                <a:gd name="T7" fmla="*/ 71 h 86"/>
                <a:gd name="T8" fmla="*/ 92 w 107"/>
                <a:gd name="T9" fmla="*/ 45 h 86"/>
                <a:gd name="T10" fmla="*/ 100 w 107"/>
                <a:gd name="T11" fmla="*/ 15 h 86"/>
                <a:gd name="T12" fmla="*/ 100 w 107"/>
                <a:gd name="T13" fmla="*/ 15 h 86"/>
                <a:gd name="T14" fmla="*/ 100 w 107"/>
                <a:gd name="T15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86">
                  <a:moveTo>
                    <a:pt x="100" y="15"/>
                  </a:moveTo>
                  <a:cubicBezTo>
                    <a:pt x="94" y="4"/>
                    <a:pt x="80" y="0"/>
                    <a:pt x="70" y="6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0" y="47"/>
                    <a:pt x="22" y="86"/>
                    <a:pt x="47" y="71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103" y="39"/>
                    <a:pt x="107" y="25"/>
                    <a:pt x="100" y="15"/>
                  </a:cubicBezTo>
                  <a:close/>
                  <a:moveTo>
                    <a:pt x="100" y="15"/>
                  </a:moveTo>
                  <a:cubicBezTo>
                    <a:pt x="100" y="15"/>
                    <a:pt x="100" y="15"/>
                    <a:pt x="10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3767138" y="2566988"/>
              <a:ext cx="25400" cy="33338"/>
            </a:xfrm>
            <a:custGeom>
              <a:avLst/>
              <a:gdLst>
                <a:gd name="T0" fmla="*/ 71 w 85"/>
                <a:gd name="T1" fmla="*/ 7 h 108"/>
                <a:gd name="T2" fmla="*/ 40 w 85"/>
                <a:gd name="T3" fmla="*/ 15 h 108"/>
                <a:gd name="T4" fmla="*/ 14 w 85"/>
                <a:gd name="T5" fmla="*/ 60 h 108"/>
                <a:gd name="T6" fmla="*/ 53 w 85"/>
                <a:gd name="T7" fmla="*/ 83 h 108"/>
                <a:gd name="T8" fmla="*/ 79 w 85"/>
                <a:gd name="T9" fmla="*/ 37 h 108"/>
                <a:gd name="T10" fmla="*/ 71 w 85"/>
                <a:gd name="T11" fmla="*/ 7 h 108"/>
                <a:gd name="T12" fmla="*/ 71 w 85"/>
                <a:gd name="T13" fmla="*/ 7 h 108"/>
                <a:gd name="T14" fmla="*/ 71 w 85"/>
                <a:gd name="T15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08">
                  <a:moveTo>
                    <a:pt x="71" y="7"/>
                  </a:moveTo>
                  <a:cubicBezTo>
                    <a:pt x="60" y="0"/>
                    <a:pt x="46" y="4"/>
                    <a:pt x="40" y="15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0" y="84"/>
                    <a:pt x="38" y="108"/>
                    <a:pt x="53" y="83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5" y="27"/>
                    <a:pt x="81" y="13"/>
                    <a:pt x="71" y="7"/>
                  </a:cubicBezTo>
                  <a:close/>
                  <a:moveTo>
                    <a:pt x="71" y="7"/>
                  </a:moveTo>
                  <a:cubicBezTo>
                    <a:pt x="71" y="7"/>
                    <a:pt x="71" y="7"/>
                    <a:pt x="71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3603625" y="2587626"/>
              <a:ext cx="149225" cy="153988"/>
            </a:xfrm>
            <a:custGeom>
              <a:avLst/>
              <a:gdLst>
                <a:gd name="T0" fmla="*/ 414 w 499"/>
                <a:gd name="T1" fmla="*/ 319 h 520"/>
                <a:gd name="T2" fmla="*/ 414 w 499"/>
                <a:gd name="T3" fmla="*/ 67 h 520"/>
                <a:gd name="T4" fmla="*/ 347 w 499"/>
                <a:gd name="T5" fmla="*/ 0 h 520"/>
                <a:gd name="T6" fmla="*/ 280 w 499"/>
                <a:gd name="T7" fmla="*/ 67 h 520"/>
                <a:gd name="T8" fmla="*/ 280 w 499"/>
                <a:gd name="T9" fmla="*/ 319 h 520"/>
                <a:gd name="T10" fmla="*/ 258 w 499"/>
                <a:gd name="T11" fmla="*/ 341 h 520"/>
                <a:gd name="T12" fmla="*/ 67 w 499"/>
                <a:gd name="T13" fmla="*/ 341 h 520"/>
                <a:gd name="T14" fmla="*/ 0 w 499"/>
                <a:gd name="T15" fmla="*/ 408 h 520"/>
                <a:gd name="T16" fmla="*/ 67 w 499"/>
                <a:gd name="T17" fmla="*/ 475 h 520"/>
                <a:gd name="T18" fmla="*/ 258 w 499"/>
                <a:gd name="T19" fmla="*/ 475 h 520"/>
                <a:gd name="T20" fmla="*/ 347 w 499"/>
                <a:gd name="T21" fmla="*/ 520 h 520"/>
                <a:gd name="T22" fmla="*/ 414 w 499"/>
                <a:gd name="T23" fmla="*/ 319 h 520"/>
                <a:gd name="T24" fmla="*/ 238 w 499"/>
                <a:gd name="T25" fmla="*/ 430 h 520"/>
                <a:gd name="T26" fmla="*/ 67 w 499"/>
                <a:gd name="T27" fmla="*/ 430 h 520"/>
                <a:gd name="T28" fmla="*/ 67 w 499"/>
                <a:gd name="T29" fmla="*/ 386 h 520"/>
                <a:gd name="T30" fmla="*/ 238 w 499"/>
                <a:gd name="T31" fmla="*/ 386 h 520"/>
                <a:gd name="T32" fmla="*/ 238 w 499"/>
                <a:gd name="T33" fmla="*/ 430 h 520"/>
                <a:gd name="T34" fmla="*/ 325 w 499"/>
                <a:gd name="T35" fmla="*/ 67 h 520"/>
                <a:gd name="T36" fmla="*/ 369 w 499"/>
                <a:gd name="T37" fmla="*/ 67 h 520"/>
                <a:gd name="T38" fmla="*/ 369 w 499"/>
                <a:gd name="T39" fmla="*/ 298 h 520"/>
                <a:gd name="T40" fmla="*/ 325 w 499"/>
                <a:gd name="T41" fmla="*/ 298 h 520"/>
                <a:gd name="T42" fmla="*/ 325 w 499"/>
                <a:gd name="T43" fmla="*/ 67 h 520"/>
                <a:gd name="T44" fmla="*/ 347 w 499"/>
                <a:gd name="T45" fmla="*/ 475 h 520"/>
                <a:gd name="T46" fmla="*/ 281 w 499"/>
                <a:gd name="T47" fmla="*/ 408 h 520"/>
                <a:gd name="T48" fmla="*/ 414 w 499"/>
                <a:gd name="T49" fmla="*/ 408 h 520"/>
                <a:gd name="T50" fmla="*/ 347 w 499"/>
                <a:gd name="T51" fmla="*/ 475 h 520"/>
                <a:gd name="T52" fmla="*/ 347 w 499"/>
                <a:gd name="T53" fmla="*/ 475 h 520"/>
                <a:gd name="T54" fmla="*/ 347 w 499"/>
                <a:gd name="T55" fmla="*/ 475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9" h="520">
                  <a:moveTo>
                    <a:pt x="414" y="319"/>
                  </a:moveTo>
                  <a:cubicBezTo>
                    <a:pt x="414" y="67"/>
                    <a:pt x="414" y="67"/>
                    <a:pt x="414" y="67"/>
                  </a:cubicBezTo>
                  <a:cubicBezTo>
                    <a:pt x="414" y="30"/>
                    <a:pt x="384" y="0"/>
                    <a:pt x="347" y="0"/>
                  </a:cubicBezTo>
                  <a:cubicBezTo>
                    <a:pt x="310" y="0"/>
                    <a:pt x="280" y="30"/>
                    <a:pt x="280" y="67"/>
                  </a:cubicBezTo>
                  <a:cubicBezTo>
                    <a:pt x="280" y="319"/>
                    <a:pt x="280" y="319"/>
                    <a:pt x="280" y="319"/>
                  </a:cubicBezTo>
                  <a:cubicBezTo>
                    <a:pt x="272" y="325"/>
                    <a:pt x="264" y="333"/>
                    <a:pt x="25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30" y="341"/>
                    <a:pt x="0" y="371"/>
                    <a:pt x="0" y="408"/>
                  </a:cubicBezTo>
                  <a:cubicBezTo>
                    <a:pt x="0" y="445"/>
                    <a:pt x="30" y="475"/>
                    <a:pt x="67" y="475"/>
                  </a:cubicBezTo>
                  <a:cubicBezTo>
                    <a:pt x="258" y="475"/>
                    <a:pt x="258" y="475"/>
                    <a:pt x="258" y="475"/>
                  </a:cubicBezTo>
                  <a:cubicBezTo>
                    <a:pt x="278" y="502"/>
                    <a:pt x="311" y="520"/>
                    <a:pt x="347" y="520"/>
                  </a:cubicBezTo>
                  <a:cubicBezTo>
                    <a:pt x="455" y="519"/>
                    <a:pt x="499" y="382"/>
                    <a:pt x="414" y="319"/>
                  </a:cubicBezTo>
                  <a:close/>
                  <a:moveTo>
                    <a:pt x="238" y="430"/>
                  </a:moveTo>
                  <a:cubicBezTo>
                    <a:pt x="67" y="430"/>
                    <a:pt x="67" y="430"/>
                    <a:pt x="67" y="430"/>
                  </a:cubicBezTo>
                  <a:cubicBezTo>
                    <a:pt x="38" y="429"/>
                    <a:pt x="38" y="387"/>
                    <a:pt x="67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5" y="400"/>
                    <a:pt x="235" y="416"/>
                    <a:pt x="238" y="430"/>
                  </a:cubicBezTo>
                  <a:close/>
                  <a:moveTo>
                    <a:pt x="325" y="67"/>
                  </a:moveTo>
                  <a:cubicBezTo>
                    <a:pt x="326" y="38"/>
                    <a:pt x="368" y="38"/>
                    <a:pt x="369" y="67"/>
                  </a:cubicBezTo>
                  <a:cubicBezTo>
                    <a:pt x="369" y="298"/>
                    <a:pt x="369" y="298"/>
                    <a:pt x="369" y="298"/>
                  </a:cubicBezTo>
                  <a:cubicBezTo>
                    <a:pt x="355" y="296"/>
                    <a:pt x="340" y="296"/>
                    <a:pt x="325" y="298"/>
                  </a:cubicBezTo>
                  <a:lnTo>
                    <a:pt x="325" y="67"/>
                  </a:lnTo>
                  <a:close/>
                  <a:moveTo>
                    <a:pt x="347" y="475"/>
                  </a:moveTo>
                  <a:cubicBezTo>
                    <a:pt x="310" y="475"/>
                    <a:pt x="281" y="445"/>
                    <a:pt x="281" y="408"/>
                  </a:cubicBezTo>
                  <a:cubicBezTo>
                    <a:pt x="284" y="319"/>
                    <a:pt x="410" y="319"/>
                    <a:pt x="414" y="408"/>
                  </a:cubicBezTo>
                  <a:cubicBezTo>
                    <a:pt x="414" y="445"/>
                    <a:pt x="384" y="475"/>
                    <a:pt x="347" y="475"/>
                  </a:cubicBezTo>
                  <a:close/>
                  <a:moveTo>
                    <a:pt x="347" y="475"/>
                  </a:moveTo>
                  <a:cubicBezTo>
                    <a:pt x="347" y="475"/>
                    <a:pt x="347" y="475"/>
                    <a:pt x="347" y="47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3432175" y="2411413"/>
              <a:ext cx="563563" cy="550863"/>
            </a:xfrm>
            <a:custGeom>
              <a:avLst/>
              <a:gdLst>
                <a:gd name="T0" fmla="*/ 1698 w 1891"/>
                <a:gd name="T1" fmla="*/ 1420 h 1853"/>
                <a:gd name="T2" fmla="*/ 1551 w 1891"/>
                <a:gd name="T3" fmla="*/ 1335 h 1853"/>
                <a:gd name="T4" fmla="*/ 518 w 1891"/>
                <a:gd name="T5" fmla="*/ 417 h 1853"/>
                <a:gd name="T6" fmla="*/ 512 w 1891"/>
                <a:gd name="T7" fmla="*/ 449 h 1853"/>
                <a:gd name="T8" fmla="*/ 543 w 1891"/>
                <a:gd name="T9" fmla="*/ 454 h 1853"/>
                <a:gd name="T10" fmla="*/ 1512 w 1891"/>
                <a:gd name="T11" fmla="*/ 1313 h 1853"/>
                <a:gd name="T12" fmla="*/ 1472 w 1891"/>
                <a:gd name="T13" fmla="*/ 1290 h 1853"/>
                <a:gd name="T14" fmla="*/ 924 w 1891"/>
                <a:gd name="T15" fmla="*/ 380 h 1853"/>
                <a:gd name="T16" fmla="*/ 304 w 1891"/>
                <a:gd name="T17" fmla="*/ 1000 h 1853"/>
                <a:gd name="T18" fmla="*/ 853 w 1891"/>
                <a:gd name="T19" fmla="*/ 1616 h 1853"/>
                <a:gd name="T20" fmla="*/ 853 w 1891"/>
                <a:gd name="T21" fmla="*/ 1662 h 1853"/>
                <a:gd name="T22" fmla="*/ 454 w 1891"/>
                <a:gd name="T23" fmla="*/ 529 h 1853"/>
                <a:gd name="T24" fmla="*/ 454 w 1891"/>
                <a:gd name="T25" fmla="*/ 498 h 1853"/>
                <a:gd name="T26" fmla="*/ 422 w 1891"/>
                <a:gd name="T27" fmla="*/ 498 h 1853"/>
                <a:gd name="T28" fmla="*/ 853 w 1891"/>
                <a:gd name="T29" fmla="*/ 1707 h 1853"/>
                <a:gd name="T30" fmla="*/ 853 w 1891"/>
                <a:gd name="T31" fmla="*/ 1722 h 1853"/>
                <a:gd name="T32" fmla="*/ 1005 w 1891"/>
                <a:gd name="T33" fmla="*/ 1810 h 1853"/>
                <a:gd name="T34" fmla="*/ 1175 w 1891"/>
                <a:gd name="T35" fmla="*/ 1712 h 1853"/>
                <a:gd name="T36" fmla="*/ 1327 w 1891"/>
                <a:gd name="T37" fmla="*/ 1810 h 1853"/>
                <a:gd name="T38" fmla="*/ 1533 w 1891"/>
                <a:gd name="T39" fmla="*/ 1691 h 1853"/>
                <a:gd name="T40" fmla="*/ 1511 w 1891"/>
                <a:gd name="T41" fmla="*/ 1652 h 1853"/>
                <a:gd name="T42" fmla="*/ 1305 w 1891"/>
                <a:gd name="T43" fmla="*/ 1771 h 1853"/>
                <a:gd name="T44" fmla="*/ 1220 w 1891"/>
                <a:gd name="T45" fmla="*/ 1722 h 1853"/>
                <a:gd name="T46" fmla="*/ 1220 w 1891"/>
                <a:gd name="T47" fmla="*/ 1686 h 1853"/>
                <a:gd name="T48" fmla="*/ 1376 w 1891"/>
                <a:gd name="T49" fmla="*/ 1596 h 1853"/>
                <a:gd name="T50" fmla="*/ 1376 w 1891"/>
                <a:gd name="T51" fmla="*/ 1420 h 1853"/>
                <a:gd name="T52" fmla="*/ 1220 w 1891"/>
                <a:gd name="T53" fmla="*/ 1331 h 1853"/>
                <a:gd name="T54" fmla="*/ 1220 w 1891"/>
                <a:gd name="T55" fmla="*/ 1294 h 1853"/>
                <a:gd name="T56" fmla="*/ 1305 w 1891"/>
                <a:gd name="T57" fmla="*/ 1245 h 1853"/>
                <a:gd name="T58" fmla="*/ 1675 w 1891"/>
                <a:gd name="T59" fmla="*/ 1459 h 1853"/>
                <a:gd name="T60" fmla="*/ 1675 w 1891"/>
                <a:gd name="T61" fmla="*/ 1557 h 1853"/>
                <a:gd name="T62" fmla="*/ 1611 w 1891"/>
                <a:gd name="T63" fmla="*/ 1594 h 1853"/>
                <a:gd name="T64" fmla="*/ 1634 w 1891"/>
                <a:gd name="T65" fmla="*/ 1633 h 1853"/>
                <a:gd name="T66" fmla="*/ 1698 w 1891"/>
                <a:gd name="T67" fmla="*/ 1596 h 1853"/>
                <a:gd name="T68" fmla="*/ 1698 w 1891"/>
                <a:gd name="T69" fmla="*/ 1420 h 1853"/>
                <a:gd name="T70" fmla="*/ 1353 w 1891"/>
                <a:gd name="T71" fmla="*/ 1459 h 1853"/>
                <a:gd name="T72" fmla="*/ 1353 w 1891"/>
                <a:gd name="T73" fmla="*/ 1557 h 1853"/>
                <a:gd name="T74" fmla="*/ 983 w 1891"/>
                <a:gd name="T75" fmla="*/ 1771 h 1853"/>
                <a:gd name="T76" fmla="*/ 898 w 1891"/>
                <a:gd name="T77" fmla="*/ 1722 h 1853"/>
                <a:gd name="T78" fmla="*/ 898 w 1891"/>
                <a:gd name="T79" fmla="*/ 1294 h 1853"/>
                <a:gd name="T80" fmla="*/ 983 w 1891"/>
                <a:gd name="T81" fmla="*/ 1245 h 1853"/>
                <a:gd name="T82" fmla="*/ 1353 w 1891"/>
                <a:gd name="T83" fmla="*/ 1459 h 1853"/>
                <a:gd name="T84" fmla="*/ 1327 w 1891"/>
                <a:gd name="T85" fmla="*/ 1206 h 1853"/>
                <a:gd name="T86" fmla="*/ 1175 w 1891"/>
                <a:gd name="T87" fmla="*/ 1305 h 1853"/>
                <a:gd name="T88" fmla="*/ 1005 w 1891"/>
                <a:gd name="T89" fmla="*/ 1206 h 1853"/>
                <a:gd name="T90" fmla="*/ 853 w 1891"/>
                <a:gd name="T91" fmla="*/ 1294 h 1853"/>
                <a:gd name="T92" fmla="*/ 853 w 1891"/>
                <a:gd name="T93" fmla="*/ 1571 h 1853"/>
                <a:gd name="T94" fmla="*/ 349 w 1891"/>
                <a:gd name="T95" fmla="*/ 1000 h 1853"/>
                <a:gd name="T96" fmla="*/ 924 w 1891"/>
                <a:gd name="T97" fmla="*/ 425 h 1853"/>
                <a:gd name="T98" fmla="*/ 1434 w 1891"/>
                <a:gd name="T99" fmla="*/ 1268 h 1853"/>
                <a:gd name="T100" fmla="*/ 1327 w 1891"/>
                <a:gd name="T101" fmla="*/ 1206 h 1853"/>
                <a:gd name="T102" fmla="*/ 1327 w 1891"/>
                <a:gd name="T103" fmla="*/ 1206 h 1853"/>
                <a:gd name="T104" fmla="*/ 1327 w 1891"/>
                <a:gd name="T105" fmla="*/ 1206 h 1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91" h="1853">
                  <a:moveTo>
                    <a:pt x="1698" y="1420"/>
                  </a:moveTo>
                  <a:cubicBezTo>
                    <a:pt x="1551" y="1335"/>
                    <a:pt x="1551" y="1335"/>
                    <a:pt x="1551" y="1335"/>
                  </a:cubicBezTo>
                  <a:cubicBezTo>
                    <a:pt x="1891" y="669"/>
                    <a:pt x="1139" y="0"/>
                    <a:pt x="518" y="417"/>
                  </a:cubicBezTo>
                  <a:cubicBezTo>
                    <a:pt x="507" y="425"/>
                    <a:pt x="505" y="439"/>
                    <a:pt x="512" y="449"/>
                  </a:cubicBezTo>
                  <a:cubicBezTo>
                    <a:pt x="519" y="459"/>
                    <a:pt x="533" y="461"/>
                    <a:pt x="543" y="454"/>
                  </a:cubicBezTo>
                  <a:cubicBezTo>
                    <a:pt x="1125" y="63"/>
                    <a:pt x="1829" y="689"/>
                    <a:pt x="1512" y="1313"/>
                  </a:cubicBezTo>
                  <a:cubicBezTo>
                    <a:pt x="1472" y="1290"/>
                    <a:pt x="1472" y="1290"/>
                    <a:pt x="1472" y="1290"/>
                  </a:cubicBezTo>
                  <a:cubicBezTo>
                    <a:pt x="1692" y="884"/>
                    <a:pt x="1386" y="376"/>
                    <a:pt x="924" y="380"/>
                  </a:cubicBezTo>
                  <a:cubicBezTo>
                    <a:pt x="582" y="380"/>
                    <a:pt x="304" y="658"/>
                    <a:pt x="304" y="1000"/>
                  </a:cubicBezTo>
                  <a:cubicBezTo>
                    <a:pt x="299" y="1307"/>
                    <a:pt x="548" y="1587"/>
                    <a:pt x="853" y="1616"/>
                  </a:cubicBezTo>
                  <a:cubicBezTo>
                    <a:pt x="853" y="1662"/>
                    <a:pt x="853" y="1662"/>
                    <a:pt x="853" y="1662"/>
                  </a:cubicBezTo>
                  <a:cubicBezTo>
                    <a:pt x="300" y="1603"/>
                    <a:pt x="60" y="923"/>
                    <a:pt x="454" y="529"/>
                  </a:cubicBezTo>
                  <a:cubicBezTo>
                    <a:pt x="463" y="521"/>
                    <a:pt x="463" y="506"/>
                    <a:pt x="454" y="498"/>
                  </a:cubicBezTo>
                  <a:cubicBezTo>
                    <a:pt x="445" y="489"/>
                    <a:pt x="431" y="489"/>
                    <a:pt x="422" y="498"/>
                  </a:cubicBezTo>
                  <a:cubicBezTo>
                    <a:pt x="0" y="919"/>
                    <a:pt x="260" y="1648"/>
                    <a:pt x="853" y="1707"/>
                  </a:cubicBezTo>
                  <a:cubicBezTo>
                    <a:pt x="853" y="1722"/>
                    <a:pt x="853" y="1722"/>
                    <a:pt x="853" y="1722"/>
                  </a:cubicBezTo>
                  <a:cubicBezTo>
                    <a:pt x="853" y="1799"/>
                    <a:pt x="938" y="1849"/>
                    <a:pt x="1005" y="1810"/>
                  </a:cubicBezTo>
                  <a:cubicBezTo>
                    <a:pt x="1175" y="1712"/>
                    <a:pt x="1175" y="1712"/>
                    <a:pt x="1175" y="1712"/>
                  </a:cubicBezTo>
                  <a:cubicBezTo>
                    <a:pt x="1174" y="1790"/>
                    <a:pt x="1253" y="1853"/>
                    <a:pt x="1327" y="1810"/>
                  </a:cubicBezTo>
                  <a:cubicBezTo>
                    <a:pt x="1533" y="1691"/>
                    <a:pt x="1533" y="1691"/>
                    <a:pt x="1533" y="1691"/>
                  </a:cubicBezTo>
                  <a:cubicBezTo>
                    <a:pt x="1557" y="1677"/>
                    <a:pt x="1536" y="1637"/>
                    <a:pt x="1511" y="1652"/>
                  </a:cubicBezTo>
                  <a:cubicBezTo>
                    <a:pt x="1305" y="1771"/>
                    <a:pt x="1305" y="1771"/>
                    <a:pt x="1305" y="1771"/>
                  </a:cubicBezTo>
                  <a:cubicBezTo>
                    <a:pt x="1268" y="1792"/>
                    <a:pt x="1220" y="1764"/>
                    <a:pt x="1220" y="1722"/>
                  </a:cubicBezTo>
                  <a:cubicBezTo>
                    <a:pt x="1220" y="1686"/>
                    <a:pt x="1220" y="1686"/>
                    <a:pt x="1220" y="1686"/>
                  </a:cubicBezTo>
                  <a:cubicBezTo>
                    <a:pt x="1376" y="1596"/>
                    <a:pt x="1376" y="1596"/>
                    <a:pt x="1376" y="1596"/>
                  </a:cubicBezTo>
                  <a:cubicBezTo>
                    <a:pt x="1443" y="1557"/>
                    <a:pt x="1440" y="1460"/>
                    <a:pt x="1376" y="1420"/>
                  </a:cubicBezTo>
                  <a:cubicBezTo>
                    <a:pt x="1220" y="1331"/>
                    <a:pt x="1220" y="1331"/>
                    <a:pt x="1220" y="1331"/>
                  </a:cubicBezTo>
                  <a:cubicBezTo>
                    <a:pt x="1220" y="1294"/>
                    <a:pt x="1220" y="1294"/>
                    <a:pt x="1220" y="1294"/>
                  </a:cubicBezTo>
                  <a:cubicBezTo>
                    <a:pt x="1220" y="1252"/>
                    <a:pt x="1268" y="1224"/>
                    <a:pt x="1305" y="1245"/>
                  </a:cubicBezTo>
                  <a:cubicBezTo>
                    <a:pt x="1675" y="1459"/>
                    <a:pt x="1675" y="1459"/>
                    <a:pt x="1675" y="1459"/>
                  </a:cubicBezTo>
                  <a:cubicBezTo>
                    <a:pt x="1712" y="1481"/>
                    <a:pt x="1712" y="1536"/>
                    <a:pt x="1675" y="1557"/>
                  </a:cubicBezTo>
                  <a:cubicBezTo>
                    <a:pt x="1611" y="1594"/>
                    <a:pt x="1611" y="1594"/>
                    <a:pt x="1611" y="1594"/>
                  </a:cubicBezTo>
                  <a:cubicBezTo>
                    <a:pt x="1587" y="1608"/>
                    <a:pt x="1608" y="1648"/>
                    <a:pt x="1634" y="1633"/>
                  </a:cubicBezTo>
                  <a:cubicBezTo>
                    <a:pt x="1698" y="1596"/>
                    <a:pt x="1698" y="1596"/>
                    <a:pt x="1698" y="1596"/>
                  </a:cubicBezTo>
                  <a:cubicBezTo>
                    <a:pt x="1764" y="1558"/>
                    <a:pt x="1764" y="1459"/>
                    <a:pt x="1698" y="1420"/>
                  </a:cubicBezTo>
                  <a:close/>
                  <a:moveTo>
                    <a:pt x="1353" y="1459"/>
                  </a:moveTo>
                  <a:cubicBezTo>
                    <a:pt x="1390" y="1481"/>
                    <a:pt x="1390" y="1536"/>
                    <a:pt x="1353" y="1557"/>
                  </a:cubicBezTo>
                  <a:cubicBezTo>
                    <a:pt x="983" y="1771"/>
                    <a:pt x="983" y="1771"/>
                    <a:pt x="983" y="1771"/>
                  </a:cubicBezTo>
                  <a:cubicBezTo>
                    <a:pt x="946" y="1792"/>
                    <a:pt x="898" y="1764"/>
                    <a:pt x="898" y="1722"/>
                  </a:cubicBezTo>
                  <a:cubicBezTo>
                    <a:pt x="898" y="1294"/>
                    <a:pt x="898" y="1294"/>
                    <a:pt x="898" y="1294"/>
                  </a:cubicBezTo>
                  <a:cubicBezTo>
                    <a:pt x="898" y="1252"/>
                    <a:pt x="946" y="1224"/>
                    <a:pt x="983" y="1245"/>
                  </a:cubicBezTo>
                  <a:lnTo>
                    <a:pt x="1353" y="1459"/>
                  </a:lnTo>
                  <a:close/>
                  <a:moveTo>
                    <a:pt x="1327" y="1206"/>
                  </a:moveTo>
                  <a:cubicBezTo>
                    <a:pt x="1255" y="1165"/>
                    <a:pt x="1172" y="1226"/>
                    <a:pt x="1175" y="1305"/>
                  </a:cubicBezTo>
                  <a:cubicBezTo>
                    <a:pt x="1005" y="1206"/>
                    <a:pt x="1005" y="1206"/>
                    <a:pt x="1005" y="1206"/>
                  </a:cubicBezTo>
                  <a:cubicBezTo>
                    <a:pt x="938" y="1168"/>
                    <a:pt x="853" y="1217"/>
                    <a:pt x="853" y="1294"/>
                  </a:cubicBezTo>
                  <a:cubicBezTo>
                    <a:pt x="853" y="1571"/>
                    <a:pt x="853" y="1571"/>
                    <a:pt x="853" y="1571"/>
                  </a:cubicBezTo>
                  <a:cubicBezTo>
                    <a:pt x="572" y="1541"/>
                    <a:pt x="344" y="1283"/>
                    <a:pt x="349" y="1000"/>
                  </a:cubicBezTo>
                  <a:cubicBezTo>
                    <a:pt x="349" y="683"/>
                    <a:pt x="607" y="425"/>
                    <a:pt x="924" y="425"/>
                  </a:cubicBezTo>
                  <a:cubicBezTo>
                    <a:pt x="1352" y="421"/>
                    <a:pt x="1636" y="891"/>
                    <a:pt x="1434" y="1268"/>
                  </a:cubicBezTo>
                  <a:lnTo>
                    <a:pt x="1327" y="1206"/>
                  </a:lnTo>
                  <a:close/>
                  <a:moveTo>
                    <a:pt x="1327" y="1206"/>
                  </a:moveTo>
                  <a:cubicBezTo>
                    <a:pt x="1327" y="1206"/>
                    <a:pt x="1327" y="1206"/>
                    <a:pt x="1327" y="120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148744" y="3716525"/>
            <a:ext cx="353000" cy="350650"/>
            <a:chOff x="3660775" y="1387476"/>
            <a:chExt cx="2386013" cy="2370138"/>
          </a:xfrm>
          <a:solidFill>
            <a:schemeClr val="bg1"/>
          </a:solidFill>
        </p:grpSpPr>
        <p:sp>
          <p:nvSpPr>
            <p:cNvPr id="35" name="Freeform 12"/>
            <p:cNvSpPr>
              <a:spLocks noEditPoints="1"/>
            </p:cNvSpPr>
            <p:nvPr/>
          </p:nvSpPr>
          <p:spPr bwMode="auto">
            <a:xfrm>
              <a:off x="3660775" y="1387476"/>
              <a:ext cx="2386013" cy="2370138"/>
            </a:xfrm>
            <a:custGeom>
              <a:avLst/>
              <a:gdLst>
                <a:gd name="T0" fmla="*/ 1995 w 2065"/>
                <a:gd name="T1" fmla="*/ 645 h 2048"/>
                <a:gd name="T2" fmla="*/ 1741 w 2065"/>
                <a:gd name="T3" fmla="*/ 645 h 2048"/>
                <a:gd name="T4" fmla="*/ 1560 w 2065"/>
                <a:gd name="T5" fmla="*/ 826 h 2048"/>
                <a:gd name="T6" fmla="*/ 1560 w 2065"/>
                <a:gd name="T7" fmla="*/ 350 h 2048"/>
                <a:gd name="T8" fmla="*/ 1507 w 2065"/>
                <a:gd name="T9" fmla="*/ 223 h 2048"/>
                <a:gd name="T10" fmla="*/ 1338 w 2065"/>
                <a:gd name="T11" fmla="*/ 53 h 2048"/>
                <a:gd name="T12" fmla="*/ 1210 w 2065"/>
                <a:gd name="T13" fmla="*/ 0 h 2048"/>
                <a:gd name="T14" fmla="*/ 180 w 2065"/>
                <a:gd name="T15" fmla="*/ 0 h 2048"/>
                <a:gd name="T16" fmla="*/ 0 w 2065"/>
                <a:gd name="T17" fmla="*/ 180 h 2048"/>
                <a:gd name="T18" fmla="*/ 0 w 2065"/>
                <a:gd name="T19" fmla="*/ 1868 h 2048"/>
                <a:gd name="T20" fmla="*/ 180 w 2065"/>
                <a:gd name="T21" fmla="*/ 2048 h 2048"/>
                <a:gd name="T22" fmla="*/ 1380 w 2065"/>
                <a:gd name="T23" fmla="*/ 2048 h 2048"/>
                <a:gd name="T24" fmla="*/ 1560 w 2065"/>
                <a:gd name="T25" fmla="*/ 1868 h 2048"/>
                <a:gd name="T26" fmla="*/ 1560 w 2065"/>
                <a:gd name="T27" fmla="*/ 1335 h 2048"/>
                <a:gd name="T28" fmla="*/ 1995 w 2065"/>
                <a:gd name="T29" fmla="*/ 899 h 2048"/>
                <a:gd name="T30" fmla="*/ 1995 w 2065"/>
                <a:gd name="T31" fmla="*/ 645 h 2048"/>
                <a:gd name="T32" fmla="*/ 1390 w 2065"/>
                <a:gd name="T33" fmla="*/ 1335 h 2048"/>
                <a:gd name="T34" fmla="*/ 1358 w 2065"/>
                <a:gd name="T35" fmla="*/ 1367 h 2048"/>
                <a:gd name="T36" fmla="*/ 1231 w 2065"/>
                <a:gd name="T37" fmla="*/ 1410 h 2048"/>
                <a:gd name="T38" fmla="*/ 1273 w 2065"/>
                <a:gd name="T39" fmla="*/ 1282 h 2048"/>
                <a:gd name="T40" fmla="*/ 1305 w 2065"/>
                <a:gd name="T41" fmla="*/ 1250 h 2048"/>
                <a:gd name="T42" fmla="*/ 1390 w 2065"/>
                <a:gd name="T43" fmla="*/ 1335 h 2048"/>
                <a:gd name="T44" fmla="*/ 1475 w 2065"/>
                <a:gd name="T45" fmla="*/ 1250 h 2048"/>
                <a:gd name="T46" fmla="*/ 1390 w 2065"/>
                <a:gd name="T47" fmla="*/ 1165 h 2048"/>
                <a:gd name="T48" fmla="*/ 1679 w 2065"/>
                <a:gd name="T49" fmla="*/ 876 h 2048"/>
                <a:gd name="T50" fmla="*/ 1764 w 2065"/>
                <a:gd name="T51" fmla="*/ 961 h 2048"/>
                <a:gd name="T52" fmla="*/ 1475 w 2065"/>
                <a:gd name="T53" fmla="*/ 1250 h 2048"/>
                <a:gd name="T54" fmla="*/ 1253 w 2065"/>
                <a:gd name="T55" fmla="*/ 138 h 2048"/>
                <a:gd name="T56" fmla="*/ 1422 w 2065"/>
                <a:gd name="T57" fmla="*/ 308 h 2048"/>
                <a:gd name="T58" fmla="*/ 1440 w 2065"/>
                <a:gd name="T59" fmla="*/ 360 h 2048"/>
                <a:gd name="T60" fmla="*/ 1200 w 2065"/>
                <a:gd name="T61" fmla="*/ 360 h 2048"/>
                <a:gd name="T62" fmla="*/ 1200 w 2065"/>
                <a:gd name="T63" fmla="*/ 120 h 2048"/>
                <a:gd name="T64" fmla="*/ 1253 w 2065"/>
                <a:gd name="T65" fmla="*/ 138 h 2048"/>
                <a:gd name="T66" fmla="*/ 1380 w 2065"/>
                <a:gd name="T67" fmla="*/ 1928 h 2048"/>
                <a:gd name="T68" fmla="*/ 180 w 2065"/>
                <a:gd name="T69" fmla="*/ 1928 h 2048"/>
                <a:gd name="T70" fmla="*/ 120 w 2065"/>
                <a:gd name="T71" fmla="*/ 1868 h 2048"/>
                <a:gd name="T72" fmla="*/ 120 w 2065"/>
                <a:gd name="T73" fmla="*/ 180 h 2048"/>
                <a:gd name="T74" fmla="*/ 180 w 2065"/>
                <a:gd name="T75" fmla="*/ 120 h 2048"/>
                <a:gd name="T76" fmla="*/ 1080 w 2065"/>
                <a:gd name="T77" fmla="*/ 120 h 2048"/>
                <a:gd name="T78" fmla="*/ 1080 w 2065"/>
                <a:gd name="T79" fmla="*/ 420 h 2048"/>
                <a:gd name="T80" fmla="*/ 1140 w 2065"/>
                <a:gd name="T81" fmla="*/ 480 h 2048"/>
                <a:gd name="T82" fmla="*/ 1440 w 2065"/>
                <a:gd name="T83" fmla="*/ 480 h 2048"/>
                <a:gd name="T84" fmla="*/ 1440 w 2065"/>
                <a:gd name="T85" fmla="*/ 946 h 2048"/>
                <a:gd name="T86" fmla="*/ 1263 w 2065"/>
                <a:gd name="T87" fmla="*/ 1123 h 2048"/>
                <a:gd name="T88" fmla="*/ 1178 w 2065"/>
                <a:gd name="T89" fmla="*/ 1208 h 2048"/>
                <a:gd name="T90" fmla="*/ 1164 w 2065"/>
                <a:gd name="T91" fmla="*/ 1231 h 2048"/>
                <a:gd name="T92" fmla="*/ 1079 w 2065"/>
                <a:gd name="T93" fmla="*/ 1486 h 2048"/>
                <a:gd name="T94" fmla="*/ 1093 w 2065"/>
                <a:gd name="T95" fmla="*/ 1547 h 2048"/>
                <a:gd name="T96" fmla="*/ 1155 w 2065"/>
                <a:gd name="T97" fmla="*/ 1562 h 2048"/>
                <a:gd name="T98" fmla="*/ 1409 w 2065"/>
                <a:gd name="T99" fmla="*/ 1477 h 2048"/>
                <a:gd name="T100" fmla="*/ 1433 w 2065"/>
                <a:gd name="T101" fmla="*/ 1462 h 2048"/>
                <a:gd name="T102" fmla="*/ 1440 w 2065"/>
                <a:gd name="T103" fmla="*/ 1455 h 2048"/>
                <a:gd name="T104" fmla="*/ 1440 w 2065"/>
                <a:gd name="T105" fmla="*/ 1868 h 2048"/>
                <a:gd name="T106" fmla="*/ 1380 w 2065"/>
                <a:gd name="T107" fmla="*/ 1928 h 2048"/>
                <a:gd name="T108" fmla="*/ 1910 w 2065"/>
                <a:gd name="T109" fmla="*/ 815 h 2048"/>
                <a:gd name="T110" fmla="*/ 1848 w 2065"/>
                <a:gd name="T111" fmla="*/ 876 h 2048"/>
                <a:gd name="T112" fmla="*/ 1764 w 2065"/>
                <a:gd name="T113" fmla="*/ 792 h 2048"/>
                <a:gd name="T114" fmla="*/ 1825 w 2065"/>
                <a:gd name="T115" fmla="*/ 730 h 2048"/>
                <a:gd name="T116" fmla="*/ 1910 w 2065"/>
                <a:gd name="T117" fmla="*/ 730 h 2048"/>
                <a:gd name="T118" fmla="*/ 1910 w 2065"/>
                <a:gd name="T119" fmla="*/ 815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65" h="2048">
                  <a:moveTo>
                    <a:pt x="1995" y="645"/>
                  </a:moveTo>
                  <a:cubicBezTo>
                    <a:pt x="1925" y="575"/>
                    <a:pt x="1811" y="575"/>
                    <a:pt x="1741" y="645"/>
                  </a:cubicBezTo>
                  <a:cubicBezTo>
                    <a:pt x="1719" y="666"/>
                    <a:pt x="1581" y="804"/>
                    <a:pt x="1560" y="826"/>
                  </a:cubicBezTo>
                  <a:cubicBezTo>
                    <a:pt x="1560" y="350"/>
                    <a:pt x="1560" y="350"/>
                    <a:pt x="1560" y="350"/>
                  </a:cubicBezTo>
                  <a:cubicBezTo>
                    <a:pt x="1560" y="302"/>
                    <a:pt x="1541" y="257"/>
                    <a:pt x="1507" y="223"/>
                  </a:cubicBezTo>
                  <a:cubicBezTo>
                    <a:pt x="1338" y="53"/>
                    <a:pt x="1338" y="53"/>
                    <a:pt x="1338" y="53"/>
                  </a:cubicBezTo>
                  <a:cubicBezTo>
                    <a:pt x="1304" y="19"/>
                    <a:pt x="1258" y="0"/>
                    <a:pt x="121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1" y="0"/>
                    <a:pt x="0" y="81"/>
                    <a:pt x="0" y="180"/>
                  </a:cubicBezTo>
                  <a:cubicBezTo>
                    <a:pt x="0" y="1868"/>
                    <a:pt x="0" y="1868"/>
                    <a:pt x="0" y="1868"/>
                  </a:cubicBezTo>
                  <a:cubicBezTo>
                    <a:pt x="0" y="1968"/>
                    <a:pt x="81" y="2048"/>
                    <a:pt x="180" y="2048"/>
                  </a:cubicBezTo>
                  <a:cubicBezTo>
                    <a:pt x="1380" y="2048"/>
                    <a:pt x="1380" y="2048"/>
                    <a:pt x="1380" y="2048"/>
                  </a:cubicBezTo>
                  <a:cubicBezTo>
                    <a:pt x="1479" y="2048"/>
                    <a:pt x="1560" y="1968"/>
                    <a:pt x="1560" y="1868"/>
                  </a:cubicBezTo>
                  <a:cubicBezTo>
                    <a:pt x="1560" y="1335"/>
                    <a:pt x="1560" y="1335"/>
                    <a:pt x="1560" y="1335"/>
                  </a:cubicBezTo>
                  <a:cubicBezTo>
                    <a:pt x="1995" y="899"/>
                    <a:pt x="1995" y="899"/>
                    <a:pt x="1995" y="899"/>
                  </a:cubicBezTo>
                  <a:cubicBezTo>
                    <a:pt x="2065" y="829"/>
                    <a:pt x="2065" y="715"/>
                    <a:pt x="1995" y="645"/>
                  </a:cubicBezTo>
                  <a:moveTo>
                    <a:pt x="1390" y="1335"/>
                  </a:moveTo>
                  <a:cubicBezTo>
                    <a:pt x="1358" y="1367"/>
                    <a:pt x="1358" y="1367"/>
                    <a:pt x="1358" y="1367"/>
                  </a:cubicBezTo>
                  <a:cubicBezTo>
                    <a:pt x="1231" y="1410"/>
                    <a:pt x="1231" y="1410"/>
                    <a:pt x="1231" y="1410"/>
                  </a:cubicBezTo>
                  <a:cubicBezTo>
                    <a:pt x="1273" y="1282"/>
                    <a:pt x="1273" y="1282"/>
                    <a:pt x="1273" y="1282"/>
                  </a:cubicBezTo>
                  <a:cubicBezTo>
                    <a:pt x="1305" y="1250"/>
                    <a:pt x="1305" y="1250"/>
                    <a:pt x="1305" y="1250"/>
                  </a:cubicBezTo>
                  <a:lnTo>
                    <a:pt x="1390" y="1335"/>
                  </a:lnTo>
                  <a:close/>
                  <a:moveTo>
                    <a:pt x="1475" y="1250"/>
                  </a:moveTo>
                  <a:cubicBezTo>
                    <a:pt x="1390" y="1165"/>
                    <a:pt x="1390" y="1165"/>
                    <a:pt x="1390" y="1165"/>
                  </a:cubicBezTo>
                  <a:cubicBezTo>
                    <a:pt x="1435" y="1120"/>
                    <a:pt x="1636" y="919"/>
                    <a:pt x="1679" y="876"/>
                  </a:cubicBezTo>
                  <a:cubicBezTo>
                    <a:pt x="1764" y="961"/>
                    <a:pt x="1764" y="961"/>
                    <a:pt x="1764" y="961"/>
                  </a:cubicBezTo>
                  <a:lnTo>
                    <a:pt x="1475" y="1250"/>
                  </a:lnTo>
                  <a:close/>
                  <a:moveTo>
                    <a:pt x="1253" y="138"/>
                  </a:moveTo>
                  <a:cubicBezTo>
                    <a:pt x="1422" y="308"/>
                    <a:pt x="1422" y="308"/>
                    <a:pt x="1422" y="308"/>
                  </a:cubicBezTo>
                  <a:cubicBezTo>
                    <a:pt x="1441" y="327"/>
                    <a:pt x="1440" y="348"/>
                    <a:pt x="1440" y="360"/>
                  </a:cubicBezTo>
                  <a:cubicBezTo>
                    <a:pt x="1200" y="360"/>
                    <a:pt x="1200" y="360"/>
                    <a:pt x="1200" y="360"/>
                  </a:cubicBezTo>
                  <a:cubicBezTo>
                    <a:pt x="1200" y="120"/>
                    <a:pt x="1200" y="120"/>
                    <a:pt x="1200" y="120"/>
                  </a:cubicBezTo>
                  <a:cubicBezTo>
                    <a:pt x="1211" y="120"/>
                    <a:pt x="1233" y="118"/>
                    <a:pt x="1253" y="138"/>
                  </a:cubicBezTo>
                  <a:moveTo>
                    <a:pt x="1380" y="1928"/>
                  </a:moveTo>
                  <a:cubicBezTo>
                    <a:pt x="180" y="1928"/>
                    <a:pt x="180" y="1928"/>
                    <a:pt x="180" y="1928"/>
                  </a:cubicBezTo>
                  <a:cubicBezTo>
                    <a:pt x="147" y="1928"/>
                    <a:pt x="120" y="1901"/>
                    <a:pt x="120" y="1868"/>
                  </a:cubicBezTo>
                  <a:cubicBezTo>
                    <a:pt x="120" y="180"/>
                    <a:pt x="120" y="180"/>
                    <a:pt x="120" y="180"/>
                  </a:cubicBezTo>
                  <a:cubicBezTo>
                    <a:pt x="120" y="147"/>
                    <a:pt x="147" y="120"/>
                    <a:pt x="180" y="120"/>
                  </a:cubicBezTo>
                  <a:cubicBezTo>
                    <a:pt x="1080" y="120"/>
                    <a:pt x="1080" y="120"/>
                    <a:pt x="1080" y="120"/>
                  </a:cubicBezTo>
                  <a:cubicBezTo>
                    <a:pt x="1080" y="420"/>
                    <a:pt x="1080" y="420"/>
                    <a:pt x="1080" y="420"/>
                  </a:cubicBezTo>
                  <a:cubicBezTo>
                    <a:pt x="1080" y="453"/>
                    <a:pt x="1107" y="480"/>
                    <a:pt x="1140" y="480"/>
                  </a:cubicBezTo>
                  <a:cubicBezTo>
                    <a:pt x="1440" y="480"/>
                    <a:pt x="1440" y="480"/>
                    <a:pt x="1440" y="480"/>
                  </a:cubicBezTo>
                  <a:cubicBezTo>
                    <a:pt x="1440" y="946"/>
                    <a:pt x="1440" y="946"/>
                    <a:pt x="1440" y="946"/>
                  </a:cubicBezTo>
                  <a:cubicBezTo>
                    <a:pt x="1440" y="946"/>
                    <a:pt x="1263" y="1123"/>
                    <a:pt x="1263" y="1123"/>
                  </a:cubicBezTo>
                  <a:cubicBezTo>
                    <a:pt x="1178" y="1208"/>
                    <a:pt x="1178" y="1208"/>
                    <a:pt x="1178" y="1208"/>
                  </a:cubicBezTo>
                  <a:cubicBezTo>
                    <a:pt x="1172" y="1214"/>
                    <a:pt x="1167" y="1222"/>
                    <a:pt x="1164" y="1231"/>
                  </a:cubicBezTo>
                  <a:cubicBezTo>
                    <a:pt x="1079" y="1486"/>
                    <a:pt x="1079" y="1486"/>
                    <a:pt x="1079" y="1486"/>
                  </a:cubicBezTo>
                  <a:cubicBezTo>
                    <a:pt x="1072" y="1507"/>
                    <a:pt x="1077" y="1531"/>
                    <a:pt x="1093" y="1547"/>
                  </a:cubicBezTo>
                  <a:cubicBezTo>
                    <a:pt x="1109" y="1563"/>
                    <a:pt x="1133" y="1569"/>
                    <a:pt x="1155" y="1562"/>
                  </a:cubicBezTo>
                  <a:cubicBezTo>
                    <a:pt x="1409" y="1477"/>
                    <a:pt x="1409" y="1477"/>
                    <a:pt x="1409" y="1477"/>
                  </a:cubicBezTo>
                  <a:cubicBezTo>
                    <a:pt x="1418" y="1474"/>
                    <a:pt x="1426" y="1469"/>
                    <a:pt x="1433" y="1462"/>
                  </a:cubicBezTo>
                  <a:cubicBezTo>
                    <a:pt x="1440" y="1455"/>
                    <a:pt x="1440" y="1455"/>
                    <a:pt x="1440" y="1455"/>
                  </a:cubicBezTo>
                  <a:cubicBezTo>
                    <a:pt x="1440" y="1868"/>
                    <a:pt x="1440" y="1868"/>
                    <a:pt x="1440" y="1868"/>
                  </a:cubicBezTo>
                  <a:cubicBezTo>
                    <a:pt x="1440" y="1901"/>
                    <a:pt x="1413" y="1928"/>
                    <a:pt x="1380" y="1928"/>
                  </a:cubicBezTo>
                  <a:moveTo>
                    <a:pt x="1910" y="815"/>
                  </a:moveTo>
                  <a:cubicBezTo>
                    <a:pt x="1848" y="876"/>
                    <a:pt x="1848" y="876"/>
                    <a:pt x="1848" y="876"/>
                  </a:cubicBezTo>
                  <a:cubicBezTo>
                    <a:pt x="1764" y="792"/>
                    <a:pt x="1764" y="792"/>
                    <a:pt x="1764" y="792"/>
                  </a:cubicBezTo>
                  <a:cubicBezTo>
                    <a:pt x="1825" y="730"/>
                    <a:pt x="1825" y="730"/>
                    <a:pt x="1825" y="730"/>
                  </a:cubicBezTo>
                  <a:cubicBezTo>
                    <a:pt x="1849" y="706"/>
                    <a:pt x="1887" y="706"/>
                    <a:pt x="1910" y="730"/>
                  </a:cubicBezTo>
                  <a:cubicBezTo>
                    <a:pt x="1934" y="753"/>
                    <a:pt x="1934" y="791"/>
                    <a:pt x="1910" y="8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3938588" y="2081213"/>
              <a:ext cx="1109663" cy="139700"/>
            </a:xfrm>
            <a:custGeom>
              <a:avLst/>
              <a:gdLst>
                <a:gd name="T0" fmla="*/ 60 w 960"/>
                <a:gd name="T1" fmla="*/ 120 h 120"/>
                <a:gd name="T2" fmla="*/ 900 w 960"/>
                <a:gd name="T3" fmla="*/ 120 h 120"/>
                <a:gd name="T4" fmla="*/ 960 w 960"/>
                <a:gd name="T5" fmla="*/ 60 h 120"/>
                <a:gd name="T6" fmla="*/ 900 w 960"/>
                <a:gd name="T7" fmla="*/ 0 h 120"/>
                <a:gd name="T8" fmla="*/ 60 w 960"/>
                <a:gd name="T9" fmla="*/ 0 h 120"/>
                <a:gd name="T10" fmla="*/ 0 w 960"/>
                <a:gd name="T11" fmla="*/ 60 h 120"/>
                <a:gd name="T12" fmla="*/ 60 w 96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0" h="120">
                  <a:moveTo>
                    <a:pt x="60" y="120"/>
                  </a:moveTo>
                  <a:cubicBezTo>
                    <a:pt x="900" y="120"/>
                    <a:pt x="900" y="120"/>
                    <a:pt x="900" y="120"/>
                  </a:cubicBezTo>
                  <a:cubicBezTo>
                    <a:pt x="933" y="120"/>
                    <a:pt x="960" y="93"/>
                    <a:pt x="960" y="60"/>
                  </a:cubicBezTo>
                  <a:cubicBezTo>
                    <a:pt x="960" y="27"/>
                    <a:pt x="933" y="0"/>
                    <a:pt x="90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3938588" y="2359026"/>
              <a:ext cx="831850" cy="139700"/>
            </a:xfrm>
            <a:custGeom>
              <a:avLst/>
              <a:gdLst>
                <a:gd name="T0" fmla="*/ 60 w 720"/>
                <a:gd name="T1" fmla="*/ 120 h 120"/>
                <a:gd name="T2" fmla="*/ 660 w 720"/>
                <a:gd name="T3" fmla="*/ 120 h 120"/>
                <a:gd name="T4" fmla="*/ 720 w 720"/>
                <a:gd name="T5" fmla="*/ 60 h 120"/>
                <a:gd name="T6" fmla="*/ 660 w 720"/>
                <a:gd name="T7" fmla="*/ 0 h 120"/>
                <a:gd name="T8" fmla="*/ 60 w 720"/>
                <a:gd name="T9" fmla="*/ 0 h 120"/>
                <a:gd name="T10" fmla="*/ 0 w 720"/>
                <a:gd name="T11" fmla="*/ 60 h 120"/>
                <a:gd name="T12" fmla="*/ 60 w 7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120">
                  <a:moveTo>
                    <a:pt x="60" y="120"/>
                  </a:moveTo>
                  <a:cubicBezTo>
                    <a:pt x="660" y="120"/>
                    <a:pt x="660" y="120"/>
                    <a:pt x="660" y="120"/>
                  </a:cubicBezTo>
                  <a:cubicBezTo>
                    <a:pt x="693" y="120"/>
                    <a:pt x="720" y="93"/>
                    <a:pt x="720" y="60"/>
                  </a:cubicBezTo>
                  <a:cubicBezTo>
                    <a:pt x="720" y="27"/>
                    <a:pt x="693" y="0"/>
                    <a:pt x="6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3938588" y="2636838"/>
              <a:ext cx="831850" cy="139700"/>
            </a:xfrm>
            <a:custGeom>
              <a:avLst/>
              <a:gdLst>
                <a:gd name="T0" fmla="*/ 60 w 720"/>
                <a:gd name="T1" fmla="*/ 120 h 120"/>
                <a:gd name="T2" fmla="*/ 660 w 720"/>
                <a:gd name="T3" fmla="*/ 120 h 120"/>
                <a:gd name="T4" fmla="*/ 720 w 720"/>
                <a:gd name="T5" fmla="*/ 60 h 120"/>
                <a:gd name="T6" fmla="*/ 660 w 720"/>
                <a:gd name="T7" fmla="*/ 0 h 120"/>
                <a:gd name="T8" fmla="*/ 60 w 720"/>
                <a:gd name="T9" fmla="*/ 0 h 120"/>
                <a:gd name="T10" fmla="*/ 0 w 720"/>
                <a:gd name="T11" fmla="*/ 60 h 120"/>
                <a:gd name="T12" fmla="*/ 60 w 7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120">
                  <a:moveTo>
                    <a:pt x="60" y="120"/>
                  </a:moveTo>
                  <a:cubicBezTo>
                    <a:pt x="660" y="120"/>
                    <a:pt x="660" y="120"/>
                    <a:pt x="660" y="120"/>
                  </a:cubicBezTo>
                  <a:cubicBezTo>
                    <a:pt x="693" y="120"/>
                    <a:pt x="720" y="93"/>
                    <a:pt x="720" y="60"/>
                  </a:cubicBezTo>
                  <a:cubicBezTo>
                    <a:pt x="720" y="27"/>
                    <a:pt x="693" y="0"/>
                    <a:pt x="6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3938588" y="2914651"/>
              <a:ext cx="831850" cy="139700"/>
            </a:xfrm>
            <a:custGeom>
              <a:avLst/>
              <a:gdLst>
                <a:gd name="T0" fmla="*/ 720 w 720"/>
                <a:gd name="T1" fmla="*/ 60 h 120"/>
                <a:gd name="T2" fmla="*/ 660 w 720"/>
                <a:gd name="T3" fmla="*/ 0 h 120"/>
                <a:gd name="T4" fmla="*/ 60 w 720"/>
                <a:gd name="T5" fmla="*/ 0 h 120"/>
                <a:gd name="T6" fmla="*/ 0 w 720"/>
                <a:gd name="T7" fmla="*/ 60 h 120"/>
                <a:gd name="T8" fmla="*/ 60 w 720"/>
                <a:gd name="T9" fmla="*/ 120 h 120"/>
                <a:gd name="T10" fmla="*/ 660 w 720"/>
                <a:gd name="T11" fmla="*/ 120 h 120"/>
                <a:gd name="T12" fmla="*/ 720 w 720"/>
                <a:gd name="T13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120">
                  <a:moveTo>
                    <a:pt x="720" y="60"/>
                  </a:moveTo>
                  <a:cubicBezTo>
                    <a:pt x="720" y="27"/>
                    <a:pt x="693" y="0"/>
                    <a:pt x="6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660" y="120"/>
                    <a:pt x="660" y="120"/>
                    <a:pt x="660" y="120"/>
                  </a:cubicBezTo>
                  <a:cubicBezTo>
                    <a:pt x="693" y="120"/>
                    <a:pt x="720" y="93"/>
                    <a:pt x="720" y="6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4492625" y="3341688"/>
              <a:ext cx="555625" cy="138113"/>
            </a:xfrm>
            <a:custGeom>
              <a:avLst/>
              <a:gdLst>
                <a:gd name="T0" fmla="*/ 420 w 480"/>
                <a:gd name="T1" fmla="*/ 0 h 120"/>
                <a:gd name="T2" fmla="*/ 60 w 480"/>
                <a:gd name="T3" fmla="*/ 0 h 120"/>
                <a:gd name="T4" fmla="*/ 0 w 480"/>
                <a:gd name="T5" fmla="*/ 60 h 120"/>
                <a:gd name="T6" fmla="*/ 60 w 480"/>
                <a:gd name="T7" fmla="*/ 120 h 120"/>
                <a:gd name="T8" fmla="*/ 420 w 480"/>
                <a:gd name="T9" fmla="*/ 120 h 120"/>
                <a:gd name="T10" fmla="*/ 480 w 480"/>
                <a:gd name="T11" fmla="*/ 60 h 120"/>
                <a:gd name="T12" fmla="*/ 420 w 480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20">
                  <a:moveTo>
                    <a:pt x="42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420" y="120"/>
                    <a:pt x="420" y="120"/>
                    <a:pt x="420" y="120"/>
                  </a:cubicBezTo>
                  <a:cubicBezTo>
                    <a:pt x="453" y="120"/>
                    <a:pt x="480" y="93"/>
                    <a:pt x="480" y="60"/>
                  </a:cubicBezTo>
                  <a:cubicBezTo>
                    <a:pt x="480" y="27"/>
                    <a:pt x="453" y="0"/>
                    <a:pt x="4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109752" y="2975999"/>
            <a:ext cx="397402" cy="397400"/>
            <a:chOff x="4113213" y="2112963"/>
            <a:chExt cx="917575" cy="917575"/>
          </a:xfrm>
          <a:solidFill>
            <a:schemeClr val="bg1"/>
          </a:solidFill>
        </p:grpSpPr>
        <p:sp>
          <p:nvSpPr>
            <p:cNvPr id="44" name="Freeform 5"/>
            <p:cNvSpPr>
              <a:spLocks noEditPoints="1"/>
            </p:cNvSpPr>
            <p:nvPr/>
          </p:nvSpPr>
          <p:spPr bwMode="auto">
            <a:xfrm>
              <a:off x="4113213" y="2112963"/>
              <a:ext cx="917575" cy="917575"/>
            </a:xfrm>
            <a:custGeom>
              <a:avLst/>
              <a:gdLst>
                <a:gd name="T0" fmla="*/ 768 w 1536"/>
                <a:gd name="T1" fmla="*/ 0 h 1536"/>
                <a:gd name="T2" fmla="*/ 0 w 1536"/>
                <a:gd name="T3" fmla="*/ 768 h 1536"/>
                <a:gd name="T4" fmla="*/ 768 w 1536"/>
                <a:gd name="T5" fmla="*/ 1536 h 1536"/>
                <a:gd name="T6" fmla="*/ 1536 w 1536"/>
                <a:gd name="T7" fmla="*/ 768 h 1536"/>
                <a:gd name="T8" fmla="*/ 768 w 1536"/>
                <a:gd name="T9" fmla="*/ 0 h 1536"/>
                <a:gd name="T10" fmla="*/ 768 w 1536"/>
                <a:gd name="T11" fmla="*/ 1416 h 1536"/>
                <a:gd name="T12" fmla="*/ 120 w 1536"/>
                <a:gd name="T13" fmla="*/ 768 h 1536"/>
                <a:gd name="T14" fmla="*/ 768 w 1536"/>
                <a:gd name="T15" fmla="*/ 120 h 1536"/>
                <a:gd name="T16" fmla="*/ 1416 w 1536"/>
                <a:gd name="T17" fmla="*/ 768 h 1536"/>
                <a:gd name="T18" fmla="*/ 768 w 1536"/>
                <a:gd name="T19" fmla="*/ 1416 h 1536"/>
                <a:gd name="T20" fmla="*/ 768 w 1536"/>
                <a:gd name="T21" fmla="*/ 1416 h 1536"/>
                <a:gd name="T22" fmla="*/ 768 w 1536"/>
                <a:gd name="T23" fmla="*/ 141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6" h="1536">
                  <a:moveTo>
                    <a:pt x="768" y="0"/>
                  </a:moveTo>
                  <a:cubicBezTo>
                    <a:pt x="343" y="0"/>
                    <a:pt x="0" y="344"/>
                    <a:pt x="0" y="768"/>
                  </a:cubicBezTo>
                  <a:cubicBezTo>
                    <a:pt x="0" y="1193"/>
                    <a:pt x="344" y="1536"/>
                    <a:pt x="768" y="1536"/>
                  </a:cubicBezTo>
                  <a:cubicBezTo>
                    <a:pt x="1193" y="1536"/>
                    <a:pt x="1536" y="1192"/>
                    <a:pt x="1536" y="768"/>
                  </a:cubicBezTo>
                  <a:cubicBezTo>
                    <a:pt x="1536" y="343"/>
                    <a:pt x="1192" y="0"/>
                    <a:pt x="768" y="0"/>
                  </a:cubicBezTo>
                  <a:close/>
                  <a:moveTo>
                    <a:pt x="768" y="1416"/>
                  </a:moveTo>
                  <a:cubicBezTo>
                    <a:pt x="410" y="1416"/>
                    <a:pt x="120" y="1126"/>
                    <a:pt x="120" y="768"/>
                  </a:cubicBezTo>
                  <a:cubicBezTo>
                    <a:pt x="120" y="410"/>
                    <a:pt x="410" y="120"/>
                    <a:pt x="768" y="120"/>
                  </a:cubicBezTo>
                  <a:cubicBezTo>
                    <a:pt x="1126" y="120"/>
                    <a:pt x="1416" y="410"/>
                    <a:pt x="1416" y="768"/>
                  </a:cubicBezTo>
                  <a:cubicBezTo>
                    <a:pt x="1416" y="1126"/>
                    <a:pt x="1126" y="1416"/>
                    <a:pt x="768" y="1416"/>
                  </a:cubicBezTo>
                  <a:close/>
                  <a:moveTo>
                    <a:pt x="768" y="1416"/>
                  </a:moveTo>
                  <a:cubicBezTo>
                    <a:pt x="768" y="1416"/>
                    <a:pt x="768" y="1416"/>
                    <a:pt x="768" y="141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"/>
            <p:cNvSpPr>
              <a:spLocks noEditPoints="1"/>
            </p:cNvSpPr>
            <p:nvPr/>
          </p:nvSpPr>
          <p:spPr bwMode="auto">
            <a:xfrm>
              <a:off x="4537076" y="2343151"/>
              <a:ext cx="71438" cy="303213"/>
            </a:xfrm>
            <a:custGeom>
              <a:avLst/>
              <a:gdLst>
                <a:gd name="T0" fmla="*/ 60 w 120"/>
                <a:gd name="T1" fmla="*/ 0 h 506"/>
                <a:gd name="T2" fmla="*/ 0 w 120"/>
                <a:gd name="T3" fmla="*/ 60 h 506"/>
                <a:gd name="T4" fmla="*/ 0 w 120"/>
                <a:gd name="T5" fmla="*/ 446 h 506"/>
                <a:gd name="T6" fmla="*/ 60 w 120"/>
                <a:gd name="T7" fmla="*/ 506 h 506"/>
                <a:gd name="T8" fmla="*/ 120 w 120"/>
                <a:gd name="T9" fmla="*/ 446 h 506"/>
                <a:gd name="T10" fmla="*/ 120 w 120"/>
                <a:gd name="T11" fmla="*/ 60 h 506"/>
                <a:gd name="T12" fmla="*/ 60 w 120"/>
                <a:gd name="T13" fmla="*/ 0 h 506"/>
                <a:gd name="T14" fmla="*/ 60 w 120"/>
                <a:gd name="T15" fmla="*/ 0 h 506"/>
                <a:gd name="T16" fmla="*/ 60 w 120"/>
                <a:gd name="T17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506">
                  <a:moveTo>
                    <a:pt x="60" y="0"/>
                  </a:moveTo>
                  <a:cubicBezTo>
                    <a:pt x="27" y="0"/>
                    <a:pt x="0" y="26"/>
                    <a:pt x="0" y="60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79"/>
                    <a:pt x="27" y="506"/>
                    <a:pt x="60" y="506"/>
                  </a:cubicBezTo>
                  <a:cubicBezTo>
                    <a:pt x="93" y="506"/>
                    <a:pt x="120" y="479"/>
                    <a:pt x="120" y="446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26"/>
                    <a:pt x="93" y="0"/>
                    <a:pt x="60" y="0"/>
                  </a:cubicBezTo>
                  <a:close/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"/>
            <p:cNvSpPr>
              <a:spLocks noEditPoints="1"/>
            </p:cNvSpPr>
            <p:nvPr/>
          </p:nvSpPr>
          <p:spPr bwMode="auto">
            <a:xfrm>
              <a:off x="4524376" y="2689226"/>
              <a:ext cx="96838" cy="96838"/>
            </a:xfrm>
            <a:custGeom>
              <a:avLst/>
              <a:gdLst>
                <a:gd name="T0" fmla="*/ 162 w 162"/>
                <a:gd name="T1" fmla="*/ 81 h 162"/>
                <a:gd name="T2" fmla="*/ 81 w 162"/>
                <a:gd name="T3" fmla="*/ 162 h 162"/>
                <a:gd name="T4" fmla="*/ 0 w 162"/>
                <a:gd name="T5" fmla="*/ 81 h 162"/>
                <a:gd name="T6" fmla="*/ 81 w 162"/>
                <a:gd name="T7" fmla="*/ 0 h 162"/>
                <a:gd name="T8" fmla="*/ 162 w 162"/>
                <a:gd name="T9" fmla="*/ 81 h 162"/>
                <a:gd name="T10" fmla="*/ 162 w 162"/>
                <a:gd name="T11" fmla="*/ 81 h 162"/>
                <a:gd name="T12" fmla="*/ 162 w 162"/>
                <a:gd name="T13" fmla="*/ 8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62">
                  <a:moveTo>
                    <a:pt x="162" y="81"/>
                  </a:moveTo>
                  <a:cubicBezTo>
                    <a:pt x="162" y="126"/>
                    <a:pt x="126" y="162"/>
                    <a:pt x="81" y="162"/>
                  </a:cubicBezTo>
                  <a:cubicBezTo>
                    <a:pt x="36" y="162"/>
                    <a:pt x="0" y="126"/>
                    <a:pt x="0" y="81"/>
                  </a:cubicBezTo>
                  <a:cubicBezTo>
                    <a:pt x="0" y="37"/>
                    <a:pt x="36" y="0"/>
                    <a:pt x="81" y="0"/>
                  </a:cubicBezTo>
                  <a:cubicBezTo>
                    <a:pt x="126" y="0"/>
                    <a:pt x="162" y="37"/>
                    <a:pt x="162" y="81"/>
                  </a:cubicBezTo>
                  <a:close/>
                  <a:moveTo>
                    <a:pt x="162" y="81"/>
                  </a:moveTo>
                  <a:cubicBezTo>
                    <a:pt x="162" y="81"/>
                    <a:pt x="162" y="81"/>
                    <a:pt x="162" y="8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Freeform 11"/>
          <p:cNvSpPr>
            <a:spLocks noEditPoints="1"/>
          </p:cNvSpPr>
          <p:nvPr/>
        </p:nvSpPr>
        <p:spPr bwMode="auto">
          <a:xfrm>
            <a:off x="1132504" y="4421674"/>
            <a:ext cx="374650" cy="374650"/>
          </a:xfrm>
          <a:custGeom>
            <a:avLst/>
            <a:gdLst>
              <a:gd name="T0" fmla="*/ 1997 w 2048"/>
              <a:gd name="T1" fmla="*/ 390 h 2048"/>
              <a:gd name="T2" fmla="*/ 1960 w 2048"/>
              <a:gd name="T3" fmla="*/ 288 h 2048"/>
              <a:gd name="T4" fmla="*/ 1760 w 2048"/>
              <a:gd name="T5" fmla="*/ 88 h 2048"/>
              <a:gd name="T6" fmla="*/ 1658 w 2048"/>
              <a:gd name="T7" fmla="*/ 51 h 2048"/>
              <a:gd name="T8" fmla="*/ 1024 w 2048"/>
              <a:gd name="T9" fmla="*/ 0 h 2048"/>
              <a:gd name="T10" fmla="*/ 0 w 2048"/>
              <a:gd name="T11" fmla="*/ 1024 h 2048"/>
              <a:gd name="T12" fmla="*/ 1024 w 2048"/>
              <a:gd name="T13" fmla="*/ 2048 h 2048"/>
              <a:gd name="T14" fmla="*/ 2048 w 2048"/>
              <a:gd name="T15" fmla="*/ 1024 h 2048"/>
              <a:gd name="T16" fmla="*/ 1660 w 2048"/>
              <a:gd name="T17" fmla="*/ 333 h 2048"/>
              <a:gd name="T18" fmla="*/ 1821 w 2048"/>
              <a:gd name="T19" fmla="*/ 397 h 2048"/>
              <a:gd name="T20" fmla="*/ 1521 w 2048"/>
              <a:gd name="T21" fmla="*/ 527 h 2048"/>
              <a:gd name="T22" fmla="*/ 1651 w 2048"/>
              <a:gd name="T23" fmla="*/ 227 h 2048"/>
              <a:gd name="T24" fmla="*/ 1228 w 2048"/>
              <a:gd name="T25" fmla="*/ 1024 h 2048"/>
              <a:gd name="T26" fmla="*/ 820 w 2048"/>
              <a:gd name="T27" fmla="*/ 1024 h 2048"/>
              <a:gd name="T28" fmla="*/ 1119 w 2048"/>
              <a:gd name="T29" fmla="*/ 844 h 2048"/>
              <a:gd name="T30" fmla="*/ 982 w 2048"/>
              <a:gd name="T31" fmla="*/ 1066 h 2048"/>
              <a:gd name="T32" fmla="*/ 1066 w 2048"/>
              <a:gd name="T33" fmla="*/ 1066 h 2048"/>
              <a:gd name="T34" fmla="*/ 1228 w 2048"/>
              <a:gd name="T35" fmla="*/ 1024 h 2048"/>
              <a:gd name="T36" fmla="*/ 1024 w 2048"/>
              <a:gd name="T37" fmla="*/ 700 h 2048"/>
              <a:gd name="T38" fmla="*/ 1024 w 2048"/>
              <a:gd name="T39" fmla="*/ 1348 h 2048"/>
              <a:gd name="T40" fmla="*/ 1291 w 2048"/>
              <a:gd name="T41" fmla="*/ 841 h 2048"/>
              <a:gd name="T42" fmla="*/ 1588 w 2048"/>
              <a:gd name="T43" fmla="*/ 1024 h 2048"/>
              <a:gd name="T44" fmla="*/ 460 w 2048"/>
              <a:gd name="T45" fmla="*/ 1024 h 2048"/>
              <a:gd name="T46" fmla="*/ 1378 w 2048"/>
              <a:gd name="T47" fmla="*/ 585 h 2048"/>
              <a:gd name="T48" fmla="*/ 1663 w 2048"/>
              <a:gd name="T49" fmla="*/ 1663 h 2048"/>
              <a:gd name="T50" fmla="*/ 385 w 2048"/>
              <a:gd name="T51" fmla="*/ 1663 h 2048"/>
              <a:gd name="T52" fmla="*/ 385 w 2048"/>
              <a:gd name="T53" fmla="*/ 385 h 2048"/>
              <a:gd name="T54" fmla="*/ 1471 w 2048"/>
              <a:gd name="T55" fmla="*/ 238 h 2048"/>
              <a:gd name="T56" fmla="*/ 1385 w 2048"/>
              <a:gd name="T57" fmla="*/ 346 h 2048"/>
              <a:gd name="T58" fmla="*/ 1394 w 2048"/>
              <a:gd name="T59" fmla="*/ 449 h 2048"/>
              <a:gd name="T60" fmla="*/ 340 w 2048"/>
              <a:gd name="T61" fmla="*/ 1024 h 2048"/>
              <a:gd name="T62" fmla="*/ 1708 w 2048"/>
              <a:gd name="T63" fmla="*/ 1024 h 2048"/>
              <a:gd name="T64" fmla="*/ 1695 w 2048"/>
              <a:gd name="T65" fmla="*/ 662 h 2048"/>
              <a:gd name="T66" fmla="*/ 1701 w 2048"/>
              <a:gd name="T67" fmla="*/ 663 h 2048"/>
              <a:gd name="T68" fmla="*/ 1707 w 2048"/>
              <a:gd name="T69" fmla="*/ 662 h 2048"/>
              <a:gd name="T70" fmla="*/ 1713 w 2048"/>
              <a:gd name="T71" fmla="*/ 661 h 2048"/>
              <a:gd name="T72" fmla="*/ 1719 w 2048"/>
              <a:gd name="T73" fmla="*/ 659 h 2048"/>
              <a:gd name="T74" fmla="*/ 1725 w 2048"/>
              <a:gd name="T75" fmla="*/ 657 h 2048"/>
              <a:gd name="T76" fmla="*/ 1731 w 2048"/>
              <a:gd name="T77" fmla="*/ 654 h 2048"/>
              <a:gd name="T78" fmla="*/ 1736 w 2048"/>
              <a:gd name="T79" fmla="*/ 650 h 2048"/>
              <a:gd name="T80" fmla="*/ 1742 w 2048"/>
              <a:gd name="T81" fmla="*/ 645 h 2048"/>
              <a:gd name="T82" fmla="*/ 1928 w 2048"/>
              <a:gd name="T83" fmla="*/ 1024 h 2048"/>
              <a:gd name="T84" fmla="*/ 1663 w 2048"/>
              <a:gd name="T85" fmla="*/ 1663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48" h="2048">
                <a:moveTo>
                  <a:pt x="1898" y="490"/>
                </a:moveTo>
                <a:cubicBezTo>
                  <a:pt x="1997" y="390"/>
                  <a:pt x="1997" y="390"/>
                  <a:pt x="1997" y="390"/>
                </a:cubicBezTo>
                <a:cubicBezTo>
                  <a:pt x="2013" y="374"/>
                  <a:pt x="2019" y="349"/>
                  <a:pt x="2011" y="327"/>
                </a:cubicBezTo>
                <a:cubicBezTo>
                  <a:pt x="2003" y="305"/>
                  <a:pt x="1983" y="290"/>
                  <a:pt x="1960" y="288"/>
                </a:cubicBezTo>
                <a:cubicBezTo>
                  <a:pt x="1775" y="273"/>
                  <a:pt x="1775" y="273"/>
                  <a:pt x="1775" y="273"/>
                </a:cubicBezTo>
                <a:cubicBezTo>
                  <a:pt x="1760" y="88"/>
                  <a:pt x="1760" y="88"/>
                  <a:pt x="1760" y="88"/>
                </a:cubicBezTo>
                <a:cubicBezTo>
                  <a:pt x="1758" y="65"/>
                  <a:pt x="1743" y="45"/>
                  <a:pt x="1721" y="37"/>
                </a:cubicBezTo>
                <a:cubicBezTo>
                  <a:pt x="1699" y="29"/>
                  <a:pt x="1674" y="35"/>
                  <a:pt x="1658" y="51"/>
                </a:cubicBezTo>
                <a:cubicBezTo>
                  <a:pt x="1558" y="150"/>
                  <a:pt x="1558" y="150"/>
                  <a:pt x="1558" y="150"/>
                </a:cubicBezTo>
                <a:cubicBezTo>
                  <a:pt x="1398" y="52"/>
                  <a:pt x="1214" y="0"/>
                  <a:pt x="1024" y="0"/>
                </a:cubicBezTo>
                <a:cubicBezTo>
                  <a:pt x="750" y="0"/>
                  <a:pt x="493" y="107"/>
                  <a:pt x="300" y="300"/>
                </a:cubicBezTo>
                <a:cubicBezTo>
                  <a:pt x="107" y="493"/>
                  <a:pt x="0" y="750"/>
                  <a:pt x="0" y="1024"/>
                </a:cubicBezTo>
                <a:cubicBezTo>
                  <a:pt x="0" y="1298"/>
                  <a:pt x="107" y="1555"/>
                  <a:pt x="300" y="1748"/>
                </a:cubicBezTo>
                <a:cubicBezTo>
                  <a:pt x="493" y="1941"/>
                  <a:pt x="750" y="2048"/>
                  <a:pt x="1024" y="2048"/>
                </a:cubicBezTo>
                <a:cubicBezTo>
                  <a:pt x="1298" y="2048"/>
                  <a:pt x="1555" y="1941"/>
                  <a:pt x="1748" y="1748"/>
                </a:cubicBezTo>
                <a:cubicBezTo>
                  <a:pt x="1941" y="1555"/>
                  <a:pt x="2048" y="1298"/>
                  <a:pt x="2048" y="1024"/>
                </a:cubicBezTo>
                <a:cubicBezTo>
                  <a:pt x="2048" y="834"/>
                  <a:pt x="1996" y="650"/>
                  <a:pt x="1898" y="490"/>
                </a:cubicBezTo>
                <a:close/>
                <a:moveTo>
                  <a:pt x="1660" y="333"/>
                </a:moveTo>
                <a:cubicBezTo>
                  <a:pt x="1662" y="362"/>
                  <a:pt x="1686" y="386"/>
                  <a:pt x="1715" y="388"/>
                </a:cubicBezTo>
                <a:cubicBezTo>
                  <a:pt x="1821" y="397"/>
                  <a:pt x="1821" y="397"/>
                  <a:pt x="1821" y="397"/>
                </a:cubicBezTo>
                <a:cubicBezTo>
                  <a:pt x="1677" y="540"/>
                  <a:pt x="1677" y="540"/>
                  <a:pt x="1677" y="540"/>
                </a:cubicBezTo>
                <a:cubicBezTo>
                  <a:pt x="1521" y="527"/>
                  <a:pt x="1521" y="527"/>
                  <a:pt x="1521" y="527"/>
                </a:cubicBezTo>
                <a:cubicBezTo>
                  <a:pt x="1508" y="371"/>
                  <a:pt x="1508" y="371"/>
                  <a:pt x="1508" y="371"/>
                </a:cubicBezTo>
                <a:cubicBezTo>
                  <a:pt x="1651" y="227"/>
                  <a:pt x="1651" y="227"/>
                  <a:pt x="1651" y="227"/>
                </a:cubicBezTo>
                <a:lnTo>
                  <a:pt x="1660" y="333"/>
                </a:lnTo>
                <a:close/>
                <a:moveTo>
                  <a:pt x="1228" y="1024"/>
                </a:moveTo>
                <a:cubicBezTo>
                  <a:pt x="1228" y="1136"/>
                  <a:pt x="1136" y="1228"/>
                  <a:pt x="1024" y="1228"/>
                </a:cubicBezTo>
                <a:cubicBezTo>
                  <a:pt x="912" y="1228"/>
                  <a:pt x="820" y="1136"/>
                  <a:pt x="820" y="1024"/>
                </a:cubicBezTo>
                <a:cubicBezTo>
                  <a:pt x="820" y="912"/>
                  <a:pt x="912" y="820"/>
                  <a:pt x="1024" y="820"/>
                </a:cubicBezTo>
                <a:cubicBezTo>
                  <a:pt x="1058" y="820"/>
                  <a:pt x="1091" y="829"/>
                  <a:pt x="1119" y="844"/>
                </a:cubicBezTo>
                <a:cubicBezTo>
                  <a:pt x="982" y="982"/>
                  <a:pt x="982" y="982"/>
                  <a:pt x="982" y="982"/>
                </a:cubicBezTo>
                <a:cubicBezTo>
                  <a:pt x="958" y="1005"/>
                  <a:pt x="958" y="1043"/>
                  <a:pt x="982" y="1066"/>
                </a:cubicBezTo>
                <a:cubicBezTo>
                  <a:pt x="993" y="1078"/>
                  <a:pt x="1009" y="1084"/>
                  <a:pt x="1024" y="1084"/>
                </a:cubicBezTo>
                <a:cubicBezTo>
                  <a:pt x="1039" y="1084"/>
                  <a:pt x="1055" y="1078"/>
                  <a:pt x="1066" y="1066"/>
                </a:cubicBezTo>
                <a:cubicBezTo>
                  <a:pt x="1204" y="929"/>
                  <a:pt x="1204" y="929"/>
                  <a:pt x="1204" y="929"/>
                </a:cubicBezTo>
                <a:cubicBezTo>
                  <a:pt x="1219" y="957"/>
                  <a:pt x="1228" y="990"/>
                  <a:pt x="1228" y="1024"/>
                </a:cubicBezTo>
                <a:close/>
                <a:moveTo>
                  <a:pt x="1207" y="757"/>
                </a:moveTo>
                <a:cubicBezTo>
                  <a:pt x="1155" y="721"/>
                  <a:pt x="1092" y="700"/>
                  <a:pt x="1024" y="700"/>
                </a:cubicBezTo>
                <a:cubicBezTo>
                  <a:pt x="845" y="700"/>
                  <a:pt x="700" y="845"/>
                  <a:pt x="700" y="1024"/>
                </a:cubicBezTo>
                <a:cubicBezTo>
                  <a:pt x="700" y="1203"/>
                  <a:pt x="845" y="1348"/>
                  <a:pt x="1024" y="1348"/>
                </a:cubicBezTo>
                <a:cubicBezTo>
                  <a:pt x="1203" y="1348"/>
                  <a:pt x="1348" y="1203"/>
                  <a:pt x="1348" y="1024"/>
                </a:cubicBezTo>
                <a:cubicBezTo>
                  <a:pt x="1348" y="956"/>
                  <a:pt x="1327" y="893"/>
                  <a:pt x="1291" y="841"/>
                </a:cubicBezTo>
                <a:cubicBezTo>
                  <a:pt x="1463" y="670"/>
                  <a:pt x="1463" y="670"/>
                  <a:pt x="1463" y="670"/>
                </a:cubicBezTo>
                <a:cubicBezTo>
                  <a:pt x="1541" y="767"/>
                  <a:pt x="1588" y="890"/>
                  <a:pt x="1588" y="1024"/>
                </a:cubicBezTo>
                <a:cubicBezTo>
                  <a:pt x="1588" y="1335"/>
                  <a:pt x="1335" y="1588"/>
                  <a:pt x="1024" y="1588"/>
                </a:cubicBezTo>
                <a:cubicBezTo>
                  <a:pt x="713" y="1588"/>
                  <a:pt x="460" y="1335"/>
                  <a:pt x="460" y="1024"/>
                </a:cubicBezTo>
                <a:cubicBezTo>
                  <a:pt x="460" y="713"/>
                  <a:pt x="713" y="460"/>
                  <a:pt x="1024" y="460"/>
                </a:cubicBezTo>
                <a:cubicBezTo>
                  <a:pt x="1158" y="460"/>
                  <a:pt x="1281" y="507"/>
                  <a:pt x="1378" y="585"/>
                </a:cubicBezTo>
                <a:lnTo>
                  <a:pt x="1207" y="757"/>
                </a:lnTo>
                <a:close/>
                <a:moveTo>
                  <a:pt x="1663" y="1663"/>
                </a:moveTo>
                <a:cubicBezTo>
                  <a:pt x="1492" y="1834"/>
                  <a:pt x="1265" y="1928"/>
                  <a:pt x="1024" y="1928"/>
                </a:cubicBezTo>
                <a:cubicBezTo>
                  <a:pt x="783" y="1928"/>
                  <a:pt x="556" y="1834"/>
                  <a:pt x="385" y="1663"/>
                </a:cubicBezTo>
                <a:cubicBezTo>
                  <a:pt x="214" y="1492"/>
                  <a:pt x="120" y="1265"/>
                  <a:pt x="120" y="1024"/>
                </a:cubicBezTo>
                <a:cubicBezTo>
                  <a:pt x="120" y="783"/>
                  <a:pt x="214" y="556"/>
                  <a:pt x="385" y="385"/>
                </a:cubicBezTo>
                <a:cubicBezTo>
                  <a:pt x="556" y="214"/>
                  <a:pt x="783" y="120"/>
                  <a:pt x="1024" y="120"/>
                </a:cubicBezTo>
                <a:cubicBezTo>
                  <a:pt x="1182" y="120"/>
                  <a:pt x="1335" y="161"/>
                  <a:pt x="1471" y="238"/>
                </a:cubicBezTo>
                <a:cubicBezTo>
                  <a:pt x="1403" y="306"/>
                  <a:pt x="1403" y="306"/>
                  <a:pt x="1403" y="306"/>
                </a:cubicBezTo>
                <a:cubicBezTo>
                  <a:pt x="1392" y="317"/>
                  <a:pt x="1386" y="331"/>
                  <a:pt x="1385" y="346"/>
                </a:cubicBezTo>
                <a:cubicBezTo>
                  <a:pt x="1385" y="349"/>
                  <a:pt x="1385" y="351"/>
                  <a:pt x="1386" y="353"/>
                </a:cubicBezTo>
                <a:cubicBezTo>
                  <a:pt x="1394" y="449"/>
                  <a:pt x="1394" y="449"/>
                  <a:pt x="1394" y="449"/>
                </a:cubicBezTo>
                <a:cubicBezTo>
                  <a:pt x="1287" y="380"/>
                  <a:pt x="1160" y="340"/>
                  <a:pt x="1024" y="340"/>
                </a:cubicBezTo>
                <a:cubicBezTo>
                  <a:pt x="647" y="340"/>
                  <a:pt x="340" y="647"/>
                  <a:pt x="340" y="1024"/>
                </a:cubicBezTo>
                <a:cubicBezTo>
                  <a:pt x="340" y="1401"/>
                  <a:pt x="647" y="1708"/>
                  <a:pt x="1024" y="1708"/>
                </a:cubicBezTo>
                <a:cubicBezTo>
                  <a:pt x="1401" y="1708"/>
                  <a:pt x="1708" y="1401"/>
                  <a:pt x="1708" y="1024"/>
                </a:cubicBezTo>
                <a:cubicBezTo>
                  <a:pt x="1708" y="888"/>
                  <a:pt x="1668" y="761"/>
                  <a:pt x="1599" y="654"/>
                </a:cubicBezTo>
                <a:cubicBezTo>
                  <a:pt x="1695" y="662"/>
                  <a:pt x="1695" y="662"/>
                  <a:pt x="1695" y="662"/>
                </a:cubicBezTo>
                <a:cubicBezTo>
                  <a:pt x="1697" y="662"/>
                  <a:pt x="1698" y="663"/>
                  <a:pt x="1700" y="663"/>
                </a:cubicBezTo>
                <a:cubicBezTo>
                  <a:pt x="1700" y="663"/>
                  <a:pt x="1701" y="663"/>
                  <a:pt x="1701" y="663"/>
                </a:cubicBezTo>
                <a:cubicBezTo>
                  <a:pt x="1702" y="663"/>
                  <a:pt x="1702" y="662"/>
                  <a:pt x="1703" y="662"/>
                </a:cubicBezTo>
                <a:cubicBezTo>
                  <a:pt x="1705" y="662"/>
                  <a:pt x="1706" y="662"/>
                  <a:pt x="1707" y="662"/>
                </a:cubicBezTo>
                <a:cubicBezTo>
                  <a:pt x="1708" y="662"/>
                  <a:pt x="1709" y="662"/>
                  <a:pt x="1710" y="662"/>
                </a:cubicBezTo>
                <a:cubicBezTo>
                  <a:pt x="1711" y="662"/>
                  <a:pt x="1712" y="661"/>
                  <a:pt x="1713" y="661"/>
                </a:cubicBezTo>
                <a:cubicBezTo>
                  <a:pt x="1714" y="661"/>
                  <a:pt x="1715" y="661"/>
                  <a:pt x="1716" y="660"/>
                </a:cubicBezTo>
                <a:cubicBezTo>
                  <a:pt x="1717" y="660"/>
                  <a:pt x="1718" y="660"/>
                  <a:pt x="1719" y="659"/>
                </a:cubicBezTo>
                <a:cubicBezTo>
                  <a:pt x="1720" y="659"/>
                  <a:pt x="1721" y="659"/>
                  <a:pt x="1722" y="658"/>
                </a:cubicBezTo>
                <a:cubicBezTo>
                  <a:pt x="1723" y="658"/>
                  <a:pt x="1724" y="658"/>
                  <a:pt x="1725" y="657"/>
                </a:cubicBezTo>
                <a:cubicBezTo>
                  <a:pt x="1726" y="657"/>
                  <a:pt x="1727" y="656"/>
                  <a:pt x="1727" y="656"/>
                </a:cubicBezTo>
                <a:cubicBezTo>
                  <a:pt x="1728" y="655"/>
                  <a:pt x="1730" y="655"/>
                  <a:pt x="1731" y="654"/>
                </a:cubicBezTo>
                <a:cubicBezTo>
                  <a:pt x="1731" y="654"/>
                  <a:pt x="1732" y="653"/>
                  <a:pt x="1733" y="653"/>
                </a:cubicBezTo>
                <a:cubicBezTo>
                  <a:pt x="1734" y="652"/>
                  <a:pt x="1735" y="651"/>
                  <a:pt x="1736" y="650"/>
                </a:cubicBezTo>
                <a:cubicBezTo>
                  <a:pt x="1737" y="650"/>
                  <a:pt x="1737" y="650"/>
                  <a:pt x="1738" y="649"/>
                </a:cubicBezTo>
                <a:cubicBezTo>
                  <a:pt x="1739" y="648"/>
                  <a:pt x="1741" y="646"/>
                  <a:pt x="1742" y="645"/>
                </a:cubicBezTo>
                <a:cubicBezTo>
                  <a:pt x="1810" y="577"/>
                  <a:pt x="1810" y="577"/>
                  <a:pt x="1810" y="577"/>
                </a:cubicBezTo>
                <a:cubicBezTo>
                  <a:pt x="1887" y="713"/>
                  <a:pt x="1928" y="866"/>
                  <a:pt x="1928" y="1024"/>
                </a:cubicBezTo>
                <a:cubicBezTo>
                  <a:pt x="1928" y="1265"/>
                  <a:pt x="1834" y="1492"/>
                  <a:pt x="1663" y="1663"/>
                </a:cubicBezTo>
                <a:close/>
                <a:moveTo>
                  <a:pt x="1663" y="1663"/>
                </a:moveTo>
                <a:cubicBezTo>
                  <a:pt x="1663" y="1663"/>
                  <a:pt x="1663" y="1663"/>
                  <a:pt x="1663" y="166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1078529" y="2333724"/>
            <a:ext cx="428625" cy="247650"/>
            <a:chOff x="4357688" y="2447925"/>
            <a:chExt cx="428625" cy="247650"/>
          </a:xfrm>
          <a:solidFill>
            <a:schemeClr val="bg1"/>
          </a:solidFill>
        </p:grpSpPr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4357688" y="2447925"/>
              <a:ext cx="428625" cy="247650"/>
            </a:xfrm>
            <a:custGeom>
              <a:avLst/>
              <a:gdLst>
                <a:gd name="T0" fmla="*/ 2018 w 2048"/>
                <a:gd name="T1" fmla="*/ 552 h 1180"/>
                <a:gd name="T2" fmla="*/ 1730 w 2048"/>
                <a:gd name="T3" fmla="*/ 278 h 1180"/>
                <a:gd name="T4" fmla="*/ 1417 w 2048"/>
                <a:gd name="T5" fmla="*/ 88 h 1180"/>
                <a:gd name="T6" fmla="*/ 1040 w 2048"/>
                <a:gd name="T7" fmla="*/ 0 h 1180"/>
                <a:gd name="T8" fmla="*/ 1024 w 2048"/>
                <a:gd name="T9" fmla="*/ 0 h 1180"/>
                <a:gd name="T10" fmla="*/ 1008 w 2048"/>
                <a:gd name="T11" fmla="*/ 0 h 1180"/>
                <a:gd name="T12" fmla="*/ 631 w 2048"/>
                <a:gd name="T13" fmla="*/ 88 h 1180"/>
                <a:gd name="T14" fmla="*/ 318 w 2048"/>
                <a:gd name="T15" fmla="*/ 278 h 1180"/>
                <a:gd name="T16" fmla="*/ 30 w 2048"/>
                <a:gd name="T17" fmla="*/ 552 h 1180"/>
                <a:gd name="T18" fmla="*/ 0 w 2048"/>
                <a:gd name="T19" fmla="*/ 590 h 1180"/>
                <a:gd name="T20" fmla="*/ 30 w 2048"/>
                <a:gd name="T21" fmla="*/ 627 h 1180"/>
                <a:gd name="T22" fmla="*/ 318 w 2048"/>
                <a:gd name="T23" fmla="*/ 902 h 1180"/>
                <a:gd name="T24" fmla="*/ 631 w 2048"/>
                <a:gd name="T25" fmla="*/ 1092 h 1180"/>
                <a:gd name="T26" fmla="*/ 1008 w 2048"/>
                <a:gd name="T27" fmla="*/ 1180 h 1180"/>
                <a:gd name="T28" fmla="*/ 1024 w 2048"/>
                <a:gd name="T29" fmla="*/ 1180 h 1180"/>
                <a:gd name="T30" fmla="*/ 1040 w 2048"/>
                <a:gd name="T31" fmla="*/ 1180 h 1180"/>
                <a:gd name="T32" fmla="*/ 1417 w 2048"/>
                <a:gd name="T33" fmla="*/ 1092 h 1180"/>
                <a:gd name="T34" fmla="*/ 1730 w 2048"/>
                <a:gd name="T35" fmla="*/ 902 h 1180"/>
                <a:gd name="T36" fmla="*/ 2018 w 2048"/>
                <a:gd name="T37" fmla="*/ 627 h 1180"/>
                <a:gd name="T38" fmla="*/ 2048 w 2048"/>
                <a:gd name="T39" fmla="*/ 590 h 1180"/>
                <a:gd name="T40" fmla="*/ 2018 w 2048"/>
                <a:gd name="T41" fmla="*/ 552 h 1180"/>
                <a:gd name="T42" fmla="*/ 1494 w 2048"/>
                <a:gd name="T43" fmla="*/ 590 h 1180"/>
                <a:gd name="T44" fmla="*/ 1038 w 2048"/>
                <a:gd name="T45" fmla="*/ 1060 h 1180"/>
                <a:gd name="T46" fmla="*/ 1024 w 2048"/>
                <a:gd name="T47" fmla="*/ 1060 h 1180"/>
                <a:gd name="T48" fmla="*/ 1010 w 2048"/>
                <a:gd name="T49" fmla="*/ 1060 h 1180"/>
                <a:gd name="T50" fmla="*/ 554 w 2048"/>
                <a:gd name="T51" fmla="*/ 590 h 1180"/>
                <a:gd name="T52" fmla="*/ 1010 w 2048"/>
                <a:gd name="T53" fmla="*/ 120 h 1180"/>
                <a:gd name="T54" fmla="*/ 1024 w 2048"/>
                <a:gd name="T55" fmla="*/ 120 h 1180"/>
                <a:gd name="T56" fmla="*/ 1038 w 2048"/>
                <a:gd name="T57" fmla="*/ 120 h 1180"/>
                <a:gd name="T58" fmla="*/ 1494 w 2048"/>
                <a:gd name="T59" fmla="*/ 590 h 1180"/>
                <a:gd name="T60" fmla="*/ 156 w 2048"/>
                <a:gd name="T61" fmla="*/ 590 h 1180"/>
                <a:gd name="T62" fmla="*/ 393 w 2048"/>
                <a:gd name="T63" fmla="*/ 371 h 1180"/>
                <a:gd name="T64" fmla="*/ 521 w 2048"/>
                <a:gd name="T65" fmla="*/ 282 h 1180"/>
                <a:gd name="T66" fmla="*/ 434 w 2048"/>
                <a:gd name="T67" fmla="*/ 590 h 1180"/>
                <a:gd name="T68" fmla="*/ 521 w 2048"/>
                <a:gd name="T69" fmla="*/ 898 h 1180"/>
                <a:gd name="T70" fmla="*/ 393 w 2048"/>
                <a:gd name="T71" fmla="*/ 809 h 1180"/>
                <a:gd name="T72" fmla="*/ 156 w 2048"/>
                <a:gd name="T73" fmla="*/ 590 h 1180"/>
                <a:gd name="T74" fmla="*/ 1655 w 2048"/>
                <a:gd name="T75" fmla="*/ 809 h 1180"/>
                <a:gd name="T76" fmla="*/ 1527 w 2048"/>
                <a:gd name="T77" fmla="*/ 898 h 1180"/>
                <a:gd name="T78" fmla="*/ 1614 w 2048"/>
                <a:gd name="T79" fmla="*/ 590 h 1180"/>
                <a:gd name="T80" fmla="*/ 1527 w 2048"/>
                <a:gd name="T81" fmla="*/ 282 h 1180"/>
                <a:gd name="T82" fmla="*/ 1655 w 2048"/>
                <a:gd name="T83" fmla="*/ 371 h 1180"/>
                <a:gd name="T84" fmla="*/ 1892 w 2048"/>
                <a:gd name="T85" fmla="*/ 590 h 1180"/>
                <a:gd name="T86" fmla="*/ 1655 w 2048"/>
                <a:gd name="T87" fmla="*/ 809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8" h="1180">
                  <a:moveTo>
                    <a:pt x="2018" y="552"/>
                  </a:moveTo>
                  <a:cubicBezTo>
                    <a:pt x="2013" y="547"/>
                    <a:pt x="1906" y="413"/>
                    <a:pt x="1730" y="278"/>
                  </a:cubicBezTo>
                  <a:cubicBezTo>
                    <a:pt x="1627" y="198"/>
                    <a:pt x="1522" y="134"/>
                    <a:pt x="1417" y="88"/>
                  </a:cubicBezTo>
                  <a:cubicBezTo>
                    <a:pt x="1289" y="32"/>
                    <a:pt x="1163" y="3"/>
                    <a:pt x="1040" y="0"/>
                  </a:cubicBezTo>
                  <a:cubicBezTo>
                    <a:pt x="1035" y="0"/>
                    <a:pt x="1029" y="0"/>
                    <a:pt x="1024" y="0"/>
                  </a:cubicBezTo>
                  <a:cubicBezTo>
                    <a:pt x="1019" y="0"/>
                    <a:pt x="1013" y="0"/>
                    <a:pt x="1008" y="0"/>
                  </a:cubicBezTo>
                  <a:cubicBezTo>
                    <a:pt x="885" y="3"/>
                    <a:pt x="759" y="32"/>
                    <a:pt x="631" y="88"/>
                  </a:cubicBezTo>
                  <a:cubicBezTo>
                    <a:pt x="526" y="134"/>
                    <a:pt x="421" y="198"/>
                    <a:pt x="318" y="278"/>
                  </a:cubicBezTo>
                  <a:cubicBezTo>
                    <a:pt x="143" y="413"/>
                    <a:pt x="35" y="547"/>
                    <a:pt x="30" y="552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30" y="627"/>
                    <a:pt x="30" y="627"/>
                    <a:pt x="30" y="627"/>
                  </a:cubicBezTo>
                  <a:cubicBezTo>
                    <a:pt x="35" y="633"/>
                    <a:pt x="143" y="767"/>
                    <a:pt x="318" y="902"/>
                  </a:cubicBezTo>
                  <a:cubicBezTo>
                    <a:pt x="421" y="982"/>
                    <a:pt x="526" y="1046"/>
                    <a:pt x="631" y="1092"/>
                  </a:cubicBezTo>
                  <a:cubicBezTo>
                    <a:pt x="759" y="1148"/>
                    <a:pt x="885" y="1177"/>
                    <a:pt x="1008" y="1180"/>
                  </a:cubicBezTo>
                  <a:cubicBezTo>
                    <a:pt x="1013" y="1180"/>
                    <a:pt x="1019" y="1180"/>
                    <a:pt x="1024" y="1180"/>
                  </a:cubicBezTo>
                  <a:cubicBezTo>
                    <a:pt x="1029" y="1180"/>
                    <a:pt x="1035" y="1180"/>
                    <a:pt x="1040" y="1180"/>
                  </a:cubicBezTo>
                  <a:cubicBezTo>
                    <a:pt x="1163" y="1177"/>
                    <a:pt x="1289" y="1148"/>
                    <a:pt x="1417" y="1092"/>
                  </a:cubicBezTo>
                  <a:cubicBezTo>
                    <a:pt x="1522" y="1046"/>
                    <a:pt x="1627" y="982"/>
                    <a:pt x="1730" y="902"/>
                  </a:cubicBezTo>
                  <a:cubicBezTo>
                    <a:pt x="1905" y="767"/>
                    <a:pt x="2013" y="633"/>
                    <a:pt x="2018" y="627"/>
                  </a:cubicBezTo>
                  <a:cubicBezTo>
                    <a:pt x="2048" y="590"/>
                    <a:pt x="2048" y="590"/>
                    <a:pt x="2048" y="590"/>
                  </a:cubicBezTo>
                  <a:lnTo>
                    <a:pt x="2018" y="552"/>
                  </a:lnTo>
                  <a:close/>
                  <a:moveTo>
                    <a:pt x="1494" y="590"/>
                  </a:moveTo>
                  <a:cubicBezTo>
                    <a:pt x="1494" y="844"/>
                    <a:pt x="1291" y="1052"/>
                    <a:pt x="1038" y="1060"/>
                  </a:cubicBezTo>
                  <a:cubicBezTo>
                    <a:pt x="1034" y="1060"/>
                    <a:pt x="1029" y="1060"/>
                    <a:pt x="1024" y="1060"/>
                  </a:cubicBezTo>
                  <a:cubicBezTo>
                    <a:pt x="1019" y="1060"/>
                    <a:pt x="1014" y="1060"/>
                    <a:pt x="1010" y="1060"/>
                  </a:cubicBezTo>
                  <a:cubicBezTo>
                    <a:pt x="757" y="1052"/>
                    <a:pt x="554" y="844"/>
                    <a:pt x="554" y="590"/>
                  </a:cubicBezTo>
                  <a:cubicBezTo>
                    <a:pt x="554" y="336"/>
                    <a:pt x="757" y="128"/>
                    <a:pt x="1010" y="120"/>
                  </a:cubicBezTo>
                  <a:cubicBezTo>
                    <a:pt x="1014" y="120"/>
                    <a:pt x="1019" y="120"/>
                    <a:pt x="1024" y="120"/>
                  </a:cubicBezTo>
                  <a:cubicBezTo>
                    <a:pt x="1029" y="120"/>
                    <a:pt x="1034" y="120"/>
                    <a:pt x="1038" y="120"/>
                  </a:cubicBezTo>
                  <a:cubicBezTo>
                    <a:pt x="1291" y="128"/>
                    <a:pt x="1494" y="336"/>
                    <a:pt x="1494" y="590"/>
                  </a:cubicBezTo>
                  <a:moveTo>
                    <a:pt x="156" y="590"/>
                  </a:moveTo>
                  <a:cubicBezTo>
                    <a:pt x="199" y="542"/>
                    <a:pt x="282" y="456"/>
                    <a:pt x="393" y="371"/>
                  </a:cubicBezTo>
                  <a:cubicBezTo>
                    <a:pt x="431" y="342"/>
                    <a:pt x="474" y="311"/>
                    <a:pt x="521" y="282"/>
                  </a:cubicBezTo>
                  <a:cubicBezTo>
                    <a:pt x="466" y="372"/>
                    <a:pt x="434" y="477"/>
                    <a:pt x="434" y="590"/>
                  </a:cubicBezTo>
                  <a:cubicBezTo>
                    <a:pt x="434" y="703"/>
                    <a:pt x="466" y="808"/>
                    <a:pt x="521" y="898"/>
                  </a:cubicBezTo>
                  <a:cubicBezTo>
                    <a:pt x="474" y="869"/>
                    <a:pt x="431" y="838"/>
                    <a:pt x="393" y="809"/>
                  </a:cubicBezTo>
                  <a:cubicBezTo>
                    <a:pt x="282" y="724"/>
                    <a:pt x="199" y="638"/>
                    <a:pt x="156" y="590"/>
                  </a:cubicBezTo>
                  <a:moveTo>
                    <a:pt x="1655" y="809"/>
                  </a:moveTo>
                  <a:cubicBezTo>
                    <a:pt x="1617" y="838"/>
                    <a:pt x="1574" y="869"/>
                    <a:pt x="1527" y="898"/>
                  </a:cubicBezTo>
                  <a:cubicBezTo>
                    <a:pt x="1582" y="808"/>
                    <a:pt x="1614" y="703"/>
                    <a:pt x="1614" y="590"/>
                  </a:cubicBezTo>
                  <a:cubicBezTo>
                    <a:pt x="1614" y="477"/>
                    <a:pt x="1582" y="372"/>
                    <a:pt x="1527" y="282"/>
                  </a:cubicBezTo>
                  <a:cubicBezTo>
                    <a:pt x="1574" y="311"/>
                    <a:pt x="1617" y="342"/>
                    <a:pt x="1655" y="371"/>
                  </a:cubicBezTo>
                  <a:cubicBezTo>
                    <a:pt x="1766" y="456"/>
                    <a:pt x="1849" y="542"/>
                    <a:pt x="1892" y="590"/>
                  </a:cubicBezTo>
                  <a:cubicBezTo>
                    <a:pt x="1849" y="638"/>
                    <a:pt x="1766" y="724"/>
                    <a:pt x="1655" y="80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4500563" y="2500313"/>
              <a:ext cx="142875" cy="142875"/>
            </a:xfrm>
            <a:custGeom>
              <a:avLst/>
              <a:gdLst>
                <a:gd name="T0" fmla="*/ 0 w 682"/>
                <a:gd name="T1" fmla="*/ 341 h 682"/>
                <a:gd name="T2" fmla="*/ 341 w 682"/>
                <a:gd name="T3" fmla="*/ 682 h 682"/>
                <a:gd name="T4" fmla="*/ 682 w 682"/>
                <a:gd name="T5" fmla="*/ 341 h 682"/>
                <a:gd name="T6" fmla="*/ 341 w 682"/>
                <a:gd name="T7" fmla="*/ 0 h 682"/>
                <a:gd name="T8" fmla="*/ 0 w 682"/>
                <a:gd name="T9" fmla="*/ 341 h 682"/>
                <a:gd name="T10" fmla="*/ 562 w 682"/>
                <a:gd name="T11" fmla="*/ 341 h 682"/>
                <a:gd name="T12" fmla="*/ 341 w 682"/>
                <a:gd name="T13" fmla="*/ 562 h 682"/>
                <a:gd name="T14" fmla="*/ 120 w 682"/>
                <a:gd name="T15" fmla="*/ 341 h 682"/>
                <a:gd name="T16" fmla="*/ 341 w 682"/>
                <a:gd name="T17" fmla="*/ 120 h 682"/>
                <a:gd name="T18" fmla="*/ 562 w 682"/>
                <a:gd name="T19" fmla="*/ 341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2" h="682">
                  <a:moveTo>
                    <a:pt x="0" y="341"/>
                  </a:moveTo>
                  <a:cubicBezTo>
                    <a:pt x="0" y="529"/>
                    <a:pt x="153" y="682"/>
                    <a:pt x="341" y="682"/>
                  </a:cubicBezTo>
                  <a:cubicBezTo>
                    <a:pt x="529" y="682"/>
                    <a:pt x="682" y="529"/>
                    <a:pt x="682" y="341"/>
                  </a:cubicBezTo>
                  <a:cubicBezTo>
                    <a:pt x="682" y="153"/>
                    <a:pt x="529" y="0"/>
                    <a:pt x="341" y="0"/>
                  </a:cubicBezTo>
                  <a:cubicBezTo>
                    <a:pt x="153" y="0"/>
                    <a:pt x="0" y="153"/>
                    <a:pt x="0" y="341"/>
                  </a:cubicBezTo>
                  <a:moveTo>
                    <a:pt x="562" y="341"/>
                  </a:moveTo>
                  <a:cubicBezTo>
                    <a:pt x="562" y="463"/>
                    <a:pt x="463" y="562"/>
                    <a:pt x="341" y="562"/>
                  </a:cubicBezTo>
                  <a:cubicBezTo>
                    <a:pt x="219" y="562"/>
                    <a:pt x="120" y="463"/>
                    <a:pt x="120" y="341"/>
                  </a:cubicBezTo>
                  <a:cubicBezTo>
                    <a:pt x="120" y="219"/>
                    <a:pt x="219" y="120"/>
                    <a:pt x="341" y="120"/>
                  </a:cubicBezTo>
                  <a:cubicBezTo>
                    <a:pt x="463" y="120"/>
                    <a:pt x="562" y="219"/>
                    <a:pt x="562" y="3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847424"/>
              </p:ext>
            </p:extLst>
          </p:nvPr>
        </p:nvGraphicFramePr>
        <p:xfrm>
          <a:off x="1650698" y="879474"/>
          <a:ext cx="3602437" cy="1175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2" name="Chart 61">
            <a:extLst>
              <a:ext uri="{FF2B5EF4-FFF2-40B4-BE49-F238E27FC236}">
                <a16:creationId xmlns:a16="http://schemas.microsoft.com/office/drawing/2014/main" id="{93AA4498-B6EF-4B26-A41E-C367328C56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5281923"/>
              </p:ext>
            </p:extLst>
          </p:nvPr>
        </p:nvGraphicFramePr>
        <p:xfrm>
          <a:off x="5333213" y="879474"/>
          <a:ext cx="3602437" cy="1175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6" name="Chart 65"/>
          <p:cNvGraphicFramePr/>
          <p:nvPr>
            <p:extLst>
              <p:ext uri="{D42A27DB-BD31-4B8C-83A1-F6EECF244321}">
                <p14:modId xmlns:p14="http://schemas.microsoft.com/office/powerpoint/2010/main" val="359570159"/>
              </p:ext>
            </p:extLst>
          </p:nvPr>
        </p:nvGraphicFramePr>
        <p:xfrm>
          <a:off x="6722496" y="3784600"/>
          <a:ext cx="2161882" cy="1139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7" name="Chart 66"/>
          <p:cNvGraphicFramePr/>
          <p:nvPr>
            <p:extLst>
              <p:ext uri="{D42A27DB-BD31-4B8C-83A1-F6EECF244321}">
                <p14:modId xmlns:p14="http://schemas.microsoft.com/office/powerpoint/2010/main" val="2921869793"/>
              </p:ext>
            </p:extLst>
          </p:nvPr>
        </p:nvGraphicFramePr>
        <p:xfrm>
          <a:off x="2558951" y="3566405"/>
          <a:ext cx="3633471" cy="1361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4" name="Rectangle 73"/>
          <p:cNvSpPr/>
          <p:nvPr/>
        </p:nvSpPr>
        <p:spPr>
          <a:xfrm>
            <a:off x="4096353" y="2110062"/>
            <a:ext cx="2436029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5" name="Chart 74"/>
          <p:cNvGraphicFramePr/>
          <p:nvPr>
            <p:extLst>
              <p:ext uri="{D42A27DB-BD31-4B8C-83A1-F6EECF244321}">
                <p14:modId xmlns:p14="http://schemas.microsoft.com/office/powerpoint/2010/main" val="3394310111"/>
              </p:ext>
            </p:extLst>
          </p:nvPr>
        </p:nvGraphicFramePr>
        <p:xfrm>
          <a:off x="1739351" y="2346960"/>
          <a:ext cx="2171890" cy="1143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6" name="Chart 75"/>
          <p:cNvGraphicFramePr/>
          <p:nvPr>
            <p:extLst>
              <p:ext uri="{D42A27DB-BD31-4B8C-83A1-F6EECF244321}">
                <p14:modId xmlns:p14="http://schemas.microsoft.com/office/powerpoint/2010/main" val="1492745283"/>
              </p:ext>
            </p:extLst>
          </p:nvPr>
        </p:nvGraphicFramePr>
        <p:xfrm>
          <a:off x="4228422" y="2346960"/>
          <a:ext cx="2171890" cy="1143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7" name="Chart 76"/>
          <p:cNvGraphicFramePr/>
          <p:nvPr>
            <p:extLst>
              <p:ext uri="{D42A27DB-BD31-4B8C-83A1-F6EECF244321}">
                <p14:modId xmlns:p14="http://schemas.microsoft.com/office/powerpoint/2010/main" val="3667825625"/>
              </p:ext>
            </p:extLst>
          </p:nvPr>
        </p:nvGraphicFramePr>
        <p:xfrm>
          <a:off x="6717492" y="2346960"/>
          <a:ext cx="2171890" cy="1143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9" name="Rectangle 78"/>
          <p:cNvSpPr/>
          <p:nvPr/>
        </p:nvSpPr>
        <p:spPr>
          <a:xfrm flipH="1">
            <a:off x="6409342" y="706047"/>
            <a:ext cx="1530868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Bounce Rate by Week of Year</a:t>
            </a:r>
          </a:p>
        </p:txBody>
      </p:sp>
      <p:sp>
        <p:nvSpPr>
          <p:cNvPr id="80" name="Rectangle 79"/>
          <p:cNvSpPr/>
          <p:nvPr/>
        </p:nvSpPr>
        <p:spPr>
          <a:xfrm flipH="1">
            <a:off x="2885254" y="706047"/>
            <a:ext cx="1133323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Visit by Week of Year</a:t>
            </a:r>
          </a:p>
        </p:txBody>
      </p:sp>
      <p:sp>
        <p:nvSpPr>
          <p:cNvPr id="81" name="Rectangle 80"/>
          <p:cNvSpPr/>
          <p:nvPr/>
        </p:nvSpPr>
        <p:spPr>
          <a:xfrm flipH="1">
            <a:off x="6991519" y="2160581"/>
            <a:ext cx="1623842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Conversion Rates by Campaign</a:t>
            </a:r>
          </a:p>
        </p:txBody>
      </p:sp>
      <p:sp>
        <p:nvSpPr>
          <p:cNvPr id="82" name="Rectangle 81"/>
          <p:cNvSpPr/>
          <p:nvPr/>
        </p:nvSpPr>
        <p:spPr>
          <a:xfrm flipH="1">
            <a:off x="4603436" y="2160581"/>
            <a:ext cx="1421864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Conversion Rates by Pages</a:t>
            </a:r>
          </a:p>
        </p:txBody>
      </p:sp>
      <p:sp>
        <p:nvSpPr>
          <p:cNvPr id="83" name="Rectangle 82"/>
          <p:cNvSpPr/>
          <p:nvPr/>
        </p:nvSpPr>
        <p:spPr>
          <a:xfrm flipH="1">
            <a:off x="2034214" y="2160581"/>
            <a:ext cx="1582164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Conversion Rates by Channels</a:t>
            </a:r>
          </a:p>
        </p:txBody>
      </p:sp>
      <p:sp>
        <p:nvSpPr>
          <p:cNvPr id="84" name="Rectangle 83"/>
          <p:cNvSpPr/>
          <p:nvPr/>
        </p:nvSpPr>
        <p:spPr>
          <a:xfrm flipH="1">
            <a:off x="7248802" y="3576393"/>
            <a:ext cx="1109278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Visitors By User Type</a:t>
            </a:r>
          </a:p>
        </p:txBody>
      </p:sp>
      <p:sp>
        <p:nvSpPr>
          <p:cNvPr id="85" name="Rectangle 84"/>
          <p:cNvSpPr/>
          <p:nvPr/>
        </p:nvSpPr>
        <p:spPr>
          <a:xfrm rot="16200000" flipH="1">
            <a:off x="1445592" y="4169974"/>
            <a:ext cx="815929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Traffic Source</a:t>
            </a:r>
          </a:p>
        </p:txBody>
      </p:sp>
    </p:spTree>
    <p:extLst>
      <p:ext uri="{BB962C8B-B14F-4D97-AF65-F5344CB8AC3E}">
        <p14:creationId xmlns:p14="http://schemas.microsoft.com/office/powerpoint/2010/main" val="3594769449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Cash Management Dashboard</a:t>
            </a:r>
          </a:p>
        </p:txBody>
      </p:sp>
      <p:sp>
        <p:nvSpPr>
          <p:cNvPr id="8" name="Rectangle 7"/>
          <p:cNvSpPr/>
          <p:nvPr/>
        </p:nvSpPr>
        <p:spPr>
          <a:xfrm>
            <a:off x="3110293" y="679267"/>
            <a:ext cx="2923415" cy="230777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9" name="Rectangle 8"/>
          <p:cNvSpPr/>
          <p:nvPr/>
        </p:nvSpPr>
        <p:spPr>
          <a:xfrm>
            <a:off x="130629" y="679267"/>
            <a:ext cx="2923415" cy="230777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89957" y="679267"/>
            <a:ext cx="2923415" cy="230777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0629" y="3038835"/>
            <a:ext cx="5487851" cy="1914146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399625030"/>
              </p:ext>
            </p:extLst>
          </p:nvPr>
        </p:nvGraphicFramePr>
        <p:xfrm>
          <a:off x="1998677" y="3366030"/>
          <a:ext cx="3619803" cy="1510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Rectangle 17"/>
          <p:cNvSpPr/>
          <p:nvPr/>
        </p:nvSpPr>
        <p:spPr>
          <a:xfrm flipH="1">
            <a:off x="6734133" y="719907"/>
            <a:ext cx="1635063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DAYS PAYABLE OUTSTANDING</a:t>
            </a:r>
          </a:p>
        </p:txBody>
      </p:sp>
      <p:sp>
        <p:nvSpPr>
          <p:cNvPr id="19" name="Rectangle 18"/>
          <p:cNvSpPr/>
          <p:nvPr/>
        </p:nvSpPr>
        <p:spPr>
          <a:xfrm flipH="1">
            <a:off x="3687944" y="719907"/>
            <a:ext cx="1768113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DAYS INVENTORY OUTSTANDING</a:t>
            </a:r>
          </a:p>
        </p:txBody>
      </p:sp>
      <p:sp>
        <p:nvSpPr>
          <p:cNvPr id="21" name="Rectangle 20"/>
          <p:cNvSpPr/>
          <p:nvPr/>
        </p:nvSpPr>
        <p:spPr>
          <a:xfrm flipH="1">
            <a:off x="3210658" y="3088232"/>
            <a:ext cx="1195841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Cash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(at end of month)</a:t>
            </a:r>
          </a:p>
        </p:txBody>
      </p:sp>
      <p:sp>
        <p:nvSpPr>
          <p:cNvPr id="23" name="Rectangle 22"/>
          <p:cNvSpPr/>
          <p:nvPr/>
        </p:nvSpPr>
        <p:spPr>
          <a:xfrm flipH="1">
            <a:off x="848542" y="719907"/>
            <a:ext cx="1487588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DAYS SALES OUTSTANDING</a:t>
            </a:r>
          </a:p>
        </p:txBody>
      </p:sp>
      <p:sp>
        <p:nvSpPr>
          <p:cNvPr id="24" name="Rectangle 23"/>
          <p:cNvSpPr/>
          <p:nvPr/>
        </p:nvSpPr>
        <p:spPr>
          <a:xfrm flipH="1">
            <a:off x="607291" y="3088232"/>
            <a:ext cx="836769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CASH BALANCE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59120" y="3038835"/>
            <a:ext cx="3354251" cy="948751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659120" y="4004231"/>
            <a:ext cx="3354251" cy="948751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6572989"/>
              </p:ext>
            </p:extLst>
          </p:nvPr>
        </p:nvGraphicFramePr>
        <p:xfrm>
          <a:off x="6705600" y="3139669"/>
          <a:ext cx="2219325" cy="747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5832906" y="3318215"/>
            <a:ext cx="698909" cy="389384"/>
            <a:chOff x="5754370" y="2997076"/>
            <a:chExt cx="698909" cy="459856"/>
          </a:xfrm>
        </p:grpSpPr>
        <p:sp>
          <p:nvSpPr>
            <p:cNvPr id="20" name="Rectangle 19"/>
            <p:cNvSpPr/>
            <p:nvPr/>
          </p:nvSpPr>
          <p:spPr>
            <a:xfrm flipH="1">
              <a:off x="5754370" y="2997076"/>
              <a:ext cx="698909" cy="163565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QUICK RATIO</a:t>
              </a:r>
            </a:p>
          </p:txBody>
        </p:sp>
        <p:sp>
          <p:nvSpPr>
            <p:cNvPr id="26" name="Rectangle 25"/>
            <p:cNvSpPr/>
            <p:nvPr/>
          </p:nvSpPr>
          <p:spPr>
            <a:xfrm flipH="1">
              <a:off x="5933104" y="3202496"/>
              <a:ext cx="341440" cy="25443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0.78</a:t>
              </a:r>
            </a:p>
          </p:txBody>
        </p:sp>
      </p:grp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81784"/>
              </p:ext>
            </p:extLst>
          </p:nvPr>
        </p:nvGraphicFramePr>
        <p:xfrm>
          <a:off x="6705600" y="4141392"/>
          <a:ext cx="2219325" cy="747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5743941" y="4319938"/>
            <a:ext cx="876842" cy="389384"/>
            <a:chOff x="5665405" y="2997076"/>
            <a:chExt cx="876842" cy="459856"/>
          </a:xfrm>
        </p:grpSpPr>
        <p:sp>
          <p:nvSpPr>
            <p:cNvPr id="31" name="Rectangle 30"/>
            <p:cNvSpPr/>
            <p:nvPr/>
          </p:nvSpPr>
          <p:spPr>
            <a:xfrm flipH="1">
              <a:off x="5665405" y="2997076"/>
              <a:ext cx="876842" cy="163565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CURRENT RATIO</a:t>
              </a:r>
            </a:p>
          </p:txBody>
        </p:sp>
        <p:sp>
          <p:nvSpPr>
            <p:cNvPr id="32" name="Rectangle 31"/>
            <p:cNvSpPr/>
            <p:nvPr/>
          </p:nvSpPr>
          <p:spPr>
            <a:xfrm flipH="1">
              <a:off x="5929899" y="3202496"/>
              <a:ext cx="347852" cy="25443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3.65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76648" y="3648135"/>
            <a:ext cx="1098058" cy="946558"/>
            <a:chOff x="476648" y="3186839"/>
            <a:chExt cx="1098058" cy="946558"/>
          </a:xfrm>
        </p:grpSpPr>
        <p:sp>
          <p:nvSpPr>
            <p:cNvPr id="34" name="Rectangle 33"/>
            <p:cNvSpPr/>
            <p:nvPr/>
          </p:nvSpPr>
          <p:spPr>
            <a:xfrm flipH="1">
              <a:off x="476648" y="3186839"/>
              <a:ext cx="1098058" cy="246221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6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$123,456,78</a:t>
              </a:r>
            </a:p>
          </p:txBody>
        </p:sp>
        <p:sp>
          <p:nvSpPr>
            <p:cNvPr id="37" name="Rectangle 36"/>
            <p:cNvSpPr/>
            <p:nvPr/>
          </p:nvSpPr>
          <p:spPr>
            <a:xfrm flipH="1">
              <a:off x="560005" y="3717399"/>
              <a:ext cx="931345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 $123,456,78</a:t>
              </a:r>
            </a:p>
          </p:txBody>
        </p:sp>
        <p:sp>
          <p:nvSpPr>
            <p:cNvPr id="38" name="Rectangle 37"/>
            <p:cNvSpPr/>
            <p:nvPr/>
          </p:nvSpPr>
          <p:spPr>
            <a:xfrm flipH="1">
              <a:off x="496687" y="3971814"/>
              <a:ext cx="1057983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OUT $123,456,78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71541" y="1113675"/>
            <a:ext cx="1441590" cy="733048"/>
            <a:chOff x="3451225" y="1989138"/>
            <a:chExt cx="2241550" cy="1139826"/>
          </a:xfrm>
        </p:grpSpPr>
        <p:grpSp>
          <p:nvGrpSpPr>
            <p:cNvPr id="47" name="Group 46"/>
            <p:cNvGrpSpPr/>
            <p:nvPr/>
          </p:nvGrpSpPr>
          <p:grpSpPr>
            <a:xfrm>
              <a:off x="3565525" y="2119313"/>
              <a:ext cx="2012951" cy="1009651"/>
              <a:chOff x="3565525" y="2119313"/>
              <a:chExt cx="2012951" cy="1009651"/>
            </a:xfrm>
          </p:grpSpPr>
          <p:sp>
            <p:nvSpPr>
              <p:cNvPr id="59" name="Freeform 26"/>
              <p:cNvSpPr>
                <a:spLocks/>
              </p:cNvSpPr>
              <p:nvPr/>
            </p:nvSpPr>
            <p:spPr bwMode="auto">
              <a:xfrm>
                <a:off x="5043488" y="2486026"/>
                <a:ext cx="469900" cy="423863"/>
              </a:xfrm>
              <a:custGeom>
                <a:avLst/>
                <a:gdLst>
                  <a:gd name="T0" fmla="*/ 128 w 198"/>
                  <a:gd name="T1" fmla="*/ 0 h 178"/>
                  <a:gd name="T2" fmla="*/ 0 w 198"/>
                  <a:gd name="T3" fmla="*/ 107 h 178"/>
                  <a:gd name="T4" fmla="*/ 41 w 198"/>
                  <a:gd name="T5" fmla="*/ 178 h 178"/>
                  <a:gd name="T6" fmla="*/ 198 w 198"/>
                  <a:gd name="T7" fmla="*/ 121 h 178"/>
                  <a:gd name="T8" fmla="*/ 128 w 198"/>
                  <a:gd name="T9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78">
                    <a:moveTo>
                      <a:pt x="128" y="0"/>
                    </a:moveTo>
                    <a:cubicBezTo>
                      <a:pt x="0" y="107"/>
                      <a:pt x="0" y="107"/>
                      <a:pt x="0" y="107"/>
                    </a:cubicBezTo>
                    <a:cubicBezTo>
                      <a:pt x="17" y="128"/>
                      <a:pt x="31" y="152"/>
                      <a:pt x="41" y="178"/>
                    </a:cubicBezTo>
                    <a:cubicBezTo>
                      <a:pt x="198" y="121"/>
                      <a:pt x="198" y="121"/>
                      <a:pt x="198" y="121"/>
                    </a:cubicBezTo>
                    <a:cubicBezTo>
                      <a:pt x="181" y="77"/>
                      <a:pt x="157" y="36"/>
                      <a:pt x="128" y="0"/>
                    </a:cubicBez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27"/>
              <p:cNvSpPr>
                <a:spLocks/>
              </p:cNvSpPr>
              <p:nvPr/>
            </p:nvSpPr>
            <p:spPr bwMode="auto">
              <a:xfrm>
                <a:off x="3630613" y="2486026"/>
                <a:ext cx="466725" cy="423863"/>
              </a:xfrm>
              <a:custGeom>
                <a:avLst/>
                <a:gdLst>
                  <a:gd name="T0" fmla="*/ 0 w 197"/>
                  <a:gd name="T1" fmla="*/ 121 h 178"/>
                  <a:gd name="T2" fmla="*/ 156 w 197"/>
                  <a:gd name="T3" fmla="*/ 178 h 178"/>
                  <a:gd name="T4" fmla="*/ 197 w 197"/>
                  <a:gd name="T5" fmla="*/ 107 h 178"/>
                  <a:gd name="T6" fmla="*/ 70 w 197"/>
                  <a:gd name="T7" fmla="*/ 0 h 178"/>
                  <a:gd name="T8" fmla="*/ 0 w 197"/>
                  <a:gd name="T9" fmla="*/ 12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78">
                    <a:moveTo>
                      <a:pt x="0" y="121"/>
                    </a:moveTo>
                    <a:cubicBezTo>
                      <a:pt x="156" y="178"/>
                      <a:pt x="156" y="178"/>
                      <a:pt x="156" y="178"/>
                    </a:cubicBezTo>
                    <a:cubicBezTo>
                      <a:pt x="166" y="152"/>
                      <a:pt x="180" y="128"/>
                      <a:pt x="197" y="107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40" y="36"/>
                      <a:pt x="16" y="77"/>
                      <a:pt x="0" y="121"/>
                    </a:cubicBez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28"/>
              <p:cNvSpPr>
                <a:spLocks/>
              </p:cNvSpPr>
              <p:nvPr/>
            </p:nvSpPr>
            <p:spPr bwMode="auto">
              <a:xfrm>
                <a:off x="4884738" y="2260601"/>
                <a:ext cx="450850" cy="466725"/>
              </a:xfrm>
              <a:custGeom>
                <a:avLst/>
                <a:gdLst>
                  <a:gd name="T0" fmla="*/ 0 w 190"/>
                  <a:gd name="T1" fmla="*/ 144 h 196"/>
                  <a:gd name="T2" fmla="*/ 62 w 190"/>
                  <a:gd name="T3" fmla="*/ 196 h 196"/>
                  <a:gd name="T4" fmla="*/ 190 w 190"/>
                  <a:gd name="T5" fmla="*/ 89 h 196"/>
                  <a:gd name="T6" fmla="*/ 83 w 190"/>
                  <a:gd name="T7" fmla="*/ 0 h 196"/>
                  <a:gd name="T8" fmla="*/ 0 w 190"/>
                  <a:gd name="T9" fmla="*/ 14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96">
                    <a:moveTo>
                      <a:pt x="0" y="144"/>
                    </a:moveTo>
                    <a:cubicBezTo>
                      <a:pt x="23" y="158"/>
                      <a:pt x="44" y="176"/>
                      <a:pt x="62" y="196"/>
                    </a:cubicBezTo>
                    <a:cubicBezTo>
                      <a:pt x="190" y="89"/>
                      <a:pt x="190" y="89"/>
                      <a:pt x="190" y="89"/>
                    </a:cubicBezTo>
                    <a:cubicBezTo>
                      <a:pt x="159" y="54"/>
                      <a:pt x="123" y="23"/>
                      <a:pt x="83" y="0"/>
                    </a:cubicBez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29"/>
              <p:cNvSpPr>
                <a:spLocks/>
              </p:cNvSpPr>
              <p:nvPr/>
            </p:nvSpPr>
            <p:spPr bwMode="auto">
              <a:xfrm>
                <a:off x="4076700" y="2136776"/>
                <a:ext cx="379413" cy="457200"/>
              </a:xfrm>
              <a:custGeom>
                <a:avLst/>
                <a:gdLst>
                  <a:gd name="T0" fmla="*/ 131 w 160"/>
                  <a:gd name="T1" fmla="*/ 0 h 192"/>
                  <a:gd name="T2" fmla="*/ 0 w 160"/>
                  <a:gd name="T3" fmla="*/ 48 h 192"/>
                  <a:gd name="T4" fmla="*/ 84 w 160"/>
                  <a:gd name="T5" fmla="*/ 192 h 192"/>
                  <a:gd name="T6" fmla="*/ 160 w 160"/>
                  <a:gd name="T7" fmla="*/ 164 h 192"/>
                  <a:gd name="T8" fmla="*/ 131 w 160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92">
                    <a:moveTo>
                      <a:pt x="131" y="0"/>
                    </a:moveTo>
                    <a:cubicBezTo>
                      <a:pt x="84" y="8"/>
                      <a:pt x="40" y="25"/>
                      <a:pt x="0" y="48"/>
                    </a:cubicBezTo>
                    <a:cubicBezTo>
                      <a:pt x="84" y="192"/>
                      <a:pt x="84" y="192"/>
                      <a:pt x="84" y="192"/>
                    </a:cubicBezTo>
                    <a:cubicBezTo>
                      <a:pt x="107" y="179"/>
                      <a:pt x="133" y="169"/>
                      <a:pt x="160" y="164"/>
                    </a:cubicBez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30"/>
              <p:cNvSpPr>
                <a:spLocks/>
              </p:cNvSpPr>
              <p:nvPr/>
            </p:nvSpPr>
            <p:spPr bwMode="auto">
              <a:xfrm>
                <a:off x="4686300" y="2136776"/>
                <a:ext cx="379413" cy="457200"/>
              </a:xfrm>
              <a:custGeom>
                <a:avLst/>
                <a:gdLst>
                  <a:gd name="T0" fmla="*/ 29 w 160"/>
                  <a:gd name="T1" fmla="*/ 0 h 192"/>
                  <a:gd name="T2" fmla="*/ 0 w 160"/>
                  <a:gd name="T3" fmla="*/ 164 h 192"/>
                  <a:gd name="T4" fmla="*/ 77 w 160"/>
                  <a:gd name="T5" fmla="*/ 192 h 192"/>
                  <a:gd name="T6" fmla="*/ 160 w 160"/>
                  <a:gd name="T7" fmla="*/ 48 h 192"/>
                  <a:gd name="T8" fmla="*/ 29 w 160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92">
                    <a:moveTo>
                      <a:pt x="29" y="0"/>
                    </a:moveTo>
                    <a:cubicBezTo>
                      <a:pt x="0" y="164"/>
                      <a:pt x="0" y="164"/>
                      <a:pt x="0" y="164"/>
                    </a:cubicBezTo>
                    <a:cubicBezTo>
                      <a:pt x="28" y="169"/>
                      <a:pt x="53" y="179"/>
                      <a:pt x="77" y="192"/>
                    </a:cubicBezTo>
                    <a:cubicBezTo>
                      <a:pt x="160" y="48"/>
                      <a:pt x="160" y="48"/>
                      <a:pt x="160" y="48"/>
                    </a:cubicBezTo>
                    <a:cubicBezTo>
                      <a:pt x="120" y="25"/>
                      <a:pt x="76" y="8"/>
                      <a:pt x="29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31"/>
              <p:cNvSpPr>
                <a:spLocks/>
              </p:cNvSpPr>
              <p:nvPr/>
            </p:nvSpPr>
            <p:spPr bwMode="auto">
              <a:xfrm>
                <a:off x="4405313" y="2119313"/>
                <a:ext cx="330200" cy="404813"/>
              </a:xfrm>
              <a:custGeom>
                <a:avLst/>
                <a:gdLst>
                  <a:gd name="T0" fmla="*/ 29 w 139"/>
                  <a:gd name="T1" fmla="*/ 170 h 170"/>
                  <a:gd name="T2" fmla="*/ 70 w 139"/>
                  <a:gd name="T3" fmla="*/ 166 h 170"/>
                  <a:gd name="T4" fmla="*/ 111 w 139"/>
                  <a:gd name="T5" fmla="*/ 170 h 170"/>
                  <a:gd name="T6" fmla="*/ 139 w 139"/>
                  <a:gd name="T7" fmla="*/ 5 h 170"/>
                  <a:gd name="T8" fmla="*/ 70 w 139"/>
                  <a:gd name="T9" fmla="*/ 0 h 170"/>
                  <a:gd name="T10" fmla="*/ 0 w 139"/>
                  <a:gd name="T11" fmla="*/ 5 h 170"/>
                  <a:gd name="T12" fmla="*/ 29 w 139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70">
                    <a:moveTo>
                      <a:pt x="29" y="170"/>
                    </a:moveTo>
                    <a:cubicBezTo>
                      <a:pt x="42" y="167"/>
                      <a:pt x="56" y="166"/>
                      <a:pt x="70" y="166"/>
                    </a:cubicBezTo>
                    <a:cubicBezTo>
                      <a:pt x="84" y="166"/>
                      <a:pt x="97" y="167"/>
                      <a:pt x="111" y="170"/>
                    </a:cubicBezTo>
                    <a:cubicBezTo>
                      <a:pt x="139" y="5"/>
                      <a:pt x="139" y="5"/>
                      <a:pt x="139" y="5"/>
                    </a:cubicBezTo>
                    <a:cubicBezTo>
                      <a:pt x="117" y="2"/>
                      <a:pt x="94" y="0"/>
                      <a:pt x="70" y="0"/>
                    </a:cubicBezTo>
                    <a:cubicBezTo>
                      <a:pt x="46" y="0"/>
                      <a:pt x="23" y="2"/>
                      <a:pt x="0" y="5"/>
                    </a:cubicBezTo>
                    <a:lnTo>
                      <a:pt x="29" y="17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32"/>
              <p:cNvSpPr>
                <a:spLocks/>
              </p:cNvSpPr>
              <p:nvPr/>
            </p:nvSpPr>
            <p:spPr bwMode="auto">
              <a:xfrm>
                <a:off x="5148263" y="2790826"/>
                <a:ext cx="430213" cy="338138"/>
              </a:xfrm>
              <a:custGeom>
                <a:avLst/>
                <a:gdLst>
                  <a:gd name="T0" fmla="*/ 156 w 181"/>
                  <a:gd name="T1" fmla="*/ 0 h 142"/>
                  <a:gd name="T2" fmla="*/ 0 w 181"/>
                  <a:gd name="T3" fmla="*/ 57 h 142"/>
                  <a:gd name="T4" fmla="*/ 14 w 181"/>
                  <a:gd name="T5" fmla="*/ 142 h 142"/>
                  <a:gd name="T6" fmla="*/ 181 w 181"/>
                  <a:gd name="T7" fmla="*/ 142 h 142"/>
                  <a:gd name="T8" fmla="*/ 156 w 181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142">
                    <a:moveTo>
                      <a:pt x="156" y="0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9" y="84"/>
                      <a:pt x="14" y="112"/>
                      <a:pt x="14" y="142"/>
                    </a:cubicBezTo>
                    <a:cubicBezTo>
                      <a:pt x="181" y="142"/>
                      <a:pt x="181" y="142"/>
                      <a:pt x="181" y="142"/>
                    </a:cubicBezTo>
                    <a:cubicBezTo>
                      <a:pt x="181" y="92"/>
                      <a:pt x="172" y="45"/>
                      <a:pt x="156" y="0"/>
                    </a:cubicBez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33"/>
              <p:cNvSpPr>
                <a:spLocks/>
              </p:cNvSpPr>
              <p:nvPr/>
            </p:nvSpPr>
            <p:spPr bwMode="auto">
              <a:xfrm>
                <a:off x="3565525" y="2790826"/>
                <a:ext cx="430213" cy="338138"/>
              </a:xfrm>
              <a:custGeom>
                <a:avLst/>
                <a:gdLst>
                  <a:gd name="T0" fmla="*/ 181 w 181"/>
                  <a:gd name="T1" fmla="*/ 57 h 142"/>
                  <a:gd name="T2" fmla="*/ 24 w 181"/>
                  <a:gd name="T3" fmla="*/ 0 h 142"/>
                  <a:gd name="T4" fmla="*/ 0 w 181"/>
                  <a:gd name="T5" fmla="*/ 142 h 142"/>
                  <a:gd name="T6" fmla="*/ 166 w 181"/>
                  <a:gd name="T7" fmla="*/ 142 h 142"/>
                  <a:gd name="T8" fmla="*/ 181 w 181"/>
                  <a:gd name="T9" fmla="*/ 5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142">
                    <a:moveTo>
                      <a:pt x="181" y="57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8" y="45"/>
                      <a:pt x="0" y="92"/>
                      <a:pt x="0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12"/>
                      <a:pt x="172" y="84"/>
                      <a:pt x="181" y="57"/>
                    </a:cubicBez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34"/>
              <p:cNvSpPr>
                <a:spLocks/>
              </p:cNvSpPr>
              <p:nvPr/>
            </p:nvSpPr>
            <p:spPr bwMode="auto">
              <a:xfrm>
                <a:off x="3808413" y="2260601"/>
                <a:ext cx="450850" cy="466725"/>
              </a:xfrm>
              <a:custGeom>
                <a:avLst/>
                <a:gdLst>
                  <a:gd name="T0" fmla="*/ 127 w 190"/>
                  <a:gd name="T1" fmla="*/ 196 h 196"/>
                  <a:gd name="T2" fmla="*/ 190 w 190"/>
                  <a:gd name="T3" fmla="*/ 144 h 196"/>
                  <a:gd name="T4" fmla="*/ 106 w 190"/>
                  <a:gd name="T5" fmla="*/ 0 h 196"/>
                  <a:gd name="T6" fmla="*/ 0 w 190"/>
                  <a:gd name="T7" fmla="*/ 89 h 196"/>
                  <a:gd name="T8" fmla="*/ 127 w 190"/>
                  <a:gd name="T9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96">
                    <a:moveTo>
                      <a:pt x="127" y="196"/>
                    </a:moveTo>
                    <a:cubicBezTo>
                      <a:pt x="145" y="176"/>
                      <a:pt x="166" y="158"/>
                      <a:pt x="190" y="144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66" y="23"/>
                      <a:pt x="30" y="54"/>
                      <a:pt x="0" y="89"/>
                    </a:cubicBezTo>
                    <a:lnTo>
                      <a:pt x="127" y="196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451225" y="1989138"/>
              <a:ext cx="2241550" cy="1139825"/>
              <a:chOff x="3451225" y="1989138"/>
              <a:chExt cx="2241550" cy="1139825"/>
            </a:xfrm>
          </p:grpSpPr>
          <p:sp>
            <p:nvSpPr>
              <p:cNvPr id="49" name="Freeform 25"/>
              <p:cNvSpPr>
                <a:spLocks/>
              </p:cNvSpPr>
              <p:nvPr/>
            </p:nvSpPr>
            <p:spPr bwMode="auto">
              <a:xfrm>
                <a:off x="3511550" y="2065338"/>
                <a:ext cx="2119313" cy="1063625"/>
              </a:xfrm>
              <a:custGeom>
                <a:avLst/>
                <a:gdLst>
                  <a:gd name="T0" fmla="*/ 893 w 893"/>
                  <a:gd name="T1" fmla="*/ 447 h 447"/>
                  <a:gd name="T2" fmla="*/ 447 w 893"/>
                  <a:gd name="T3" fmla="*/ 0 h 447"/>
                  <a:gd name="T4" fmla="*/ 0 w 893"/>
                  <a:gd name="T5" fmla="*/ 447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3" h="447">
                    <a:moveTo>
                      <a:pt x="893" y="447"/>
                    </a:moveTo>
                    <a:cubicBezTo>
                      <a:pt x="893" y="200"/>
                      <a:pt x="693" y="0"/>
                      <a:pt x="447" y="0"/>
                    </a:cubicBezTo>
                    <a:cubicBezTo>
                      <a:pt x="201" y="0"/>
                      <a:pt x="0" y="200"/>
                      <a:pt x="0" y="447"/>
                    </a:cubicBezTo>
                  </a:path>
                </a:pathLst>
              </a:custGeom>
              <a:noFill/>
              <a:ln w="1905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35"/>
              <p:cNvSpPr>
                <a:spLocks noChangeShapeType="1"/>
              </p:cNvSpPr>
              <p:nvPr/>
            </p:nvSpPr>
            <p:spPr bwMode="auto">
              <a:xfrm flipV="1">
                <a:off x="4572000" y="1989138"/>
                <a:ext cx="0" cy="152400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Line 36"/>
              <p:cNvSpPr>
                <a:spLocks noChangeShapeType="1"/>
              </p:cNvSpPr>
              <p:nvPr/>
            </p:nvSpPr>
            <p:spPr bwMode="auto">
              <a:xfrm flipV="1">
                <a:off x="4906963" y="2055813"/>
                <a:ext cx="53975" cy="144463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37"/>
              <p:cNvSpPr>
                <a:spLocks noChangeShapeType="1"/>
              </p:cNvSpPr>
              <p:nvPr/>
            </p:nvSpPr>
            <p:spPr bwMode="auto">
              <a:xfrm flipV="1">
                <a:off x="5203825" y="2255838"/>
                <a:ext cx="98425" cy="115888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38"/>
              <p:cNvSpPr>
                <a:spLocks noChangeShapeType="1"/>
              </p:cNvSpPr>
              <p:nvPr/>
            </p:nvSpPr>
            <p:spPr bwMode="auto">
              <a:xfrm flipV="1">
                <a:off x="5421313" y="2557463"/>
                <a:ext cx="134938" cy="76200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39"/>
              <p:cNvSpPr>
                <a:spLocks noChangeShapeType="1"/>
              </p:cNvSpPr>
              <p:nvPr/>
            </p:nvSpPr>
            <p:spPr bwMode="auto">
              <a:xfrm flipV="1">
                <a:off x="5540375" y="2928938"/>
                <a:ext cx="152400" cy="28575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Line 40"/>
              <p:cNvSpPr>
                <a:spLocks noChangeShapeType="1"/>
              </p:cNvSpPr>
              <p:nvPr/>
            </p:nvSpPr>
            <p:spPr bwMode="auto">
              <a:xfrm flipH="1" flipV="1">
                <a:off x="4183063" y="2055813"/>
                <a:ext cx="52388" cy="144463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41"/>
              <p:cNvSpPr>
                <a:spLocks noChangeShapeType="1"/>
              </p:cNvSpPr>
              <p:nvPr/>
            </p:nvSpPr>
            <p:spPr bwMode="auto">
              <a:xfrm flipH="1" flipV="1">
                <a:off x="3841750" y="2255838"/>
                <a:ext cx="98425" cy="115888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42"/>
              <p:cNvSpPr>
                <a:spLocks noChangeShapeType="1"/>
              </p:cNvSpPr>
              <p:nvPr/>
            </p:nvSpPr>
            <p:spPr bwMode="auto">
              <a:xfrm flipH="1" flipV="1">
                <a:off x="3587750" y="2557463"/>
                <a:ext cx="131763" cy="76200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Line 43"/>
              <p:cNvSpPr>
                <a:spLocks noChangeShapeType="1"/>
              </p:cNvSpPr>
              <p:nvPr/>
            </p:nvSpPr>
            <p:spPr bwMode="auto">
              <a:xfrm flipH="1" flipV="1">
                <a:off x="3451225" y="2928938"/>
                <a:ext cx="152400" cy="28575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8" name="Rectangle 67"/>
          <p:cNvSpPr/>
          <p:nvPr/>
        </p:nvSpPr>
        <p:spPr>
          <a:xfrm flipH="1">
            <a:off x="1471594" y="1962541"/>
            <a:ext cx="241484" cy="153695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25%</a:t>
            </a:r>
          </a:p>
        </p:txBody>
      </p:sp>
      <p:grpSp>
        <p:nvGrpSpPr>
          <p:cNvPr id="69" name="Group 68"/>
          <p:cNvGrpSpPr/>
          <p:nvPr/>
        </p:nvGrpSpPr>
        <p:grpSpPr>
          <a:xfrm rot="19012521">
            <a:off x="1168316" y="1442063"/>
            <a:ext cx="848039" cy="865110"/>
            <a:chOff x="3516138" y="2578894"/>
            <a:chExt cx="2111726" cy="2154238"/>
          </a:xfrm>
        </p:grpSpPr>
        <p:grpSp>
          <p:nvGrpSpPr>
            <p:cNvPr id="70" name="Group 69"/>
            <p:cNvGrpSpPr/>
            <p:nvPr/>
          </p:nvGrpSpPr>
          <p:grpSpPr>
            <a:xfrm>
              <a:off x="4410076" y="2586038"/>
              <a:ext cx="323850" cy="1225550"/>
              <a:chOff x="4410076" y="2586038"/>
              <a:chExt cx="323850" cy="1225550"/>
            </a:xfrm>
          </p:grpSpPr>
          <p:sp>
            <p:nvSpPr>
              <p:cNvPr id="72" name="Freeform 13"/>
              <p:cNvSpPr>
                <a:spLocks/>
              </p:cNvSpPr>
              <p:nvPr/>
            </p:nvSpPr>
            <p:spPr bwMode="auto">
              <a:xfrm>
                <a:off x="4410076" y="2586038"/>
                <a:ext cx="323850" cy="1225550"/>
              </a:xfrm>
              <a:custGeom>
                <a:avLst/>
                <a:gdLst>
                  <a:gd name="T0" fmla="*/ 43 w 86"/>
                  <a:gd name="T1" fmla="*/ 0 h 325"/>
                  <a:gd name="T2" fmla="*/ 3 w 86"/>
                  <a:gd name="T3" fmla="*/ 279 h 325"/>
                  <a:gd name="T4" fmla="*/ 43 w 86"/>
                  <a:gd name="T5" fmla="*/ 325 h 325"/>
                  <a:gd name="T6" fmla="*/ 82 w 86"/>
                  <a:gd name="T7" fmla="*/ 279 h 325"/>
                  <a:gd name="T8" fmla="*/ 43 w 86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325">
                    <a:moveTo>
                      <a:pt x="43" y="0"/>
                    </a:moveTo>
                    <a:cubicBezTo>
                      <a:pt x="3" y="279"/>
                      <a:pt x="3" y="279"/>
                      <a:pt x="3" y="279"/>
                    </a:cubicBezTo>
                    <a:cubicBezTo>
                      <a:pt x="0" y="303"/>
                      <a:pt x="18" y="325"/>
                      <a:pt x="43" y="325"/>
                    </a:cubicBezTo>
                    <a:cubicBezTo>
                      <a:pt x="67" y="325"/>
                      <a:pt x="86" y="303"/>
                      <a:pt x="82" y="27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73" name="Oval 14"/>
              <p:cNvSpPr>
                <a:spLocks noChangeArrowheads="1"/>
              </p:cNvSpPr>
              <p:nvPr/>
            </p:nvSpPr>
            <p:spPr bwMode="auto">
              <a:xfrm>
                <a:off x="4451351" y="3535363"/>
                <a:ext cx="236538" cy="241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sp>
          <p:nvSpPr>
            <p:cNvPr id="71" name="Oval 14"/>
            <p:cNvSpPr>
              <a:spLocks noChangeArrowheads="1"/>
            </p:cNvSpPr>
            <p:nvPr/>
          </p:nvSpPr>
          <p:spPr bwMode="auto">
            <a:xfrm>
              <a:off x="3516138" y="2578894"/>
              <a:ext cx="2111726" cy="215423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851205" y="1105688"/>
            <a:ext cx="1441590" cy="733047"/>
            <a:chOff x="3451225" y="1989138"/>
            <a:chExt cx="2241550" cy="1139826"/>
          </a:xfrm>
        </p:grpSpPr>
        <p:grpSp>
          <p:nvGrpSpPr>
            <p:cNvPr id="82" name="Group 81"/>
            <p:cNvGrpSpPr/>
            <p:nvPr/>
          </p:nvGrpSpPr>
          <p:grpSpPr>
            <a:xfrm>
              <a:off x="3565525" y="2119313"/>
              <a:ext cx="2012951" cy="1009651"/>
              <a:chOff x="3565525" y="2119313"/>
              <a:chExt cx="2012951" cy="1009651"/>
            </a:xfrm>
          </p:grpSpPr>
          <p:sp>
            <p:nvSpPr>
              <p:cNvPr id="94" name="Freeform 26"/>
              <p:cNvSpPr>
                <a:spLocks/>
              </p:cNvSpPr>
              <p:nvPr/>
            </p:nvSpPr>
            <p:spPr bwMode="auto">
              <a:xfrm>
                <a:off x="5043488" y="2486026"/>
                <a:ext cx="469900" cy="423863"/>
              </a:xfrm>
              <a:custGeom>
                <a:avLst/>
                <a:gdLst>
                  <a:gd name="T0" fmla="*/ 128 w 198"/>
                  <a:gd name="T1" fmla="*/ 0 h 178"/>
                  <a:gd name="T2" fmla="*/ 0 w 198"/>
                  <a:gd name="T3" fmla="*/ 107 h 178"/>
                  <a:gd name="T4" fmla="*/ 41 w 198"/>
                  <a:gd name="T5" fmla="*/ 178 h 178"/>
                  <a:gd name="T6" fmla="*/ 198 w 198"/>
                  <a:gd name="T7" fmla="*/ 121 h 178"/>
                  <a:gd name="T8" fmla="*/ 128 w 198"/>
                  <a:gd name="T9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78">
                    <a:moveTo>
                      <a:pt x="128" y="0"/>
                    </a:moveTo>
                    <a:cubicBezTo>
                      <a:pt x="0" y="107"/>
                      <a:pt x="0" y="107"/>
                      <a:pt x="0" y="107"/>
                    </a:cubicBezTo>
                    <a:cubicBezTo>
                      <a:pt x="17" y="128"/>
                      <a:pt x="31" y="152"/>
                      <a:pt x="41" y="178"/>
                    </a:cubicBezTo>
                    <a:cubicBezTo>
                      <a:pt x="198" y="121"/>
                      <a:pt x="198" y="121"/>
                      <a:pt x="198" y="121"/>
                    </a:cubicBezTo>
                    <a:cubicBezTo>
                      <a:pt x="181" y="77"/>
                      <a:pt x="157" y="36"/>
                      <a:pt x="128" y="0"/>
                    </a:cubicBez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7"/>
              <p:cNvSpPr>
                <a:spLocks/>
              </p:cNvSpPr>
              <p:nvPr/>
            </p:nvSpPr>
            <p:spPr bwMode="auto">
              <a:xfrm>
                <a:off x="3630613" y="2486026"/>
                <a:ext cx="466725" cy="423863"/>
              </a:xfrm>
              <a:custGeom>
                <a:avLst/>
                <a:gdLst>
                  <a:gd name="T0" fmla="*/ 0 w 197"/>
                  <a:gd name="T1" fmla="*/ 121 h 178"/>
                  <a:gd name="T2" fmla="*/ 156 w 197"/>
                  <a:gd name="T3" fmla="*/ 178 h 178"/>
                  <a:gd name="T4" fmla="*/ 197 w 197"/>
                  <a:gd name="T5" fmla="*/ 107 h 178"/>
                  <a:gd name="T6" fmla="*/ 70 w 197"/>
                  <a:gd name="T7" fmla="*/ 0 h 178"/>
                  <a:gd name="T8" fmla="*/ 0 w 197"/>
                  <a:gd name="T9" fmla="*/ 12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78">
                    <a:moveTo>
                      <a:pt x="0" y="121"/>
                    </a:moveTo>
                    <a:cubicBezTo>
                      <a:pt x="156" y="178"/>
                      <a:pt x="156" y="178"/>
                      <a:pt x="156" y="178"/>
                    </a:cubicBezTo>
                    <a:cubicBezTo>
                      <a:pt x="166" y="152"/>
                      <a:pt x="180" y="128"/>
                      <a:pt x="197" y="107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40" y="36"/>
                      <a:pt x="16" y="77"/>
                      <a:pt x="0" y="121"/>
                    </a:cubicBez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8"/>
              <p:cNvSpPr>
                <a:spLocks/>
              </p:cNvSpPr>
              <p:nvPr/>
            </p:nvSpPr>
            <p:spPr bwMode="auto">
              <a:xfrm>
                <a:off x="4884738" y="2260601"/>
                <a:ext cx="450850" cy="466725"/>
              </a:xfrm>
              <a:custGeom>
                <a:avLst/>
                <a:gdLst>
                  <a:gd name="T0" fmla="*/ 0 w 190"/>
                  <a:gd name="T1" fmla="*/ 144 h 196"/>
                  <a:gd name="T2" fmla="*/ 62 w 190"/>
                  <a:gd name="T3" fmla="*/ 196 h 196"/>
                  <a:gd name="T4" fmla="*/ 190 w 190"/>
                  <a:gd name="T5" fmla="*/ 89 h 196"/>
                  <a:gd name="T6" fmla="*/ 83 w 190"/>
                  <a:gd name="T7" fmla="*/ 0 h 196"/>
                  <a:gd name="T8" fmla="*/ 0 w 190"/>
                  <a:gd name="T9" fmla="*/ 14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96">
                    <a:moveTo>
                      <a:pt x="0" y="144"/>
                    </a:moveTo>
                    <a:cubicBezTo>
                      <a:pt x="23" y="158"/>
                      <a:pt x="44" y="176"/>
                      <a:pt x="62" y="196"/>
                    </a:cubicBezTo>
                    <a:cubicBezTo>
                      <a:pt x="190" y="89"/>
                      <a:pt x="190" y="89"/>
                      <a:pt x="190" y="89"/>
                    </a:cubicBezTo>
                    <a:cubicBezTo>
                      <a:pt x="159" y="54"/>
                      <a:pt x="123" y="23"/>
                      <a:pt x="83" y="0"/>
                    </a:cubicBez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9"/>
              <p:cNvSpPr>
                <a:spLocks/>
              </p:cNvSpPr>
              <p:nvPr/>
            </p:nvSpPr>
            <p:spPr bwMode="auto">
              <a:xfrm>
                <a:off x="4076700" y="2136776"/>
                <a:ext cx="379413" cy="457200"/>
              </a:xfrm>
              <a:custGeom>
                <a:avLst/>
                <a:gdLst>
                  <a:gd name="T0" fmla="*/ 131 w 160"/>
                  <a:gd name="T1" fmla="*/ 0 h 192"/>
                  <a:gd name="T2" fmla="*/ 0 w 160"/>
                  <a:gd name="T3" fmla="*/ 48 h 192"/>
                  <a:gd name="T4" fmla="*/ 84 w 160"/>
                  <a:gd name="T5" fmla="*/ 192 h 192"/>
                  <a:gd name="T6" fmla="*/ 160 w 160"/>
                  <a:gd name="T7" fmla="*/ 164 h 192"/>
                  <a:gd name="T8" fmla="*/ 131 w 160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92">
                    <a:moveTo>
                      <a:pt x="131" y="0"/>
                    </a:moveTo>
                    <a:cubicBezTo>
                      <a:pt x="84" y="8"/>
                      <a:pt x="40" y="25"/>
                      <a:pt x="0" y="48"/>
                    </a:cubicBezTo>
                    <a:cubicBezTo>
                      <a:pt x="84" y="192"/>
                      <a:pt x="84" y="192"/>
                      <a:pt x="84" y="192"/>
                    </a:cubicBezTo>
                    <a:cubicBezTo>
                      <a:pt x="107" y="179"/>
                      <a:pt x="133" y="169"/>
                      <a:pt x="160" y="164"/>
                    </a:cubicBez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0"/>
              <p:cNvSpPr>
                <a:spLocks/>
              </p:cNvSpPr>
              <p:nvPr/>
            </p:nvSpPr>
            <p:spPr bwMode="auto">
              <a:xfrm>
                <a:off x="4686300" y="2136776"/>
                <a:ext cx="379413" cy="457200"/>
              </a:xfrm>
              <a:custGeom>
                <a:avLst/>
                <a:gdLst>
                  <a:gd name="T0" fmla="*/ 29 w 160"/>
                  <a:gd name="T1" fmla="*/ 0 h 192"/>
                  <a:gd name="T2" fmla="*/ 0 w 160"/>
                  <a:gd name="T3" fmla="*/ 164 h 192"/>
                  <a:gd name="T4" fmla="*/ 77 w 160"/>
                  <a:gd name="T5" fmla="*/ 192 h 192"/>
                  <a:gd name="T6" fmla="*/ 160 w 160"/>
                  <a:gd name="T7" fmla="*/ 48 h 192"/>
                  <a:gd name="T8" fmla="*/ 29 w 160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92">
                    <a:moveTo>
                      <a:pt x="29" y="0"/>
                    </a:moveTo>
                    <a:cubicBezTo>
                      <a:pt x="0" y="164"/>
                      <a:pt x="0" y="164"/>
                      <a:pt x="0" y="164"/>
                    </a:cubicBezTo>
                    <a:cubicBezTo>
                      <a:pt x="28" y="169"/>
                      <a:pt x="53" y="179"/>
                      <a:pt x="77" y="192"/>
                    </a:cubicBezTo>
                    <a:cubicBezTo>
                      <a:pt x="160" y="48"/>
                      <a:pt x="160" y="48"/>
                      <a:pt x="160" y="48"/>
                    </a:cubicBezTo>
                    <a:cubicBezTo>
                      <a:pt x="120" y="25"/>
                      <a:pt x="76" y="8"/>
                      <a:pt x="29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1"/>
              <p:cNvSpPr>
                <a:spLocks/>
              </p:cNvSpPr>
              <p:nvPr/>
            </p:nvSpPr>
            <p:spPr bwMode="auto">
              <a:xfrm>
                <a:off x="4405313" y="2119313"/>
                <a:ext cx="330200" cy="404813"/>
              </a:xfrm>
              <a:custGeom>
                <a:avLst/>
                <a:gdLst>
                  <a:gd name="T0" fmla="*/ 29 w 139"/>
                  <a:gd name="T1" fmla="*/ 170 h 170"/>
                  <a:gd name="T2" fmla="*/ 70 w 139"/>
                  <a:gd name="T3" fmla="*/ 166 h 170"/>
                  <a:gd name="T4" fmla="*/ 111 w 139"/>
                  <a:gd name="T5" fmla="*/ 170 h 170"/>
                  <a:gd name="T6" fmla="*/ 139 w 139"/>
                  <a:gd name="T7" fmla="*/ 5 h 170"/>
                  <a:gd name="T8" fmla="*/ 70 w 139"/>
                  <a:gd name="T9" fmla="*/ 0 h 170"/>
                  <a:gd name="T10" fmla="*/ 0 w 139"/>
                  <a:gd name="T11" fmla="*/ 5 h 170"/>
                  <a:gd name="T12" fmla="*/ 29 w 139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70">
                    <a:moveTo>
                      <a:pt x="29" y="170"/>
                    </a:moveTo>
                    <a:cubicBezTo>
                      <a:pt x="42" y="167"/>
                      <a:pt x="56" y="166"/>
                      <a:pt x="70" y="166"/>
                    </a:cubicBezTo>
                    <a:cubicBezTo>
                      <a:pt x="84" y="166"/>
                      <a:pt x="97" y="167"/>
                      <a:pt x="111" y="170"/>
                    </a:cubicBezTo>
                    <a:cubicBezTo>
                      <a:pt x="139" y="5"/>
                      <a:pt x="139" y="5"/>
                      <a:pt x="139" y="5"/>
                    </a:cubicBezTo>
                    <a:cubicBezTo>
                      <a:pt x="117" y="2"/>
                      <a:pt x="94" y="0"/>
                      <a:pt x="70" y="0"/>
                    </a:cubicBezTo>
                    <a:cubicBezTo>
                      <a:pt x="46" y="0"/>
                      <a:pt x="23" y="2"/>
                      <a:pt x="0" y="5"/>
                    </a:cubicBezTo>
                    <a:lnTo>
                      <a:pt x="29" y="17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2"/>
              <p:cNvSpPr>
                <a:spLocks/>
              </p:cNvSpPr>
              <p:nvPr/>
            </p:nvSpPr>
            <p:spPr bwMode="auto">
              <a:xfrm>
                <a:off x="5148263" y="2790826"/>
                <a:ext cx="430213" cy="338138"/>
              </a:xfrm>
              <a:custGeom>
                <a:avLst/>
                <a:gdLst>
                  <a:gd name="T0" fmla="*/ 156 w 181"/>
                  <a:gd name="T1" fmla="*/ 0 h 142"/>
                  <a:gd name="T2" fmla="*/ 0 w 181"/>
                  <a:gd name="T3" fmla="*/ 57 h 142"/>
                  <a:gd name="T4" fmla="*/ 14 w 181"/>
                  <a:gd name="T5" fmla="*/ 142 h 142"/>
                  <a:gd name="T6" fmla="*/ 181 w 181"/>
                  <a:gd name="T7" fmla="*/ 142 h 142"/>
                  <a:gd name="T8" fmla="*/ 156 w 181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142">
                    <a:moveTo>
                      <a:pt x="156" y="0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9" y="84"/>
                      <a:pt x="14" y="112"/>
                      <a:pt x="14" y="142"/>
                    </a:cubicBezTo>
                    <a:cubicBezTo>
                      <a:pt x="181" y="142"/>
                      <a:pt x="181" y="142"/>
                      <a:pt x="181" y="142"/>
                    </a:cubicBezTo>
                    <a:cubicBezTo>
                      <a:pt x="181" y="92"/>
                      <a:pt x="172" y="45"/>
                      <a:pt x="156" y="0"/>
                    </a:cubicBez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3"/>
              <p:cNvSpPr>
                <a:spLocks/>
              </p:cNvSpPr>
              <p:nvPr/>
            </p:nvSpPr>
            <p:spPr bwMode="auto">
              <a:xfrm>
                <a:off x="3565525" y="2790826"/>
                <a:ext cx="430213" cy="338138"/>
              </a:xfrm>
              <a:custGeom>
                <a:avLst/>
                <a:gdLst>
                  <a:gd name="T0" fmla="*/ 181 w 181"/>
                  <a:gd name="T1" fmla="*/ 57 h 142"/>
                  <a:gd name="T2" fmla="*/ 24 w 181"/>
                  <a:gd name="T3" fmla="*/ 0 h 142"/>
                  <a:gd name="T4" fmla="*/ 0 w 181"/>
                  <a:gd name="T5" fmla="*/ 142 h 142"/>
                  <a:gd name="T6" fmla="*/ 166 w 181"/>
                  <a:gd name="T7" fmla="*/ 142 h 142"/>
                  <a:gd name="T8" fmla="*/ 181 w 181"/>
                  <a:gd name="T9" fmla="*/ 5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142">
                    <a:moveTo>
                      <a:pt x="181" y="57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8" y="45"/>
                      <a:pt x="0" y="92"/>
                      <a:pt x="0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12"/>
                      <a:pt x="172" y="84"/>
                      <a:pt x="181" y="57"/>
                    </a:cubicBez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4"/>
              <p:cNvSpPr>
                <a:spLocks/>
              </p:cNvSpPr>
              <p:nvPr/>
            </p:nvSpPr>
            <p:spPr bwMode="auto">
              <a:xfrm>
                <a:off x="3808413" y="2260601"/>
                <a:ext cx="450850" cy="466725"/>
              </a:xfrm>
              <a:custGeom>
                <a:avLst/>
                <a:gdLst>
                  <a:gd name="T0" fmla="*/ 127 w 190"/>
                  <a:gd name="T1" fmla="*/ 196 h 196"/>
                  <a:gd name="T2" fmla="*/ 190 w 190"/>
                  <a:gd name="T3" fmla="*/ 144 h 196"/>
                  <a:gd name="T4" fmla="*/ 106 w 190"/>
                  <a:gd name="T5" fmla="*/ 0 h 196"/>
                  <a:gd name="T6" fmla="*/ 0 w 190"/>
                  <a:gd name="T7" fmla="*/ 89 h 196"/>
                  <a:gd name="T8" fmla="*/ 127 w 190"/>
                  <a:gd name="T9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96">
                    <a:moveTo>
                      <a:pt x="127" y="196"/>
                    </a:moveTo>
                    <a:cubicBezTo>
                      <a:pt x="145" y="176"/>
                      <a:pt x="166" y="158"/>
                      <a:pt x="190" y="144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66" y="23"/>
                      <a:pt x="30" y="54"/>
                      <a:pt x="0" y="89"/>
                    </a:cubicBezTo>
                    <a:lnTo>
                      <a:pt x="127" y="196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3451225" y="1989138"/>
              <a:ext cx="2241550" cy="1139825"/>
              <a:chOff x="3451225" y="1989138"/>
              <a:chExt cx="2241550" cy="1139825"/>
            </a:xfrm>
          </p:grpSpPr>
          <p:sp>
            <p:nvSpPr>
              <p:cNvPr id="84" name="Freeform 25"/>
              <p:cNvSpPr>
                <a:spLocks/>
              </p:cNvSpPr>
              <p:nvPr/>
            </p:nvSpPr>
            <p:spPr bwMode="auto">
              <a:xfrm>
                <a:off x="3511550" y="2065338"/>
                <a:ext cx="2119313" cy="1063625"/>
              </a:xfrm>
              <a:custGeom>
                <a:avLst/>
                <a:gdLst>
                  <a:gd name="T0" fmla="*/ 893 w 893"/>
                  <a:gd name="T1" fmla="*/ 447 h 447"/>
                  <a:gd name="T2" fmla="*/ 447 w 893"/>
                  <a:gd name="T3" fmla="*/ 0 h 447"/>
                  <a:gd name="T4" fmla="*/ 0 w 893"/>
                  <a:gd name="T5" fmla="*/ 447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3" h="447">
                    <a:moveTo>
                      <a:pt x="893" y="447"/>
                    </a:moveTo>
                    <a:cubicBezTo>
                      <a:pt x="893" y="200"/>
                      <a:pt x="693" y="0"/>
                      <a:pt x="447" y="0"/>
                    </a:cubicBezTo>
                    <a:cubicBezTo>
                      <a:pt x="201" y="0"/>
                      <a:pt x="0" y="200"/>
                      <a:pt x="0" y="447"/>
                    </a:cubicBezTo>
                  </a:path>
                </a:pathLst>
              </a:custGeom>
              <a:noFill/>
              <a:ln w="1905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Line 35"/>
              <p:cNvSpPr>
                <a:spLocks noChangeShapeType="1"/>
              </p:cNvSpPr>
              <p:nvPr/>
            </p:nvSpPr>
            <p:spPr bwMode="auto">
              <a:xfrm flipV="1">
                <a:off x="4572000" y="1989138"/>
                <a:ext cx="0" cy="152400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Line 36"/>
              <p:cNvSpPr>
                <a:spLocks noChangeShapeType="1"/>
              </p:cNvSpPr>
              <p:nvPr/>
            </p:nvSpPr>
            <p:spPr bwMode="auto">
              <a:xfrm flipV="1">
                <a:off x="4906963" y="2055813"/>
                <a:ext cx="53975" cy="144463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Line 37"/>
              <p:cNvSpPr>
                <a:spLocks noChangeShapeType="1"/>
              </p:cNvSpPr>
              <p:nvPr/>
            </p:nvSpPr>
            <p:spPr bwMode="auto">
              <a:xfrm flipV="1">
                <a:off x="5203825" y="2255838"/>
                <a:ext cx="98425" cy="115888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Line 38"/>
              <p:cNvSpPr>
                <a:spLocks noChangeShapeType="1"/>
              </p:cNvSpPr>
              <p:nvPr/>
            </p:nvSpPr>
            <p:spPr bwMode="auto">
              <a:xfrm flipV="1">
                <a:off x="5421313" y="2557463"/>
                <a:ext cx="134938" cy="76200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Line 39"/>
              <p:cNvSpPr>
                <a:spLocks noChangeShapeType="1"/>
              </p:cNvSpPr>
              <p:nvPr/>
            </p:nvSpPr>
            <p:spPr bwMode="auto">
              <a:xfrm flipV="1">
                <a:off x="5540375" y="2928938"/>
                <a:ext cx="152400" cy="28575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Line 40"/>
              <p:cNvSpPr>
                <a:spLocks noChangeShapeType="1"/>
              </p:cNvSpPr>
              <p:nvPr/>
            </p:nvSpPr>
            <p:spPr bwMode="auto">
              <a:xfrm flipH="1" flipV="1">
                <a:off x="4183063" y="2055813"/>
                <a:ext cx="52388" cy="144463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Line 41"/>
              <p:cNvSpPr>
                <a:spLocks noChangeShapeType="1"/>
              </p:cNvSpPr>
              <p:nvPr/>
            </p:nvSpPr>
            <p:spPr bwMode="auto">
              <a:xfrm flipH="1" flipV="1">
                <a:off x="3841750" y="2255838"/>
                <a:ext cx="98425" cy="115888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Line 42"/>
              <p:cNvSpPr>
                <a:spLocks noChangeShapeType="1"/>
              </p:cNvSpPr>
              <p:nvPr/>
            </p:nvSpPr>
            <p:spPr bwMode="auto">
              <a:xfrm flipH="1" flipV="1">
                <a:off x="3587750" y="2557463"/>
                <a:ext cx="131763" cy="76200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Line 43"/>
              <p:cNvSpPr>
                <a:spLocks noChangeShapeType="1"/>
              </p:cNvSpPr>
              <p:nvPr/>
            </p:nvSpPr>
            <p:spPr bwMode="auto">
              <a:xfrm flipH="1" flipV="1">
                <a:off x="3451225" y="2928938"/>
                <a:ext cx="152400" cy="28575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03" name="Rectangle 102"/>
          <p:cNvSpPr/>
          <p:nvPr/>
        </p:nvSpPr>
        <p:spPr>
          <a:xfrm flipH="1">
            <a:off x="4451258" y="1954554"/>
            <a:ext cx="241484" cy="153695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37%</a:t>
            </a:r>
          </a:p>
        </p:txBody>
      </p:sp>
      <p:grpSp>
        <p:nvGrpSpPr>
          <p:cNvPr id="104" name="Group 103"/>
          <p:cNvGrpSpPr/>
          <p:nvPr/>
        </p:nvGrpSpPr>
        <p:grpSpPr>
          <a:xfrm rot="20360060">
            <a:off x="4147980" y="1354800"/>
            <a:ext cx="848039" cy="865110"/>
            <a:chOff x="3516138" y="2578894"/>
            <a:chExt cx="2111726" cy="2154238"/>
          </a:xfrm>
        </p:grpSpPr>
        <p:grpSp>
          <p:nvGrpSpPr>
            <p:cNvPr id="105" name="Group 104"/>
            <p:cNvGrpSpPr/>
            <p:nvPr/>
          </p:nvGrpSpPr>
          <p:grpSpPr>
            <a:xfrm>
              <a:off x="4410076" y="2586038"/>
              <a:ext cx="323850" cy="1225550"/>
              <a:chOff x="4410076" y="2586038"/>
              <a:chExt cx="323850" cy="1225550"/>
            </a:xfrm>
          </p:grpSpPr>
          <p:sp>
            <p:nvSpPr>
              <p:cNvPr id="107" name="Freeform 13"/>
              <p:cNvSpPr>
                <a:spLocks/>
              </p:cNvSpPr>
              <p:nvPr/>
            </p:nvSpPr>
            <p:spPr bwMode="auto">
              <a:xfrm>
                <a:off x="4410076" y="2586038"/>
                <a:ext cx="323850" cy="1225550"/>
              </a:xfrm>
              <a:custGeom>
                <a:avLst/>
                <a:gdLst>
                  <a:gd name="T0" fmla="*/ 43 w 86"/>
                  <a:gd name="T1" fmla="*/ 0 h 325"/>
                  <a:gd name="T2" fmla="*/ 3 w 86"/>
                  <a:gd name="T3" fmla="*/ 279 h 325"/>
                  <a:gd name="T4" fmla="*/ 43 w 86"/>
                  <a:gd name="T5" fmla="*/ 325 h 325"/>
                  <a:gd name="T6" fmla="*/ 82 w 86"/>
                  <a:gd name="T7" fmla="*/ 279 h 325"/>
                  <a:gd name="T8" fmla="*/ 43 w 86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325">
                    <a:moveTo>
                      <a:pt x="43" y="0"/>
                    </a:moveTo>
                    <a:cubicBezTo>
                      <a:pt x="3" y="279"/>
                      <a:pt x="3" y="279"/>
                      <a:pt x="3" y="279"/>
                    </a:cubicBezTo>
                    <a:cubicBezTo>
                      <a:pt x="0" y="303"/>
                      <a:pt x="18" y="325"/>
                      <a:pt x="43" y="325"/>
                    </a:cubicBezTo>
                    <a:cubicBezTo>
                      <a:pt x="67" y="325"/>
                      <a:pt x="86" y="303"/>
                      <a:pt x="82" y="27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08" name="Oval 14"/>
              <p:cNvSpPr>
                <a:spLocks noChangeArrowheads="1"/>
              </p:cNvSpPr>
              <p:nvPr/>
            </p:nvSpPr>
            <p:spPr bwMode="auto">
              <a:xfrm>
                <a:off x="4451351" y="3535363"/>
                <a:ext cx="236538" cy="241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sp>
          <p:nvSpPr>
            <p:cNvPr id="106" name="Oval 14"/>
            <p:cNvSpPr>
              <a:spLocks noChangeArrowheads="1"/>
            </p:cNvSpPr>
            <p:nvPr/>
          </p:nvSpPr>
          <p:spPr bwMode="auto">
            <a:xfrm>
              <a:off x="3516138" y="2578894"/>
              <a:ext cx="2111726" cy="215423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6830869" y="1113675"/>
            <a:ext cx="1441590" cy="733048"/>
            <a:chOff x="3451225" y="1989138"/>
            <a:chExt cx="2241550" cy="1139826"/>
          </a:xfrm>
        </p:grpSpPr>
        <p:grpSp>
          <p:nvGrpSpPr>
            <p:cNvPr id="117" name="Group 116"/>
            <p:cNvGrpSpPr/>
            <p:nvPr/>
          </p:nvGrpSpPr>
          <p:grpSpPr>
            <a:xfrm>
              <a:off x="3565525" y="2119313"/>
              <a:ext cx="2012951" cy="1009651"/>
              <a:chOff x="3565525" y="2119313"/>
              <a:chExt cx="2012951" cy="1009651"/>
            </a:xfrm>
          </p:grpSpPr>
          <p:sp>
            <p:nvSpPr>
              <p:cNvPr id="129" name="Freeform 26"/>
              <p:cNvSpPr>
                <a:spLocks/>
              </p:cNvSpPr>
              <p:nvPr/>
            </p:nvSpPr>
            <p:spPr bwMode="auto">
              <a:xfrm>
                <a:off x="5043488" y="2486026"/>
                <a:ext cx="469900" cy="423863"/>
              </a:xfrm>
              <a:custGeom>
                <a:avLst/>
                <a:gdLst>
                  <a:gd name="T0" fmla="*/ 128 w 198"/>
                  <a:gd name="T1" fmla="*/ 0 h 178"/>
                  <a:gd name="T2" fmla="*/ 0 w 198"/>
                  <a:gd name="T3" fmla="*/ 107 h 178"/>
                  <a:gd name="T4" fmla="*/ 41 w 198"/>
                  <a:gd name="T5" fmla="*/ 178 h 178"/>
                  <a:gd name="T6" fmla="*/ 198 w 198"/>
                  <a:gd name="T7" fmla="*/ 121 h 178"/>
                  <a:gd name="T8" fmla="*/ 128 w 198"/>
                  <a:gd name="T9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78">
                    <a:moveTo>
                      <a:pt x="128" y="0"/>
                    </a:moveTo>
                    <a:cubicBezTo>
                      <a:pt x="0" y="107"/>
                      <a:pt x="0" y="107"/>
                      <a:pt x="0" y="107"/>
                    </a:cubicBezTo>
                    <a:cubicBezTo>
                      <a:pt x="17" y="128"/>
                      <a:pt x="31" y="152"/>
                      <a:pt x="41" y="178"/>
                    </a:cubicBezTo>
                    <a:cubicBezTo>
                      <a:pt x="198" y="121"/>
                      <a:pt x="198" y="121"/>
                      <a:pt x="198" y="121"/>
                    </a:cubicBezTo>
                    <a:cubicBezTo>
                      <a:pt x="181" y="77"/>
                      <a:pt x="157" y="36"/>
                      <a:pt x="128" y="0"/>
                    </a:cubicBez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27"/>
              <p:cNvSpPr>
                <a:spLocks/>
              </p:cNvSpPr>
              <p:nvPr/>
            </p:nvSpPr>
            <p:spPr bwMode="auto">
              <a:xfrm>
                <a:off x="3630613" y="2486026"/>
                <a:ext cx="466725" cy="423863"/>
              </a:xfrm>
              <a:custGeom>
                <a:avLst/>
                <a:gdLst>
                  <a:gd name="T0" fmla="*/ 0 w 197"/>
                  <a:gd name="T1" fmla="*/ 121 h 178"/>
                  <a:gd name="T2" fmla="*/ 156 w 197"/>
                  <a:gd name="T3" fmla="*/ 178 h 178"/>
                  <a:gd name="T4" fmla="*/ 197 w 197"/>
                  <a:gd name="T5" fmla="*/ 107 h 178"/>
                  <a:gd name="T6" fmla="*/ 70 w 197"/>
                  <a:gd name="T7" fmla="*/ 0 h 178"/>
                  <a:gd name="T8" fmla="*/ 0 w 197"/>
                  <a:gd name="T9" fmla="*/ 12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78">
                    <a:moveTo>
                      <a:pt x="0" y="121"/>
                    </a:moveTo>
                    <a:cubicBezTo>
                      <a:pt x="156" y="178"/>
                      <a:pt x="156" y="178"/>
                      <a:pt x="156" y="178"/>
                    </a:cubicBezTo>
                    <a:cubicBezTo>
                      <a:pt x="166" y="152"/>
                      <a:pt x="180" y="128"/>
                      <a:pt x="197" y="107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40" y="36"/>
                      <a:pt x="16" y="77"/>
                      <a:pt x="0" y="121"/>
                    </a:cubicBez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28"/>
              <p:cNvSpPr>
                <a:spLocks/>
              </p:cNvSpPr>
              <p:nvPr/>
            </p:nvSpPr>
            <p:spPr bwMode="auto">
              <a:xfrm>
                <a:off x="4884738" y="2260601"/>
                <a:ext cx="450850" cy="466725"/>
              </a:xfrm>
              <a:custGeom>
                <a:avLst/>
                <a:gdLst>
                  <a:gd name="T0" fmla="*/ 0 w 190"/>
                  <a:gd name="T1" fmla="*/ 144 h 196"/>
                  <a:gd name="T2" fmla="*/ 62 w 190"/>
                  <a:gd name="T3" fmla="*/ 196 h 196"/>
                  <a:gd name="T4" fmla="*/ 190 w 190"/>
                  <a:gd name="T5" fmla="*/ 89 h 196"/>
                  <a:gd name="T6" fmla="*/ 83 w 190"/>
                  <a:gd name="T7" fmla="*/ 0 h 196"/>
                  <a:gd name="T8" fmla="*/ 0 w 190"/>
                  <a:gd name="T9" fmla="*/ 14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96">
                    <a:moveTo>
                      <a:pt x="0" y="144"/>
                    </a:moveTo>
                    <a:cubicBezTo>
                      <a:pt x="23" y="158"/>
                      <a:pt x="44" y="176"/>
                      <a:pt x="62" y="196"/>
                    </a:cubicBezTo>
                    <a:cubicBezTo>
                      <a:pt x="190" y="89"/>
                      <a:pt x="190" y="89"/>
                      <a:pt x="190" y="89"/>
                    </a:cubicBezTo>
                    <a:cubicBezTo>
                      <a:pt x="159" y="54"/>
                      <a:pt x="123" y="23"/>
                      <a:pt x="83" y="0"/>
                    </a:cubicBez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29"/>
              <p:cNvSpPr>
                <a:spLocks/>
              </p:cNvSpPr>
              <p:nvPr/>
            </p:nvSpPr>
            <p:spPr bwMode="auto">
              <a:xfrm>
                <a:off x="4076700" y="2136776"/>
                <a:ext cx="379413" cy="457200"/>
              </a:xfrm>
              <a:custGeom>
                <a:avLst/>
                <a:gdLst>
                  <a:gd name="T0" fmla="*/ 131 w 160"/>
                  <a:gd name="T1" fmla="*/ 0 h 192"/>
                  <a:gd name="T2" fmla="*/ 0 w 160"/>
                  <a:gd name="T3" fmla="*/ 48 h 192"/>
                  <a:gd name="T4" fmla="*/ 84 w 160"/>
                  <a:gd name="T5" fmla="*/ 192 h 192"/>
                  <a:gd name="T6" fmla="*/ 160 w 160"/>
                  <a:gd name="T7" fmla="*/ 164 h 192"/>
                  <a:gd name="T8" fmla="*/ 131 w 160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92">
                    <a:moveTo>
                      <a:pt x="131" y="0"/>
                    </a:moveTo>
                    <a:cubicBezTo>
                      <a:pt x="84" y="8"/>
                      <a:pt x="40" y="25"/>
                      <a:pt x="0" y="48"/>
                    </a:cubicBezTo>
                    <a:cubicBezTo>
                      <a:pt x="84" y="192"/>
                      <a:pt x="84" y="192"/>
                      <a:pt x="84" y="192"/>
                    </a:cubicBezTo>
                    <a:cubicBezTo>
                      <a:pt x="107" y="179"/>
                      <a:pt x="133" y="169"/>
                      <a:pt x="160" y="164"/>
                    </a:cubicBez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30"/>
              <p:cNvSpPr>
                <a:spLocks/>
              </p:cNvSpPr>
              <p:nvPr/>
            </p:nvSpPr>
            <p:spPr bwMode="auto">
              <a:xfrm>
                <a:off x="4686300" y="2136776"/>
                <a:ext cx="379413" cy="457200"/>
              </a:xfrm>
              <a:custGeom>
                <a:avLst/>
                <a:gdLst>
                  <a:gd name="T0" fmla="*/ 29 w 160"/>
                  <a:gd name="T1" fmla="*/ 0 h 192"/>
                  <a:gd name="T2" fmla="*/ 0 w 160"/>
                  <a:gd name="T3" fmla="*/ 164 h 192"/>
                  <a:gd name="T4" fmla="*/ 77 w 160"/>
                  <a:gd name="T5" fmla="*/ 192 h 192"/>
                  <a:gd name="T6" fmla="*/ 160 w 160"/>
                  <a:gd name="T7" fmla="*/ 48 h 192"/>
                  <a:gd name="T8" fmla="*/ 29 w 160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92">
                    <a:moveTo>
                      <a:pt x="29" y="0"/>
                    </a:moveTo>
                    <a:cubicBezTo>
                      <a:pt x="0" y="164"/>
                      <a:pt x="0" y="164"/>
                      <a:pt x="0" y="164"/>
                    </a:cubicBezTo>
                    <a:cubicBezTo>
                      <a:pt x="28" y="169"/>
                      <a:pt x="53" y="179"/>
                      <a:pt x="77" y="192"/>
                    </a:cubicBezTo>
                    <a:cubicBezTo>
                      <a:pt x="160" y="48"/>
                      <a:pt x="160" y="48"/>
                      <a:pt x="160" y="48"/>
                    </a:cubicBezTo>
                    <a:cubicBezTo>
                      <a:pt x="120" y="25"/>
                      <a:pt x="76" y="8"/>
                      <a:pt x="29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31"/>
              <p:cNvSpPr>
                <a:spLocks/>
              </p:cNvSpPr>
              <p:nvPr/>
            </p:nvSpPr>
            <p:spPr bwMode="auto">
              <a:xfrm>
                <a:off x="4405313" y="2119313"/>
                <a:ext cx="330200" cy="404813"/>
              </a:xfrm>
              <a:custGeom>
                <a:avLst/>
                <a:gdLst>
                  <a:gd name="T0" fmla="*/ 29 w 139"/>
                  <a:gd name="T1" fmla="*/ 170 h 170"/>
                  <a:gd name="T2" fmla="*/ 70 w 139"/>
                  <a:gd name="T3" fmla="*/ 166 h 170"/>
                  <a:gd name="T4" fmla="*/ 111 w 139"/>
                  <a:gd name="T5" fmla="*/ 170 h 170"/>
                  <a:gd name="T6" fmla="*/ 139 w 139"/>
                  <a:gd name="T7" fmla="*/ 5 h 170"/>
                  <a:gd name="T8" fmla="*/ 70 w 139"/>
                  <a:gd name="T9" fmla="*/ 0 h 170"/>
                  <a:gd name="T10" fmla="*/ 0 w 139"/>
                  <a:gd name="T11" fmla="*/ 5 h 170"/>
                  <a:gd name="T12" fmla="*/ 29 w 139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70">
                    <a:moveTo>
                      <a:pt x="29" y="170"/>
                    </a:moveTo>
                    <a:cubicBezTo>
                      <a:pt x="42" y="167"/>
                      <a:pt x="56" y="166"/>
                      <a:pt x="70" y="166"/>
                    </a:cubicBezTo>
                    <a:cubicBezTo>
                      <a:pt x="84" y="166"/>
                      <a:pt x="97" y="167"/>
                      <a:pt x="111" y="170"/>
                    </a:cubicBezTo>
                    <a:cubicBezTo>
                      <a:pt x="139" y="5"/>
                      <a:pt x="139" y="5"/>
                      <a:pt x="139" y="5"/>
                    </a:cubicBezTo>
                    <a:cubicBezTo>
                      <a:pt x="117" y="2"/>
                      <a:pt x="94" y="0"/>
                      <a:pt x="70" y="0"/>
                    </a:cubicBezTo>
                    <a:cubicBezTo>
                      <a:pt x="46" y="0"/>
                      <a:pt x="23" y="2"/>
                      <a:pt x="0" y="5"/>
                    </a:cubicBezTo>
                    <a:lnTo>
                      <a:pt x="29" y="17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32"/>
              <p:cNvSpPr>
                <a:spLocks/>
              </p:cNvSpPr>
              <p:nvPr/>
            </p:nvSpPr>
            <p:spPr bwMode="auto">
              <a:xfrm>
                <a:off x="5148263" y="2790826"/>
                <a:ext cx="430213" cy="338138"/>
              </a:xfrm>
              <a:custGeom>
                <a:avLst/>
                <a:gdLst>
                  <a:gd name="T0" fmla="*/ 156 w 181"/>
                  <a:gd name="T1" fmla="*/ 0 h 142"/>
                  <a:gd name="T2" fmla="*/ 0 w 181"/>
                  <a:gd name="T3" fmla="*/ 57 h 142"/>
                  <a:gd name="T4" fmla="*/ 14 w 181"/>
                  <a:gd name="T5" fmla="*/ 142 h 142"/>
                  <a:gd name="T6" fmla="*/ 181 w 181"/>
                  <a:gd name="T7" fmla="*/ 142 h 142"/>
                  <a:gd name="T8" fmla="*/ 156 w 181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142">
                    <a:moveTo>
                      <a:pt x="156" y="0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9" y="84"/>
                      <a:pt x="14" y="112"/>
                      <a:pt x="14" y="142"/>
                    </a:cubicBezTo>
                    <a:cubicBezTo>
                      <a:pt x="181" y="142"/>
                      <a:pt x="181" y="142"/>
                      <a:pt x="181" y="142"/>
                    </a:cubicBezTo>
                    <a:cubicBezTo>
                      <a:pt x="181" y="92"/>
                      <a:pt x="172" y="45"/>
                      <a:pt x="156" y="0"/>
                    </a:cubicBez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33"/>
              <p:cNvSpPr>
                <a:spLocks/>
              </p:cNvSpPr>
              <p:nvPr/>
            </p:nvSpPr>
            <p:spPr bwMode="auto">
              <a:xfrm>
                <a:off x="3565525" y="2790826"/>
                <a:ext cx="430213" cy="338138"/>
              </a:xfrm>
              <a:custGeom>
                <a:avLst/>
                <a:gdLst>
                  <a:gd name="T0" fmla="*/ 181 w 181"/>
                  <a:gd name="T1" fmla="*/ 57 h 142"/>
                  <a:gd name="T2" fmla="*/ 24 w 181"/>
                  <a:gd name="T3" fmla="*/ 0 h 142"/>
                  <a:gd name="T4" fmla="*/ 0 w 181"/>
                  <a:gd name="T5" fmla="*/ 142 h 142"/>
                  <a:gd name="T6" fmla="*/ 166 w 181"/>
                  <a:gd name="T7" fmla="*/ 142 h 142"/>
                  <a:gd name="T8" fmla="*/ 181 w 181"/>
                  <a:gd name="T9" fmla="*/ 5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142">
                    <a:moveTo>
                      <a:pt x="181" y="57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8" y="45"/>
                      <a:pt x="0" y="92"/>
                      <a:pt x="0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12"/>
                      <a:pt x="172" y="84"/>
                      <a:pt x="181" y="57"/>
                    </a:cubicBez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34"/>
              <p:cNvSpPr>
                <a:spLocks/>
              </p:cNvSpPr>
              <p:nvPr/>
            </p:nvSpPr>
            <p:spPr bwMode="auto">
              <a:xfrm>
                <a:off x="3808413" y="2260601"/>
                <a:ext cx="450850" cy="466725"/>
              </a:xfrm>
              <a:custGeom>
                <a:avLst/>
                <a:gdLst>
                  <a:gd name="T0" fmla="*/ 127 w 190"/>
                  <a:gd name="T1" fmla="*/ 196 h 196"/>
                  <a:gd name="T2" fmla="*/ 190 w 190"/>
                  <a:gd name="T3" fmla="*/ 144 h 196"/>
                  <a:gd name="T4" fmla="*/ 106 w 190"/>
                  <a:gd name="T5" fmla="*/ 0 h 196"/>
                  <a:gd name="T6" fmla="*/ 0 w 190"/>
                  <a:gd name="T7" fmla="*/ 89 h 196"/>
                  <a:gd name="T8" fmla="*/ 127 w 190"/>
                  <a:gd name="T9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96">
                    <a:moveTo>
                      <a:pt x="127" y="196"/>
                    </a:moveTo>
                    <a:cubicBezTo>
                      <a:pt x="145" y="176"/>
                      <a:pt x="166" y="158"/>
                      <a:pt x="190" y="144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66" y="23"/>
                      <a:pt x="30" y="54"/>
                      <a:pt x="0" y="89"/>
                    </a:cubicBezTo>
                    <a:lnTo>
                      <a:pt x="127" y="196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>
              <a:off x="3451225" y="1989138"/>
              <a:ext cx="2241550" cy="1139825"/>
              <a:chOff x="3451225" y="1989138"/>
              <a:chExt cx="2241550" cy="1139825"/>
            </a:xfrm>
          </p:grpSpPr>
          <p:sp>
            <p:nvSpPr>
              <p:cNvPr id="119" name="Freeform 25"/>
              <p:cNvSpPr>
                <a:spLocks/>
              </p:cNvSpPr>
              <p:nvPr/>
            </p:nvSpPr>
            <p:spPr bwMode="auto">
              <a:xfrm>
                <a:off x="3511550" y="2065338"/>
                <a:ext cx="2119313" cy="1063625"/>
              </a:xfrm>
              <a:custGeom>
                <a:avLst/>
                <a:gdLst>
                  <a:gd name="T0" fmla="*/ 893 w 893"/>
                  <a:gd name="T1" fmla="*/ 447 h 447"/>
                  <a:gd name="T2" fmla="*/ 447 w 893"/>
                  <a:gd name="T3" fmla="*/ 0 h 447"/>
                  <a:gd name="T4" fmla="*/ 0 w 893"/>
                  <a:gd name="T5" fmla="*/ 447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3" h="447">
                    <a:moveTo>
                      <a:pt x="893" y="447"/>
                    </a:moveTo>
                    <a:cubicBezTo>
                      <a:pt x="893" y="200"/>
                      <a:pt x="693" y="0"/>
                      <a:pt x="447" y="0"/>
                    </a:cubicBezTo>
                    <a:cubicBezTo>
                      <a:pt x="201" y="0"/>
                      <a:pt x="0" y="200"/>
                      <a:pt x="0" y="447"/>
                    </a:cubicBezTo>
                  </a:path>
                </a:pathLst>
              </a:custGeom>
              <a:noFill/>
              <a:ln w="1905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Line 35"/>
              <p:cNvSpPr>
                <a:spLocks noChangeShapeType="1"/>
              </p:cNvSpPr>
              <p:nvPr/>
            </p:nvSpPr>
            <p:spPr bwMode="auto">
              <a:xfrm flipV="1">
                <a:off x="4572000" y="1989138"/>
                <a:ext cx="0" cy="152400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Line 36"/>
              <p:cNvSpPr>
                <a:spLocks noChangeShapeType="1"/>
              </p:cNvSpPr>
              <p:nvPr/>
            </p:nvSpPr>
            <p:spPr bwMode="auto">
              <a:xfrm flipV="1">
                <a:off x="4906963" y="2055813"/>
                <a:ext cx="53975" cy="144463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37"/>
              <p:cNvSpPr>
                <a:spLocks noChangeShapeType="1"/>
              </p:cNvSpPr>
              <p:nvPr/>
            </p:nvSpPr>
            <p:spPr bwMode="auto">
              <a:xfrm flipV="1">
                <a:off x="5203825" y="2255838"/>
                <a:ext cx="98425" cy="115888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Line 38"/>
              <p:cNvSpPr>
                <a:spLocks noChangeShapeType="1"/>
              </p:cNvSpPr>
              <p:nvPr/>
            </p:nvSpPr>
            <p:spPr bwMode="auto">
              <a:xfrm flipV="1">
                <a:off x="5421313" y="2557463"/>
                <a:ext cx="134938" cy="76200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39"/>
              <p:cNvSpPr>
                <a:spLocks noChangeShapeType="1"/>
              </p:cNvSpPr>
              <p:nvPr/>
            </p:nvSpPr>
            <p:spPr bwMode="auto">
              <a:xfrm flipV="1">
                <a:off x="5540375" y="2928938"/>
                <a:ext cx="152400" cy="28575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40"/>
              <p:cNvSpPr>
                <a:spLocks noChangeShapeType="1"/>
              </p:cNvSpPr>
              <p:nvPr/>
            </p:nvSpPr>
            <p:spPr bwMode="auto">
              <a:xfrm flipH="1" flipV="1">
                <a:off x="4183063" y="2055813"/>
                <a:ext cx="52388" cy="144463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41"/>
              <p:cNvSpPr>
                <a:spLocks noChangeShapeType="1"/>
              </p:cNvSpPr>
              <p:nvPr/>
            </p:nvSpPr>
            <p:spPr bwMode="auto">
              <a:xfrm flipH="1" flipV="1">
                <a:off x="3841750" y="2255838"/>
                <a:ext cx="98425" cy="115888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Line 42"/>
              <p:cNvSpPr>
                <a:spLocks noChangeShapeType="1"/>
              </p:cNvSpPr>
              <p:nvPr/>
            </p:nvSpPr>
            <p:spPr bwMode="auto">
              <a:xfrm flipH="1" flipV="1">
                <a:off x="3587750" y="2557463"/>
                <a:ext cx="131763" cy="76200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43"/>
              <p:cNvSpPr>
                <a:spLocks noChangeShapeType="1"/>
              </p:cNvSpPr>
              <p:nvPr/>
            </p:nvSpPr>
            <p:spPr bwMode="auto">
              <a:xfrm flipH="1" flipV="1">
                <a:off x="3451225" y="2928938"/>
                <a:ext cx="152400" cy="28575"/>
              </a:xfrm>
              <a:prstGeom prst="line">
                <a:avLst/>
              </a:prstGeom>
              <a:noFill/>
              <a:ln w="9525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38" name="Rectangle 137"/>
          <p:cNvSpPr/>
          <p:nvPr/>
        </p:nvSpPr>
        <p:spPr>
          <a:xfrm flipH="1">
            <a:off x="7430922" y="1962541"/>
            <a:ext cx="241484" cy="153695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75%</a:t>
            </a:r>
          </a:p>
        </p:txBody>
      </p:sp>
      <p:grpSp>
        <p:nvGrpSpPr>
          <p:cNvPr id="139" name="Group 138"/>
          <p:cNvGrpSpPr/>
          <p:nvPr/>
        </p:nvGrpSpPr>
        <p:grpSpPr>
          <a:xfrm rot="2572565">
            <a:off x="7127644" y="1442063"/>
            <a:ext cx="848039" cy="865110"/>
            <a:chOff x="3516138" y="2578894"/>
            <a:chExt cx="2111726" cy="2154238"/>
          </a:xfrm>
        </p:grpSpPr>
        <p:grpSp>
          <p:nvGrpSpPr>
            <p:cNvPr id="140" name="Group 139"/>
            <p:cNvGrpSpPr/>
            <p:nvPr/>
          </p:nvGrpSpPr>
          <p:grpSpPr>
            <a:xfrm>
              <a:off x="4410076" y="2586038"/>
              <a:ext cx="323850" cy="1225550"/>
              <a:chOff x="4410076" y="2586038"/>
              <a:chExt cx="323850" cy="1225550"/>
            </a:xfrm>
          </p:grpSpPr>
          <p:sp>
            <p:nvSpPr>
              <p:cNvPr id="142" name="Freeform 13"/>
              <p:cNvSpPr>
                <a:spLocks/>
              </p:cNvSpPr>
              <p:nvPr/>
            </p:nvSpPr>
            <p:spPr bwMode="auto">
              <a:xfrm>
                <a:off x="4410076" y="2586038"/>
                <a:ext cx="323850" cy="1225550"/>
              </a:xfrm>
              <a:custGeom>
                <a:avLst/>
                <a:gdLst>
                  <a:gd name="T0" fmla="*/ 43 w 86"/>
                  <a:gd name="T1" fmla="*/ 0 h 325"/>
                  <a:gd name="T2" fmla="*/ 3 w 86"/>
                  <a:gd name="T3" fmla="*/ 279 h 325"/>
                  <a:gd name="T4" fmla="*/ 43 w 86"/>
                  <a:gd name="T5" fmla="*/ 325 h 325"/>
                  <a:gd name="T6" fmla="*/ 82 w 86"/>
                  <a:gd name="T7" fmla="*/ 279 h 325"/>
                  <a:gd name="T8" fmla="*/ 43 w 86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325">
                    <a:moveTo>
                      <a:pt x="43" y="0"/>
                    </a:moveTo>
                    <a:cubicBezTo>
                      <a:pt x="3" y="279"/>
                      <a:pt x="3" y="279"/>
                      <a:pt x="3" y="279"/>
                    </a:cubicBezTo>
                    <a:cubicBezTo>
                      <a:pt x="0" y="303"/>
                      <a:pt x="18" y="325"/>
                      <a:pt x="43" y="325"/>
                    </a:cubicBezTo>
                    <a:cubicBezTo>
                      <a:pt x="67" y="325"/>
                      <a:pt x="86" y="303"/>
                      <a:pt x="82" y="27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43" name="Oval 14"/>
              <p:cNvSpPr>
                <a:spLocks noChangeArrowheads="1"/>
              </p:cNvSpPr>
              <p:nvPr/>
            </p:nvSpPr>
            <p:spPr bwMode="auto">
              <a:xfrm>
                <a:off x="4451351" y="3535363"/>
                <a:ext cx="236538" cy="241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sp>
          <p:nvSpPr>
            <p:cNvPr id="141" name="Oval 14"/>
            <p:cNvSpPr>
              <a:spLocks noChangeArrowheads="1"/>
            </p:cNvSpPr>
            <p:nvPr/>
          </p:nvSpPr>
          <p:spPr bwMode="auto">
            <a:xfrm>
              <a:off x="3516138" y="2578894"/>
              <a:ext cx="2111726" cy="215423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49" name="Rectangle 148"/>
          <p:cNvSpPr/>
          <p:nvPr/>
        </p:nvSpPr>
        <p:spPr>
          <a:xfrm flipH="1">
            <a:off x="6516926" y="908798"/>
            <a:ext cx="2069477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 fontAlgn="base"/>
            <a:r>
              <a:rPr lang="en-US" sz="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ACCOUNTS PAYABLE BY PAYMENT TARGET</a:t>
            </a:r>
          </a:p>
        </p:txBody>
      </p:sp>
      <p:sp>
        <p:nvSpPr>
          <p:cNvPr id="150" name="Rectangle 149"/>
          <p:cNvSpPr/>
          <p:nvPr/>
        </p:nvSpPr>
        <p:spPr>
          <a:xfrm flipH="1">
            <a:off x="4291475" y="908798"/>
            <a:ext cx="561051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INVENTORY</a:t>
            </a:r>
          </a:p>
        </p:txBody>
      </p:sp>
      <p:sp>
        <p:nvSpPr>
          <p:cNvPr id="151" name="Rectangle 150"/>
          <p:cNvSpPr/>
          <p:nvPr/>
        </p:nvSpPr>
        <p:spPr>
          <a:xfrm flipH="1">
            <a:off x="798850" y="908798"/>
            <a:ext cx="1586973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pt-BR" sz="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AR TURNOVER VS. AP TURNOVER</a:t>
            </a:r>
            <a:endParaRPr lang="en-US" sz="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aphicFrame>
        <p:nvGraphicFramePr>
          <p:cNvPr id="152" name="Chart 151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6775372"/>
              </p:ext>
            </p:extLst>
          </p:nvPr>
        </p:nvGraphicFramePr>
        <p:xfrm>
          <a:off x="205966" y="2181138"/>
          <a:ext cx="2772740" cy="798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3" name="Chart 152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577091"/>
              </p:ext>
            </p:extLst>
          </p:nvPr>
        </p:nvGraphicFramePr>
        <p:xfrm>
          <a:off x="3185630" y="2116236"/>
          <a:ext cx="2772740" cy="820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4" name="Chart 153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8359772"/>
              </p:ext>
            </p:extLst>
          </p:nvPr>
        </p:nvGraphicFramePr>
        <p:xfrm>
          <a:off x="6165294" y="2116236"/>
          <a:ext cx="2772740" cy="820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68314548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38475" y="679267"/>
            <a:ext cx="5974897" cy="2549708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38476" y="3282838"/>
            <a:ext cx="5974896" cy="1685907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Financial KPI Dashboard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80577635"/>
              </p:ext>
            </p:extLst>
          </p:nvPr>
        </p:nvGraphicFramePr>
        <p:xfrm>
          <a:off x="3231696" y="1485900"/>
          <a:ext cx="5588454" cy="1666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874597819"/>
              </p:ext>
            </p:extLst>
          </p:nvPr>
        </p:nvGraphicFramePr>
        <p:xfrm>
          <a:off x="3393623" y="3515020"/>
          <a:ext cx="5264602" cy="1491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290843"/>
              </p:ext>
            </p:extLst>
          </p:nvPr>
        </p:nvGraphicFramePr>
        <p:xfrm>
          <a:off x="130629" y="679267"/>
          <a:ext cx="2834640" cy="4293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5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149">
                <a:tc gridSpan="2">
                  <a:txBody>
                    <a:bodyPr/>
                    <a:lstStyle/>
                    <a:p>
                      <a:pPr algn="l"/>
                      <a:r>
                        <a:rPr lang="en-US" sz="105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CURRENT WORKING CAPITAL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Current Assets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Cash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Accounts Receivable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Inventory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Pre-Paid Expenses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1176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-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0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Current Liabilities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Accounts Payable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Credit Card Debt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Bank Operating Credit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Accrued Expenses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Taxes Payable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1176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=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Working  Capital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sz="1000" dirty="0" err="1">
                          <a:solidFill>
                            <a:schemeClr val="bg1"/>
                          </a:solidFill>
                        </a:rPr>
                        <a:t>xx,xxx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3149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Current Ratio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xxx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 flipH="1">
            <a:off x="5117021" y="709673"/>
            <a:ext cx="1817805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DAYS PAYABLE OUTSTANDING</a:t>
            </a:r>
          </a:p>
        </p:txBody>
      </p:sp>
      <p:sp>
        <p:nvSpPr>
          <p:cNvPr id="12" name="Rectangle 11"/>
          <p:cNvSpPr/>
          <p:nvPr/>
        </p:nvSpPr>
        <p:spPr>
          <a:xfrm flipH="1">
            <a:off x="5117021" y="3313244"/>
            <a:ext cx="1817805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DAYS PAYABLE OUTSTANDING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289632" y="965312"/>
            <a:ext cx="921204" cy="466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56.0</a:t>
            </a:r>
            <a:br>
              <a:rPr lang="en-US" dirty="0"/>
            </a:br>
            <a:r>
              <a:rPr lang="en-US" sz="1050" dirty="0"/>
              <a:t>DSO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806758" y="965312"/>
            <a:ext cx="921204" cy="466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38.0</a:t>
            </a:r>
            <a:br>
              <a:rPr lang="en-US" dirty="0"/>
            </a:br>
            <a:r>
              <a:rPr lang="en-US" sz="1050" dirty="0"/>
              <a:t>DIO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323884" y="965312"/>
            <a:ext cx="921204" cy="466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45.2</a:t>
            </a:r>
            <a:br>
              <a:rPr lang="en-US" dirty="0"/>
            </a:br>
            <a:r>
              <a:rPr lang="en-US" sz="1050" dirty="0"/>
              <a:t>DPO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841011" y="965312"/>
            <a:ext cx="921204" cy="466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48.8</a:t>
            </a:r>
            <a:br>
              <a:rPr lang="en-US" dirty="0"/>
            </a:br>
            <a:r>
              <a:rPr lang="en-US" sz="1050" dirty="0"/>
              <a:t>CCC</a:t>
            </a:r>
          </a:p>
        </p:txBody>
      </p:sp>
      <p:sp>
        <p:nvSpPr>
          <p:cNvPr id="30" name="Freeform 29"/>
          <p:cNvSpPr/>
          <p:nvPr/>
        </p:nvSpPr>
        <p:spPr>
          <a:xfrm rot="5400000">
            <a:off x="7457188" y="1067719"/>
            <a:ext cx="171721" cy="261910"/>
          </a:xfrm>
          <a:custGeom>
            <a:avLst/>
            <a:gdLst>
              <a:gd name="connsiteX0" fmla="*/ 124096 w 171721"/>
              <a:gd name="connsiteY0" fmla="*/ 0 h 261910"/>
              <a:gd name="connsiteX1" fmla="*/ 171721 w 171721"/>
              <a:gd name="connsiteY1" fmla="*/ 0 h 261910"/>
              <a:gd name="connsiteX2" fmla="*/ 171721 w 171721"/>
              <a:gd name="connsiteY2" fmla="*/ 261910 h 261910"/>
              <a:gd name="connsiteX3" fmla="*/ 124096 w 171721"/>
              <a:gd name="connsiteY3" fmla="*/ 261910 h 261910"/>
              <a:gd name="connsiteX4" fmla="*/ 0 w 171721"/>
              <a:gd name="connsiteY4" fmla="*/ 0 h 261910"/>
              <a:gd name="connsiteX5" fmla="*/ 47625 w 171721"/>
              <a:gd name="connsiteY5" fmla="*/ 0 h 261910"/>
              <a:gd name="connsiteX6" fmla="*/ 47625 w 171721"/>
              <a:gd name="connsiteY6" fmla="*/ 261910 h 261910"/>
              <a:gd name="connsiteX7" fmla="*/ 0 w 171721"/>
              <a:gd name="connsiteY7" fmla="*/ 261910 h 261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1721" h="261910">
                <a:moveTo>
                  <a:pt x="124096" y="0"/>
                </a:moveTo>
                <a:lnTo>
                  <a:pt x="171721" y="0"/>
                </a:lnTo>
                <a:lnTo>
                  <a:pt x="171721" y="261910"/>
                </a:lnTo>
                <a:lnTo>
                  <a:pt x="124096" y="261910"/>
                </a:lnTo>
                <a:close/>
                <a:moveTo>
                  <a:pt x="0" y="0"/>
                </a:moveTo>
                <a:lnTo>
                  <a:pt x="47625" y="0"/>
                </a:lnTo>
                <a:lnTo>
                  <a:pt x="47625" y="261910"/>
                </a:lnTo>
                <a:lnTo>
                  <a:pt x="0" y="2619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 rot="16200000">
            <a:off x="4377841" y="1067719"/>
            <a:ext cx="261911" cy="261910"/>
          </a:xfrm>
          <a:custGeom>
            <a:avLst/>
            <a:gdLst>
              <a:gd name="connsiteX0" fmla="*/ 261911 w 261911"/>
              <a:gd name="connsiteY0" fmla="*/ 107143 h 261910"/>
              <a:gd name="connsiteX1" fmla="*/ 261911 w 261911"/>
              <a:gd name="connsiteY1" fmla="*/ 154768 h 261910"/>
              <a:gd name="connsiteX2" fmla="*/ 154768 w 261911"/>
              <a:gd name="connsiteY2" fmla="*/ 154768 h 261910"/>
              <a:gd name="connsiteX3" fmla="*/ 154768 w 261911"/>
              <a:gd name="connsiteY3" fmla="*/ 261910 h 261910"/>
              <a:gd name="connsiteX4" fmla="*/ 107143 w 261911"/>
              <a:gd name="connsiteY4" fmla="*/ 261910 h 261910"/>
              <a:gd name="connsiteX5" fmla="*/ 107143 w 261911"/>
              <a:gd name="connsiteY5" fmla="*/ 154768 h 261910"/>
              <a:gd name="connsiteX6" fmla="*/ 0 w 261911"/>
              <a:gd name="connsiteY6" fmla="*/ 154768 h 261910"/>
              <a:gd name="connsiteX7" fmla="*/ 0 w 261911"/>
              <a:gd name="connsiteY7" fmla="*/ 107143 h 261910"/>
              <a:gd name="connsiteX8" fmla="*/ 107143 w 261911"/>
              <a:gd name="connsiteY8" fmla="*/ 107143 h 261910"/>
              <a:gd name="connsiteX9" fmla="*/ 107143 w 261911"/>
              <a:gd name="connsiteY9" fmla="*/ 0 h 261910"/>
              <a:gd name="connsiteX10" fmla="*/ 154768 w 261911"/>
              <a:gd name="connsiteY10" fmla="*/ 0 h 261910"/>
              <a:gd name="connsiteX11" fmla="*/ 154768 w 261911"/>
              <a:gd name="connsiteY11" fmla="*/ 107143 h 261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1911" h="261910">
                <a:moveTo>
                  <a:pt x="261911" y="107143"/>
                </a:moveTo>
                <a:lnTo>
                  <a:pt x="261911" y="154768"/>
                </a:lnTo>
                <a:lnTo>
                  <a:pt x="154768" y="154768"/>
                </a:lnTo>
                <a:lnTo>
                  <a:pt x="154768" y="261910"/>
                </a:lnTo>
                <a:lnTo>
                  <a:pt x="107143" y="261910"/>
                </a:lnTo>
                <a:lnTo>
                  <a:pt x="107143" y="154768"/>
                </a:lnTo>
                <a:lnTo>
                  <a:pt x="0" y="154768"/>
                </a:lnTo>
                <a:lnTo>
                  <a:pt x="0" y="107143"/>
                </a:lnTo>
                <a:lnTo>
                  <a:pt x="107143" y="107143"/>
                </a:lnTo>
                <a:lnTo>
                  <a:pt x="107143" y="0"/>
                </a:lnTo>
                <a:lnTo>
                  <a:pt x="154768" y="0"/>
                </a:lnTo>
                <a:lnTo>
                  <a:pt x="154768" y="10714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16200000">
            <a:off x="6002110" y="1067719"/>
            <a:ext cx="47625" cy="2619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39103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6089957" y="679267"/>
            <a:ext cx="2923415" cy="319387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2" name="Chart 191"/>
          <p:cNvGraphicFramePr/>
          <p:nvPr>
            <p:extLst>
              <p:ext uri="{D42A27DB-BD31-4B8C-83A1-F6EECF244321}">
                <p14:modId xmlns:p14="http://schemas.microsoft.com/office/powerpoint/2010/main" val="3603952780"/>
              </p:ext>
            </p:extLst>
          </p:nvPr>
        </p:nvGraphicFramePr>
        <p:xfrm>
          <a:off x="6125747" y="800099"/>
          <a:ext cx="2851835" cy="199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Rectangle 35"/>
          <p:cNvSpPr/>
          <p:nvPr/>
        </p:nvSpPr>
        <p:spPr>
          <a:xfrm>
            <a:off x="3110293" y="679267"/>
            <a:ext cx="2923415" cy="103418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37" name="Rectangle 36"/>
          <p:cNvSpPr/>
          <p:nvPr/>
        </p:nvSpPr>
        <p:spPr>
          <a:xfrm>
            <a:off x="130629" y="679267"/>
            <a:ext cx="2923415" cy="103418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3110293" y="1759111"/>
            <a:ext cx="2923415" cy="103418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41" name="Rectangle 40"/>
          <p:cNvSpPr/>
          <p:nvPr/>
        </p:nvSpPr>
        <p:spPr>
          <a:xfrm>
            <a:off x="130629" y="1759111"/>
            <a:ext cx="2923415" cy="103418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110293" y="2838954"/>
            <a:ext cx="2923415" cy="103418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43" name="Rectangle 42"/>
          <p:cNvSpPr/>
          <p:nvPr/>
        </p:nvSpPr>
        <p:spPr>
          <a:xfrm>
            <a:off x="130629" y="2838954"/>
            <a:ext cx="2923415" cy="103418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4614321" y="3918797"/>
            <a:ext cx="4399050" cy="103418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50" name="Rectangle 49"/>
          <p:cNvSpPr/>
          <p:nvPr/>
        </p:nvSpPr>
        <p:spPr>
          <a:xfrm>
            <a:off x="130629" y="3918797"/>
            <a:ext cx="4399050" cy="103418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Chief Financial Officer (CFO) Dashboard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4815839" y="717728"/>
            <a:ext cx="1146811" cy="957263"/>
          </a:xfrm>
          <a:prstGeom prst="roundRect">
            <a:avLst>
              <a:gd name="adj" fmla="val 9204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05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4977629" y="784744"/>
            <a:ext cx="823230" cy="823230"/>
            <a:chOff x="4977629" y="784744"/>
            <a:chExt cx="823230" cy="823230"/>
          </a:xfrm>
        </p:grpSpPr>
        <p:sp>
          <p:nvSpPr>
            <p:cNvPr id="28" name="Pie 27"/>
            <p:cNvSpPr/>
            <p:nvPr/>
          </p:nvSpPr>
          <p:spPr>
            <a:xfrm>
              <a:off x="4977629" y="784744"/>
              <a:ext cx="823230" cy="823230"/>
            </a:xfrm>
            <a:prstGeom prst="pie">
              <a:avLst>
                <a:gd name="adj1" fmla="val 7402446"/>
                <a:gd name="adj2" fmla="val 3437346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Pie 28"/>
            <p:cNvSpPr/>
            <p:nvPr/>
          </p:nvSpPr>
          <p:spPr>
            <a:xfrm>
              <a:off x="4977629" y="784744"/>
              <a:ext cx="823230" cy="823230"/>
            </a:xfrm>
            <a:prstGeom prst="pie">
              <a:avLst>
                <a:gd name="adj1" fmla="val 7402446"/>
                <a:gd name="adj2" fmla="val 30942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686" y="962388"/>
              <a:ext cx="469116" cy="46794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tint val="66000"/>
                    <a:satMod val="160000"/>
                  </a:schemeClr>
                </a:gs>
                <a:gs pos="50000">
                  <a:schemeClr val="tx1">
                    <a:lumMod val="50000"/>
                    <a:lumOff val="50000"/>
                    <a:tint val="44500"/>
                    <a:satMod val="160000"/>
                  </a:schemeClr>
                </a:gs>
                <a:gs pos="100000">
                  <a:schemeClr val="tx1">
                    <a:lumMod val="50000"/>
                    <a:lumOff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 dirty="0"/>
            </a:p>
          </p:txBody>
        </p:sp>
      </p:grpSp>
      <p:grpSp>
        <p:nvGrpSpPr>
          <p:cNvPr id="31" name="Group 30"/>
          <p:cNvGrpSpPr/>
          <p:nvPr/>
        </p:nvGrpSpPr>
        <p:grpSpPr>
          <a:xfrm rot="640213">
            <a:off x="5050788" y="856362"/>
            <a:ext cx="676912" cy="679994"/>
            <a:chOff x="1975943" y="1986258"/>
            <a:chExt cx="1620780" cy="1628162"/>
          </a:xfrm>
        </p:grpSpPr>
        <p:sp>
          <p:nvSpPr>
            <p:cNvPr id="32" name="Freeform 75"/>
            <p:cNvSpPr>
              <a:spLocks/>
            </p:cNvSpPr>
            <p:nvPr/>
          </p:nvSpPr>
          <p:spPr bwMode="auto">
            <a:xfrm>
              <a:off x="2739513" y="1986258"/>
              <a:ext cx="93640" cy="852611"/>
            </a:xfrm>
            <a:custGeom>
              <a:avLst/>
              <a:gdLst>
                <a:gd name="T0" fmla="*/ 0 w 40"/>
                <a:gd name="T1" fmla="*/ 343 h 364"/>
                <a:gd name="T2" fmla="*/ 20 w 40"/>
                <a:gd name="T3" fmla="*/ 0 h 364"/>
                <a:gd name="T4" fmla="*/ 39 w 40"/>
                <a:gd name="T5" fmla="*/ 343 h 364"/>
                <a:gd name="T6" fmla="*/ 20 w 40"/>
                <a:gd name="T7" fmla="*/ 364 h 364"/>
                <a:gd name="T8" fmla="*/ 0 w 40"/>
                <a:gd name="T9" fmla="*/ 3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4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4"/>
                    <a:pt x="20" y="364"/>
                  </a:cubicBezTo>
                  <a:cubicBezTo>
                    <a:pt x="9" y="364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975943" y="1993640"/>
              <a:ext cx="1620780" cy="16207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2756651" y="2757653"/>
              <a:ext cx="59365" cy="59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Rounded Rectangle 53"/>
          <p:cNvSpPr/>
          <p:nvPr/>
        </p:nvSpPr>
        <p:spPr>
          <a:xfrm>
            <a:off x="4815839" y="1797571"/>
            <a:ext cx="1146811" cy="957263"/>
          </a:xfrm>
          <a:prstGeom prst="roundRect">
            <a:avLst>
              <a:gd name="adj" fmla="val 9204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05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148" name="Group 147"/>
          <p:cNvGrpSpPr/>
          <p:nvPr/>
        </p:nvGrpSpPr>
        <p:grpSpPr>
          <a:xfrm>
            <a:off x="4977629" y="1864587"/>
            <a:ext cx="823230" cy="823230"/>
            <a:chOff x="4977629" y="1864587"/>
            <a:chExt cx="823230" cy="823230"/>
          </a:xfrm>
        </p:grpSpPr>
        <p:sp>
          <p:nvSpPr>
            <p:cNvPr id="56" name="Pie 55"/>
            <p:cNvSpPr/>
            <p:nvPr/>
          </p:nvSpPr>
          <p:spPr>
            <a:xfrm>
              <a:off x="4977629" y="1864587"/>
              <a:ext cx="823230" cy="823230"/>
            </a:xfrm>
            <a:prstGeom prst="pie">
              <a:avLst>
                <a:gd name="adj1" fmla="val 7402446"/>
                <a:gd name="adj2" fmla="val 3437346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Pie 56"/>
            <p:cNvSpPr/>
            <p:nvPr/>
          </p:nvSpPr>
          <p:spPr>
            <a:xfrm>
              <a:off x="4977629" y="1864587"/>
              <a:ext cx="823230" cy="823230"/>
            </a:xfrm>
            <a:prstGeom prst="pie">
              <a:avLst>
                <a:gd name="adj1" fmla="val 7402446"/>
                <a:gd name="adj2" fmla="val 30942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686" y="2042231"/>
              <a:ext cx="469116" cy="46794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tint val="66000"/>
                    <a:satMod val="160000"/>
                  </a:schemeClr>
                </a:gs>
                <a:gs pos="50000">
                  <a:schemeClr val="tx1">
                    <a:lumMod val="50000"/>
                    <a:lumOff val="50000"/>
                    <a:tint val="44500"/>
                    <a:satMod val="160000"/>
                  </a:schemeClr>
                </a:gs>
                <a:gs pos="100000">
                  <a:schemeClr val="tx1">
                    <a:lumMod val="50000"/>
                    <a:lumOff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 dirty="0"/>
            </a:p>
          </p:txBody>
        </p:sp>
      </p:grpSp>
      <p:grpSp>
        <p:nvGrpSpPr>
          <p:cNvPr id="59" name="Group 58"/>
          <p:cNvGrpSpPr/>
          <p:nvPr/>
        </p:nvGrpSpPr>
        <p:grpSpPr>
          <a:xfrm rot="389700">
            <a:off x="5050788" y="1936205"/>
            <a:ext cx="676912" cy="679994"/>
            <a:chOff x="1975943" y="1986258"/>
            <a:chExt cx="1620780" cy="1628162"/>
          </a:xfrm>
        </p:grpSpPr>
        <p:sp>
          <p:nvSpPr>
            <p:cNvPr id="60" name="Freeform 75"/>
            <p:cNvSpPr>
              <a:spLocks/>
            </p:cNvSpPr>
            <p:nvPr/>
          </p:nvSpPr>
          <p:spPr bwMode="auto">
            <a:xfrm>
              <a:off x="2739513" y="1986258"/>
              <a:ext cx="93640" cy="852611"/>
            </a:xfrm>
            <a:custGeom>
              <a:avLst/>
              <a:gdLst>
                <a:gd name="T0" fmla="*/ 0 w 40"/>
                <a:gd name="T1" fmla="*/ 343 h 364"/>
                <a:gd name="T2" fmla="*/ 20 w 40"/>
                <a:gd name="T3" fmla="*/ 0 h 364"/>
                <a:gd name="T4" fmla="*/ 39 w 40"/>
                <a:gd name="T5" fmla="*/ 343 h 364"/>
                <a:gd name="T6" fmla="*/ 20 w 40"/>
                <a:gd name="T7" fmla="*/ 364 h 364"/>
                <a:gd name="T8" fmla="*/ 0 w 40"/>
                <a:gd name="T9" fmla="*/ 3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4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4"/>
                    <a:pt x="20" y="364"/>
                  </a:cubicBezTo>
                  <a:cubicBezTo>
                    <a:pt x="9" y="364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1975943" y="1993640"/>
              <a:ext cx="1620780" cy="16207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756651" y="2757653"/>
              <a:ext cx="59365" cy="59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Rounded Rectangle 63"/>
          <p:cNvSpPr/>
          <p:nvPr/>
        </p:nvSpPr>
        <p:spPr>
          <a:xfrm>
            <a:off x="4815839" y="2877415"/>
            <a:ext cx="1146811" cy="957263"/>
          </a:xfrm>
          <a:prstGeom prst="roundRect">
            <a:avLst>
              <a:gd name="adj" fmla="val 9204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05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149" name="Group 148"/>
          <p:cNvGrpSpPr/>
          <p:nvPr/>
        </p:nvGrpSpPr>
        <p:grpSpPr>
          <a:xfrm>
            <a:off x="4977629" y="2944431"/>
            <a:ext cx="823230" cy="823230"/>
            <a:chOff x="4977629" y="2944431"/>
            <a:chExt cx="823230" cy="823230"/>
          </a:xfrm>
        </p:grpSpPr>
        <p:sp>
          <p:nvSpPr>
            <p:cNvPr id="66" name="Pie 65"/>
            <p:cNvSpPr/>
            <p:nvPr/>
          </p:nvSpPr>
          <p:spPr>
            <a:xfrm>
              <a:off x="4977629" y="2944431"/>
              <a:ext cx="823230" cy="823230"/>
            </a:xfrm>
            <a:prstGeom prst="pie">
              <a:avLst>
                <a:gd name="adj1" fmla="val 7402446"/>
                <a:gd name="adj2" fmla="val 3437346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Pie 66"/>
            <p:cNvSpPr/>
            <p:nvPr/>
          </p:nvSpPr>
          <p:spPr>
            <a:xfrm>
              <a:off x="4977629" y="2944431"/>
              <a:ext cx="823230" cy="823230"/>
            </a:xfrm>
            <a:prstGeom prst="pie">
              <a:avLst>
                <a:gd name="adj1" fmla="val 7402446"/>
                <a:gd name="adj2" fmla="val 30942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686" y="3122075"/>
              <a:ext cx="469116" cy="46794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tint val="66000"/>
                    <a:satMod val="160000"/>
                  </a:schemeClr>
                </a:gs>
                <a:gs pos="50000">
                  <a:schemeClr val="tx1">
                    <a:lumMod val="50000"/>
                    <a:lumOff val="50000"/>
                    <a:tint val="44500"/>
                    <a:satMod val="160000"/>
                  </a:schemeClr>
                </a:gs>
                <a:gs pos="100000">
                  <a:schemeClr val="tx1">
                    <a:lumMod val="50000"/>
                    <a:lumOff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 dirty="0"/>
            </a:p>
          </p:txBody>
        </p:sp>
      </p:grpSp>
      <p:grpSp>
        <p:nvGrpSpPr>
          <p:cNvPr id="69" name="Group 68"/>
          <p:cNvGrpSpPr/>
          <p:nvPr/>
        </p:nvGrpSpPr>
        <p:grpSpPr>
          <a:xfrm rot="1437714">
            <a:off x="5050788" y="3016049"/>
            <a:ext cx="676912" cy="679994"/>
            <a:chOff x="1975943" y="1986258"/>
            <a:chExt cx="1620780" cy="1628162"/>
          </a:xfrm>
        </p:grpSpPr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2739513" y="1986258"/>
              <a:ext cx="93640" cy="852611"/>
            </a:xfrm>
            <a:custGeom>
              <a:avLst/>
              <a:gdLst>
                <a:gd name="T0" fmla="*/ 0 w 40"/>
                <a:gd name="T1" fmla="*/ 343 h 364"/>
                <a:gd name="T2" fmla="*/ 20 w 40"/>
                <a:gd name="T3" fmla="*/ 0 h 364"/>
                <a:gd name="T4" fmla="*/ 39 w 40"/>
                <a:gd name="T5" fmla="*/ 343 h 364"/>
                <a:gd name="T6" fmla="*/ 20 w 40"/>
                <a:gd name="T7" fmla="*/ 364 h 364"/>
                <a:gd name="T8" fmla="*/ 0 w 40"/>
                <a:gd name="T9" fmla="*/ 3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4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4"/>
                    <a:pt x="20" y="364"/>
                  </a:cubicBezTo>
                  <a:cubicBezTo>
                    <a:pt x="9" y="364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1975943" y="1993640"/>
              <a:ext cx="1620780" cy="16207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2756651" y="2757653"/>
              <a:ext cx="59365" cy="59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ounded Rectangle 74"/>
          <p:cNvSpPr/>
          <p:nvPr/>
        </p:nvSpPr>
        <p:spPr>
          <a:xfrm>
            <a:off x="1836175" y="717728"/>
            <a:ext cx="1146811" cy="957263"/>
          </a:xfrm>
          <a:prstGeom prst="roundRect">
            <a:avLst>
              <a:gd name="adj" fmla="val 9204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05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145" name="Group 144"/>
          <p:cNvGrpSpPr/>
          <p:nvPr/>
        </p:nvGrpSpPr>
        <p:grpSpPr>
          <a:xfrm>
            <a:off x="1997965" y="784744"/>
            <a:ext cx="823230" cy="823230"/>
            <a:chOff x="1997965" y="784744"/>
            <a:chExt cx="823230" cy="823230"/>
          </a:xfrm>
        </p:grpSpPr>
        <p:sp>
          <p:nvSpPr>
            <p:cNvPr id="77" name="Pie 76"/>
            <p:cNvSpPr/>
            <p:nvPr/>
          </p:nvSpPr>
          <p:spPr>
            <a:xfrm>
              <a:off x="1997965" y="784744"/>
              <a:ext cx="823230" cy="823230"/>
            </a:xfrm>
            <a:prstGeom prst="pie">
              <a:avLst>
                <a:gd name="adj1" fmla="val 7402446"/>
                <a:gd name="adj2" fmla="val 3437346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Pie 77"/>
            <p:cNvSpPr/>
            <p:nvPr/>
          </p:nvSpPr>
          <p:spPr>
            <a:xfrm>
              <a:off x="1997965" y="784744"/>
              <a:ext cx="823230" cy="823230"/>
            </a:xfrm>
            <a:prstGeom prst="pie">
              <a:avLst>
                <a:gd name="adj1" fmla="val 7402446"/>
                <a:gd name="adj2" fmla="val 30942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022" y="962388"/>
              <a:ext cx="469116" cy="46794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tint val="66000"/>
                    <a:satMod val="160000"/>
                  </a:schemeClr>
                </a:gs>
                <a:gs pos="50000">
                  <a:schemeClr val="tx1">
                    <a:lumMod val="50000"/>
                    <a:lumOff val="50000"/>
                    <a:tint val="44500"/>
                    <a:satMod val="160000"/>
                  </a:schemeClr>
                </a:gs>
                <a:gs pos="100000">
                  <a:schemeClr val="tx1">
                    <a:lumMod val="50000"/>
                    <a:lumOff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 dirty="0"/>
            </a:p>
          </p:txBody>
        </p:sp>
      </p:grpSp>
      <p:grpSp>
        <p:nvGrpSpPr>
          <p:cNvPr id="80" name="Group 79"/>
          <p:cNvGrpSpPr/>
          <p:nvPr/>
        </p:nvGrpSpPr>
        <p:grpSpPr>
          <a:xfrm rot="640213">
            <a:off x="2071124" y="856362"/>
            <a:ext cx="676912" cy="679994"/>
            <a:chOff x="1975943" y="1986258"/>
            <a:chExt cx="1620780" cy="1628162"/>
          </a:xfrm>
        </p:grpSpPr>
        <p:sp>
          <p:nvSpPr>
            <p:cNvPr id="81" name="Freeform 75"/>
            <p:cNvSpPr>
              <a:spLocks/>
            </p:cNvSpPr>
            <p:nvPr/>
          </p:nvSpPr>
          <p:spPr bwMode="auto">
            <a:xfrm>
              <a:off x="2739513" y="1986258"/>
              <a:ext cx="93640" cy="852611"/>
            </a:xfrm>
            <a:custGeom>
              <a:avLst/>
              <a:gdLst>
                <a:gd name="T0" fmla="*/ 0 w 40"/>
                <a:gd name="T1" fmla="*/ 343 h 364"/>
                <a:gd name="T2" fmla="*/ 20 w 40"/>
                <a:gd name="T3" fmla="*/ 0 h 364"/>
                <a:gd name="T4" fmla="*/ 39 w 40"/>
                <a:gd name="T5" fmla="*/ 343 h 364"/>
                <a:gd name="T6" fmla="*/ 20 w 40"/>
                <a:gd name="T7" fmla="*/ 364 h 364"/>
                <a:gd name="T8" fmla="*/ 0 w 40"/>
                <a:gd name="T9" fmla="*/ 3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4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4"/>
                    <a:pt x="20" y="364"/>
                  </a:cubicBezTo>
                  <a:cubicBezTo>
                    <a:pt x="9" y="364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1975943" y="1993640"/>
              <a:ext cx="1620780" cy="16207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2756651" y="2757653"/>
              <a:ext cx="59365" cy="59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5" name="Rounded Rectangle 84"/>
          <p:cNvSpPr/>
          <p:nvPr/>
        </p:nvSpPr>
        <p:spPr>
          <a:xfrm>
            <a:off x="1836175" y="1797572"/>
            <a:ext cx="1146811" cy="957263"/>
          </a:xfrm>
          <a:prstGeom prst="roundRect">
            <a:avLst>
              <a:gd name="adj" fmla="val 9204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05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146" name="Group 145"/>
          <p:cNvGrpSpPr/>
          <p:nvPr/>
        </p:nvGrpSpPr>
        <p:grpSpPr>
          <a:xfrm>
            <a:off x="1997965" y="1864588"/>
            <a:ext cx="823230" cy="823230"/>
            <a:chOff x="1997965" y="1864588"/>
            <a:chExt cx="823230" cy="823230"/>
          </a:xfrm>
        </p:grpSpPr>
        <p:sp>
          <p:nvSpPr>
            <p:cNvPr id="87" name="Pie 86"/>
            <p:cNvSpPr/>
            <p:nvPr/>
          </p:nvSpPr>
          <p:spPr>
            <a:xfrm>
              <a:off x="1997965" y="1864588"/>
              <a:ext cx="823230" cy="823230"/>
            </a:xfrm>
            <a:prstGeom prst="pie">
              <a:avLst>
                <a:gd name="adj1" fmla="val 7402446"/>
                <a:gd name="adj2" fmla="val 3437346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Pie 87"/>
            <p:cNvSpPr/>
            <p:nvPr/>
          </p:nvSpPr>
          <p:spPr>
            <a:xfrm>
              <a:off x="1997965" y="1864588"/>
              <a:ext cx="823230" cy="823230"/>
            </a:xfrm>
            <a:prstGeom prst="pie">
              <a:avLst>
                <a:gd name="adj1" fmla="val 7402446"/>
                <a:gd name="adj2" fmla="val 30942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022" y="2042232"/>
              <a:ext cx="469116" cy="46794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tint val="66000"/>
                    <a:satMod val="160000"/>
                  </a:schemeClr>
                </a:gs>
                <a:gs pos="50000">
                  <a:schemeClr val="tx1">
                    <a:lumMod val="50000"/>
                    <a:lumOff val="50000"/>
                    <a:tint val="44500"/>
                    <a:satMod val="160000"/>
                  </a:schemeClr>
                </a:gs>
                <a:gs pos="100000">
                  <a:schemeClr val="tx1">
                    <a:lumMod val="50000"/>
                    <a:lumOff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 dirty="0"/>
            </a:p>
          </p:txBody>
        </p:sp>
      </p:grpSp>
      <p:grpSp>
        <p:nvGrpSpPr>
          <p:cNvPr id="90" name="Group 89"/>
          <p:cNvGrpSpPr/>
          <p:nvPr/>
        </p:nvGrpSpPr>
        <p:grpSpPr>
          <a:xfrm rot="1344927">
            <a:off x="2071124" y="1936206"/>
            <a:ext cx="676912" cy="679994"/>
            <a:chOff x="1975943" y="1986258"/>
            <a:chExt cx="1620780" cy="1628162"/>
          </a:xfrm>
        </p:grpSpPr>
        <p:sp>
          <p:nvSpPr>
            <p:cNvPr id="91" name="Freeform 75"/>
            <p:cNvSpPr>
              <a:spLocks/>
            </p:cNvSpPr>
            <p:nvPr/>
          </p:nvSpPr>
          <p:spPr bwMode="auto">
            <a:xfrm>
              <a:off x="2739513" y="1986258"/>
              <a:ext cx="93640" cy="852611"/>
            </a:xfrm>
            <a:custGeom>
              <a:avLst/>
              <a:gdLst>
                <a:gd name="T0" fmla="*/ 0 w 40"/>
                <a:gd name="T1" fmla="*/ 343 h 364"/>
                <a:gd name="T2" fmla="*/ 20 w 40"/>
                <a:gd name="T3" fmla="*/ 0 h 364"/>
                <a:gd name="T4" fmla="*/ 39 w 40"/>
                <a:gd name="T5" fmla="*/ 343 h 364"/>
                <a:gd name="T6" fmla="*/ 20 w 40"/>
                <a:gd name="T7" fmla="*/ 364 h 364"/>
                <a:gd name="T8" fmla="*/ 0 w 40"/>
                <a:gd name="T9" fmla="*/ 3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4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4"/>
                    <a:pt x="20" y="364"/>
                  </a:cubicBezTo>
                  <a:cubicBezTo>
                    <a:pt x="9" y="364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1975943" y="1993640"/>
              <a:ext cx="1620780" cy="16207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2756651" y="2757653"/>
              <a:ext cx="59365" cy="59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5" name="Rounded Rectangle 94"/>
          <p:cNvSpPr/>
          <p:nvPr/>
        </p:nvSpPr>
        <p:spPr>
          <a:xfrm>
            <a:off x="1836175" y="2877415"/>
            <a:ext cx="1146811" cy="957263"/>
          </a:xfrm>
          <a:prstGeom prst="roundRect">
            <a:avLst>
              <a:gd name="adj" fmla="val 9204"/>
            </a:avLst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05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1997965" y="2944431"/>
            <a:ext cx="823230" cy="823230"/>
            <a:chOff x="1997965" y="2944431"/>
            <a:chExt cx="823230" cy="823230"/>
          </a:xfrm>
        </p:grpSpPr>
        <p:sp>
          <p:nvSpPr>
            <p:cNvPr id="97" name="Pie 96"/>
            <p:cNvSpPr/>
            <p:nvPr/>
          </p:nvSpPr>
          <p:spPr>
            <a:xfrm>
              <a:off x="1997965" y="2944431"/>
              <a:ext cx="823230" cy="823230"/>
            </a:xfrm>
            <a:prstGeom prst="pie">
              <a:avLst>
                <a:gd name="adj1" fmla="val 7402446"/>
                <a:gd name="adj2" fmla="val 3437346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Pie 97"/>
            <p:cNvSpPr/>
            <p:nvPr/>
          </p:nvSpPr>
          <p:spPr>
            <a:xfrm>
              <a:off x="1997965" y="2944431"/>
              <a:ext cx="823230" cy="823230"/>
            </a:xfrm>
            <a:prstGeom prst="pie">
              <a:avLst>
                <a:gd name="adj1" fmla="val 7402446"/>
                <a:gd name="adj2" fmla="val 30942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022" y="3122075"/>
              <a:ext cx="469116" cy="46794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tint val="66000"/>
                    <a:satMod val="160000"/>
                  </a:schemeClr>
                </a:gs>
                <a:gs pos="50000">
                  <a:schemeClr val="tx1">
                    <a:lumMod val="50000"/>
                    <a:lumOff val="50000"/>
                    <a:tint val="44500"/>
                    <a:satMod val="160000"/>
                  </a:schemeClr>
                </a:gs>
                <a:gs pos="100000">
                  <a:schemeClr val="tx1">
                    <a:lumMod val="50000"/>
                    <a:lumOff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 dirty="0"/>
            </a:p>
          </p:txBody>
        </p:sp>
      </p:grpSp>
      <p:grpSp>
        <p:nvGrpSpPr>
          <p:cNvPr id="100" name="Group 99"/>
          <p:cNvGrpSpPr/>
          <p:nvPr/>
        </p:nvGrpSpPr>
        <p:grpSpPr>
          <a:xfrm rot="772987">
            <a:off x="2071124" y="3016049"/>
            <a:ext cx="676912" cy="679994"/>
            <a:chOff x="1975943" y="1986258"/>
            <a:chExt cx="1620780" cy="1628162"/>
          </a:xfrm>
        </p:grpSpPr>
        <p:sp>
          <p:nvSpPr>
            <p:cNvPr id="101" name="Freeform 75"/>
            <p:cNvSpPr>
              <a:spLocks/>
            </p:cNvSpPr>
            <p:nvPr/>
          </p:nvSpPr>
          <p:spPr bwMode="auto">
            <a:xfrm>
              <a:off x="2739513" y="1986258"/>
              <a:ext cx="93640" cy="852611"/>
            </a:xfrm>
            <a:custGeom>
              <a:avLst/>
              <a:gdLst>
                <a:gd name="T0" fmla="*/ 0 w 40"/>
                <a:gd name="T1" fmla="*/ 343 h 364"/>
                <a:gd name="T2" fmla="*/ 20 w 40"/>
                <a:gd name="T3" fmla="*/ 0 h 364"/>
                <a:gd name="T4" fmla="*/ 39 w 40"/>
                <a:gd name="T5" fmla="*/ 343 h 364"/>
                <a:gd name="T6" fmla="*/ 20 w 40"/>
                <a:gd name="T7" fmla="*/ 364 h 364"/>
                <a:gd name="T8" fmla="*/ 0 w 40"/>
                <a:gd name="T9" fmla="*/ 3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4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4"/>
                    <a:pt x="20" y="364"/>
                  </a:cubicBezTo>
                  <a:cubicBezTo>
                    <a:pt x="9" y="364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1975943" y="1993640"/>
              <a:ext cx="1620780" cy="16207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2756651" y="2757653"/>
              <a:ext cx="59365" cy="59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292554" y="825323"/>
            <a:ext cx="1049967" cy="742073"/>
            <a:chOff x="292554" y="838787"/>
            <a:chExt cx="1049967" cy="742073"/>
          </a:xfrm>
        </p:grpSpPr>
        <p:sp>
          <p:nvSpPr>
            <p:cNvPr id="105" name="Rectangle 104"/>
            <p:cNvSpPr/>
            <p:nvPr/>
          </p:nvSpPr>
          <p:spPr>
            <a:xfrm flipH="1">
              <a:off x="292554" y="838787"/>
              <a:ext cx="682879" cy="18466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REVENUE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 flipH="1">
              <a:off x="292554" y="1148268"/>
              <a:ext cx="104996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$123,456,78 (+ x%)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 flipH="1">
              <a:off x="292554" y="1426972"/>
              <a:ext cx="103393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Target $9,999,000</a:t>
              </a: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3272218" y="825323"/>
            <a:ext cx="1070806" cy="742073"/>
            <a:chOff x="3272218" y="838787"/>
            <a:chExt cx="1070806" cy="742073"/>
          </a:xfrm>
        </p:grpSpPr>
        <p:sp>
          <p:nvSpPr>
            <p:cNvPr id="109" name="Rectangle 108"/>
            <p:cNvSpPr/>
            <p:nvPr/>
          </p:nvSpPr>
          <p:spPr>
            <a:xfrm flipH="1">
              <a:off x="3272218" y="838787"/>
              <a:ext cx="1070806" cy="18466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GROSS PROFIT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 flipH="1">
              <a:off x="3272218" y="1148268"/>
              <a:ext cx="104996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$123,456,78 (+ x%)</a:t>
              </a:r>
            </a:p>
          </p:txBody>
        </p:sp>
        <p:sp>
          <p:nvSpPr>
            <p:cNvPr id="111" name="Rectangle 110"/>
            <p:cNvSpPr/>
            <p:nvPr/>
          </p:nvSpPr>
          <p:spPr>
            <a:xfrm flipH="1">
              <a:off x="3272218" y="1426972"/>
              <a:ext cx="103393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Target $9,999,000</a:t>
              </a: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292554" y="1905167"/>
            <a:ext cx="1049967" cy="742073"/>
            <a:chOff x="292554" y="838787"/>
            <a:chExt cx="1049967" cy="742073"/>
          </a:xfrm>
        </p:grpSpPr>
        <p:sp>
          <p:nvSpPr>
            <p:cNvPr id="115" name="Rectangle 114"/>
            <p:cNvSpPr/>
            <p:nvPr/>
          </p:nvSpPr>
          <p:spPr>
            <a:xfrm flipH="1">
              <a:off x="292554" y="838787"/>
              <a:ext cx="320601" cy="18466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EBIT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 flipH="1">
              <a:off x="292554" y="1148268"/>
              <a:ext cx="104996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$123,456,78 (+ x%)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 flipH="1">
              <a:off x="292554" y="1426972"/>
              <a:ext cx="103393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Target $9,999,000</a:t>
              </a: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3272218" y="1905167"/>
            <a:ext cx="1049967" cy="742073"/>
            <a:chOff x="3272218" y="838787"/>
            <a:chExt cx="1049967" cy="742073"/>
          </a:xfrm>
        </p:grpSpPr>
        <p:sp>
          <p:nvSpPr>
            <p:cNvPr id="119" name="Rectangle 118"/>
            <p:cNvSpPr/>
            <p:nvPr/>
          </p:nvSpPr>
          <p:spPr>
            <a:xfrm flipH="1">
              <a:off x="3272218" y="838787"/>
              <a:ext cx="472886" cy="18466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EBIT %</a:t>
              </a:r>
            </a:p>
          </p:txBody>
        </p:sp>
        <p:sp>
          <p:nvSpPr>
            <p:cNvPr id="120" name="Rectangle 119"/>
            <p:cNvSpPr/>
            <p:nvPr/>
          </p:nvSpPr>
          <p:spPr>
            <a:xfrm flipH="1">
              <a:off x="3272218" y="1148268"/>
              <a:ext cx="104996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$123,456,78 (+ x%)</a:t>
              </a:r>
            </a:p>
          </p:txBody>
        </p:sp>
        <p:sp>
          <p:nvSpPr>
            <p:cNvPr id="121" name="Rectangle 120"/>
            <p:cNvSpPr/>
            <p:nvPr/>
          </p:nvSpPr>
          <p:spPr>
            <a:xfrm flipH="1">
              <a:off x="3272218" y="1426972"/>
              <a:ext cx="103393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Target $9,999,000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292554" y="2992704"/>
            <a:ext cx="1508426" cy="734379"/>
            <a:chOff x="292554" y="846481"/>
            <a:chExt cx="1508426" cy="734379"/>
          </a:xfrm>
        </p:grpSpPr>
        <p:sp>
          <p:nvSpPr>
            <p:cNvPr id="124" name="Rectangle 123"/>
            <p:cNvSpPr/>
            <p:nvPr/>
          </p:nvSpPr>
          <p:spPr>
            <a:xfrm flipH="1">
              <a:off x="292554" y="846481"/>
              <a:ext cx="1508426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OPERATING EXPENSES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 flipH="1">
              <a:off x="292554" y="1148268"/>
              <a:ext cx="104996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$123,456,78 (+ x%)</a:t>
              </a:r>
            </a:p>
          </p:txBody>
        </p:sp>
        <p:sp>
          <p:nvSpPr>
            <p:cNvPr id="126" name="Rectangle 125"/>
            <p:cNvSpPr/>
            <p:nvPr/>
          </p:nvSpPr>
          <p:spPr>
            <a:xfrm flipH="1">
              <a:off x="292554" y="1426972"/>
              <a:ext cx="103393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Target $9,999,000</a:t>
              </a: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3272218" y="2985010"/>
            <a:ext cx="1049967" cy="742073"/>
            <a:chOff x="3272218" y="838787"/>
            <a:chExt cx="1049967" cy="742073"/>
          </a:xfrm>
        </p:grpSpPr>
        <p:sp>
          <p:nvSpPr>
            <p:cNvPr id="128" name="Rectangle 127"/>
            <p:cNvSpPr/>
            <p:nvPr/>
          </p:nvSpPr>
          <p:spPr>
            <a:xfrm flipH="1">
              <a:off x="3272218" y="838787"/>
              <a:ext cx="904094" cy="18466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NET INCOME</a:t>
              </a:r>
            </a:p>
          </p:txBody>
        </p:sp>
        <p:sp>
          <p:nvSpPr>
            <p:cNvPr id="129" name="Rectangle 128"/>
            <p:cNvSpPr/>
            <p:nvPr/>
          </p:nvSpPr>
          <p:spPr>
            <a:xfrm flipH="1">
              <a:off x="3272218" y="1148268"/>
              <a:ext cx="104996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$123,456,78 (+ x%)</a:t>
              </a:r>
            </a:p>
          </p:txBody>
        </p:sp>
        <p:sp>
          <p:nvSpPr>
            <p:cNvPr id="130" name="Rectangle 129"/>
            <p:cNvSpPr/>
            <p:nvPr/>
          </p:nvSpPr>
          <p:spPr>
            <a:xfrm flipH="1">
              <a:off x="3272218" y="1426972"/>
              <a:ext cx="1033937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Target $9,999,000</a:t>
              </a: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446295" y="4029643"/>
            <a:ext cx="823230" cy="823230"/>
            <a:chOff x="1997965" y="784744"/>
            <a:chExt cx="823230" cy="823230"/>
          </a:xfrm>
        </p:grpSpPr>
        <p:sp>
          <p:nvSpPr>
            <p:cNvPr id="152" name="Pie 151"/>
            <p:cNvSpPr/>
            <p:nvPr/>
          </p:nvSpPr>
          <p:spPr>
            <a:xfrm>
              <a:off x="1997965" y="784744"/>
              <a:ext cx="823230" cy="823230"/>
            </a:xfrm>
            <a:prstGeom prst="pie">
              <a:avLst>
                <a:gd name="adj1" fmla="val 7402446"/>
                <a:gd name="adj2" fmla="val 3437346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Pie 152"/>
            <p:cNvSpPr/>
            <p:nvPr/>
          </p:nvSpPr>
          <p:spPr>
            <a:xfrm>
              <a:off x="1997965" y="784744"/>
              <a:ext cx="823230" cy="823230"/>
            </a:xfrm>
            <a:prstGeom prst="pie">
              <a:avLst>
                <a:gd name="adj1" fmla="val 7402446"/>
                <a:gd name="adj2" fmla="val 30942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022" y="962388"/>
              <a:ext cx="469116" cy="46794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tint val="66000"/>
                    <a:satMod val="160000"/>
                  </a:schemeClr>
                </a:gs>
                <a:gs pos="50000">
                  <a:schemeClr val="tx1">
                    <a:lumMod val="50000"/>
                    <a:lumOff val="50000"/>
                    <a:tint val="44500"/>
                    <a:satMod val="160000"/>
                  </a:schemeClr>
                </a:gs>
                <a:gs pos="100000">
                  <a:schemeClr val="tx1">
                    <a:lumMod val="50000"/>
                    <a:lumOff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 dirty="0"/>
            </a:p>
          </p:txBody>
        </p:sp>
      </p:grpSp>
      <p:grpSp>
        <p:nvGrpSpPr>
          <p:cNvPr id="155" name="Group 154"/>
          <p:cNvGrpSpPr/>
          <p:nvPr/>
        </p:nvGrpSpPr>
        <p:grpSpPr>
          <a:xfrm rot="2536520">
            <a:off x="519454" y="4101261"/>
            <a:ext cx="676912" cy="679994"/>
            <a:chOff x="1975943" y="1986258"/>
            <a:chExt cx="1620780" cy="1628162"/>
          </a:xfrm>
        </p:grpSpPr>
        <p:sp>
          <p:nvSpPr>
            <p:cNvPr id="156" name="Freeform 75"/>
            <p:cNvSpPr>
              <a:spLocks/>
            </p:cNvSpPr>
            <p:nvPr/>
          </p:nvSpPr>
          <p:spPr bwMode="auto">
            <a:xfrm>
              <a:off x="2739513" y="1986258"/>
              <a:ext cx="93640" cy="852611"/>
            </a:xfrm>
            <a:custGeom>
              <a:avLst/>
              <a:gdLst>
                <a:gd name="T0" fmla="*/ 0 w 40"/>
                <a:gd name="T1" fmla="*/ 343 h 364"/>
                <a:gd name="T2" fmla="*/ 20 w 40"/>
                <a:gd name="T3" fmla="*/ 0 h 364"/>
                <a:gd name="T4" fmla="*/ 39 w 40"/>
                <a:gd name="T5" fmla="*/ 343 h 364"/>
                <a:gd name="T6" fmla="*/ 20 w 40"/>
                <a:gd name="T7" fmla="*/ 364 h 364"/>
                <a:gd name="T8" fmla="*/ 0 w 40"/>
                <a:gd name="T9" fmla="*/ 3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4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4"/>
                    <a:pt x="20" y="364"/>
                  </a:cubicBezTo>
                  <a:cubicBezTo>
                    <a:pt x="9" y="364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Oval 156"/>
            <p:cNvSpPr/>
            <p:nvPr/>
          </p:nvSpPr>
          <p:spPr>
            <a:xfrm>
              <a:off x="1975943" y="1993640"/>
              <a:ext cx="1620780" cy="16207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/>
            <p:nvPr/>
          </p:nvSpPr>
          <p:spPr>
            <a:xfrm>
              <a:off x="2756651" y="2757653"/>
              <a:ext cx="59365" cy="59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Rectangle 159"/>
          <p:cNvSpPr/>
          <p:nvPr/>
        </p:nvSpPr>
        <p:spPr>
          <a:xfrm flipH="1">
            <a:off x="1158640" y="4715745"/>
            <a:ext cx="230833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 fontAlgn="base"/>
            <a:r>
              <a:rPr lang="en-US" sz="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+100</a:t>
            </a:r>
          </a:p>
        </p:txBody>
      </p:sp>
      <p:sp>
        <p:nvSpPr>
          <p:cNvPr id="161" name="Rectangle 160"/>
          <p:cNvSpPr/>
          <p:nvPr/>
        </p:nvSpPr>
        <p:spPr>
          <a:xfrm flipH="1">
            <a:off x="326347" y="4715745"/>
            <a:ext cx="201978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fontAlgn="base"/>
            <a:r>
              <a:rPr lang="en-US" sz="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-100</a:t>
            </a:r>
          </a:p>
        </p:txBody>
      </p:sp>
      <p:sp>
        <p:nvSpPr>
          <p:cNvPr id="163" name="Rectangle 162"/>
          <p:cNvSpPr/>
          <p:nvPr/>
        </p:nvSpPr>
        <p:spPr>
          <a:xfrm flipH="1">
            <a:off x="736884" y="4743174"/>
            <a:ext cx="242054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 fontAlgn="base"/>
            <a:r>
              <a:rPr lang="en-US" sz="10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35%</a:t>
            </a:r>
          </a:p>
        </p:txBody>
      </p:sp>
      <p:sp>
        <p:nvSpPr>
          <p:cNvPr id="167" name="Freeform 166"/>
          <p:cNvSpPr/>
          <p:nvPr/>
        </p:nvSpPr>
        <p:spPr>
          <a:xfrm flipV="1">
            <a:off x="4070971" y="4254914"/>
            <a:ext cx="361950" cy="361950"/>
          </a:xfrm>
          <a:custGeom>
            <a:avLst/>
            <a:gdLst>
              <a:gd name="connsiteX0" fmla="*/ 180975 w 361950"/>
              <a:gd name="connsiteY0" fmla="*/ 98863 h 361950"/>
              <a:gd name="connsiteX1" fmla="*/ 85725 w 361950"/>
              <a:gd name="connsiteY1" fmla="*/ 224997 h 361950"/>
              <a:gd name="connsiteX2" fmla="*/ 276225 w 361950"/>
              <a:gd name="connsiteY2" fmla="*/ 224997 h 361950"/>
              <a:gd name="connsiteX3" fmla="*/ 180975 w 361950"/>
              <a:gd name="connsiteY3" fmla="*/ 0 h 361950"/>
              <a:gd name="connsiteX4" fmla="*/ 361950 w 361950"/>
              <a:gd name="connsiteY4" fmla="*/ 180975 h 361950"/>
              <a:gd name="connsiteX5" fmla="*/ 180975 w 361950"/>
              <a:gd name="connsiteY5" fmla="*/ 361950 h 361950"/>
              <a:gd name="connsiteX6" fmla="*/ 0 w 361950"/>
              <a:gd name="connsiteY6" fmla="*/ 180975 h 361950"/>
              <a:gd name="connsiteX7" fmla="*/ 180975 w 361950"/>
              <a:gd name="connsiteY7" fmla="*/ 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1950" h="361950">
                <a:moveTo>
                  <a:pt x="180975" y="98863"/>
                </a:moveTo>
                <a:lnTo>
                  <a:pt x="85725" y="224997"/>
                </a:lnTo>
                <a:lnTo>
                  <a:pt x="276225" y="224997"/>
                </a:lnTo>
                <a:close/>
                <a:moveTo>
                  <a:pt x="180975" y="0"/>
                </a:moveTo>
                <a:cubicBezTo>
                  <a:pt x="280925" y="0"/>
                  <a:pt x="361950" y="81025"/>
                  <a:pt x="361950" y="180975"/>
                </a:cubicBezTo>
                <a:cubicBezTo>
                  <a:pt x="361950" y="280925"/>
                  <a:pt x="280925" y="361950"/>
                  <a:pt x="180975" y="361950"/>
                </a:cubicBezTo>
                <a:cubicBezTo>
                  <a:pt x="81025" y="361950"/>
                  <a:pt x="0" y="280925"/>
                  <a:pt x="0" y="180975"/>
                </a:cubicBezTo>
                <a:cubicBezTo>
                  <a:pt x="0" y="81025"/>
                  <a:pt x="81025" y="0"/>
                  <a:pt x="180975" y="0"/>
                </a:cubicBezTo>
                <a:close/>
              </a:path>
            </a:pathLst>
          </a:custGeom>
          <a:solidFill>
            <a:srgbClr val="C946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4" name="Group 173"/>
          <p:cNvGrpSpPr/>
          <p:nvPr/>
        </p:nvGrpSpPr>
        <p:grpSpPr>
          <a:xfrm>
            <a:off x="1749875" y="4045776"/>
            <a:ext cx="1979709" cy="780226"/>
            <a:chOff x="2037726" y="3976775"/>
            <a:chExt cx="1979709" cy="780226"/>
          </a:xfrm>
        </p:grpSpPr>
        <p:sp>
          <p:nvSpPr>
            <p:cNvPr id="164" name="Rectangle 163"/>
            <p:cNvSpPr/>
            <p:nvPr/>
          </p:nvSpPr>
          <p:spPr>
            <a:xfrm flipH="1">
              <a:off x="2037726" y="3976775"/>
              <a:ext cx="1979709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EMPLOYEE SATISFACTION (NPS)</a:t>
              </a:r>
            </a:p>
          </p:txBody>
        </p:sp>
        <p:sp>
          <p:nvSpPr>
            <p:cNvPr id="170" name="Rectangle 169"/>
            <p:cNvSpPr/>
            <p:nvPr/>
          </p:nvSpPr>
          <p:spPr>
            <a:xfrm flipH="1">
              <a:off x="2037726" y="4322656"/>
              <a:ext cx="1226298" cy="18466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x – Months Trend</a:t>
              </a:r>
            </a:p>
          </p:txBody>
        </p:sp>
        <p:sp>
          <p:nvSpPr>
            <p:cNvPr id="173" name="Rectangle 172"/>
            <p:cNvSpPr/>
            <p:nvPr/>
          </p:nvSpPr>
          <p:spPr>
            <a:xfrm flipH="1">
              <a:off x="2037726" y="4572335"/>
              <a:ext cx="716543" cy="18466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NEGATIVE</a:t>
              </a:r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4929987" y="4029643"/>
            <a:ext cx="823230" cy="823230"/>
            <a:chOff x="1997965" y="784744"/>
            <a:chExt cx="823230" cy="823230"/>
          </a:xfrm>
        </p:grpSpPr>
        <p:sp>
          <p:nvSpPr>
            <p:cNvPr id="177" name="Pie 176"/>
            <p:cNvSpPr/>
            <p:nvPr/>
          </p:nvSpPr>
          <p:spPr>
            <a:xfrm>
              <a:off x="1997965" y="784744"/>
              <a:ext cx="823230" cy="823230"/>
            </a:xfrm>
            <a:prstGeom prst="pie">
              <a:avLst>
                <a:gd name="adj1" fmla="val 7402446"/>
                <a:gd name="adj2" fmla="val 3437346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Pie 177"/>
            <p:cNvSpPr/>
            <p:nvPr/>
          </p:nvSpPr>
          <p:spPr>
            <a:xfrm>
              <a:off x="1997965" y="784744"/>
              <a:ext cx="823230" cy="823230"/>
            </a:xfrm>
            <a:prstGeom prst="pie">
              <a:avLst>
                <a:gd name="adj1" fmla="val 7402446"/>
                <a:gd name="adj2" fmla="val 30942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022" y="962388"/>
              <a:ext cx="469116" cy="46794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tint val="66000"/>
                    <a:satMod val="160000"/>
                  </a:schemeClr>
                </a:gs>
                <a:gs pos="50000">
                  <a:schemeClr val="tx1">
                    <a:lumMod val="50000"/>
                    <a:lumOff val="50000"/>
                    <a:tint val="44500"/>
                    <a:satMod val="160000"/>
                  </a:schemeClr>
                </a:gs>
                <a:gs pos="100000">
                  <a:schemeClr val="tx1">
                    <a:lumMod val="50000"/>
                    <a:lumOff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 dirty="0"/>
            </a:p>
          </p:txBody>
        </p:sp>
      </p:grpSp>
      <p:grpSp>
        <p:nvGrpSpPr>
          <p:cNvPr id="180" name="Group 179"/>
          <p:cNvGrpSpPr/>
          <p:nvPr/>
        </p:nvGrpSpPr>
        <p:grpSpPr>
          <a:xfrm rot="1944301">
            <a:off x="5003146" y="4101261"/>
            <a:ext cx="676912" cy="679994"/>
            <a:chOff x="1975943" y="1986258"/>
            <a:chExt cx="1620780" cy="1628162"/>
          </a:xfrm>
        </p:grpSpPr>
        <p:sp>
          <p:nvSpPr>
            <p:cNvPr id="181" name="Freeform 75"/>
            <p:cNvSpPr>
              <a:spLocks/>
            </p:cNvSpPr>
            <p:nvPr/>
          </p:nvSpPr>
          <p:spPr bwMode="auto">
            <a:xfrm>
              <a:off x="2739513" y="1986258"/>
              <a:ext cx="93640" cy="852611"/>
            </a:xfrm>
            <a:custGeom>
              <a:avLst/>
              <a:gdLst>
                <a:gd name="T0" fmla="*/ 0 w 40"/>
                <a:gd name="T1" fmla="*/ 343 h 364"/>
                <a:gd name="T2" fmla="*/ 20 w 40"/>
                <a:gd name="T3" fmla="*/ 0 h 364"/>
                <a:gd name="T4" fmla="*/ 39 w 40"/>
                <a:gd name="T5" fmla="*/ 343 h 364"/>
                <a:gd name="T6" fmla="*/ 20 w 40"/>
                <a:gd name="T7" fmla="*/ 364 h 364"/>
                <a:gd name="T8" fmla="*/ 0 w 40"/>
                <a:gd name="T9" fmla="*/ 3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4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4"/>
                    <a:pt x="20" y="364"/>
                  </a:cubicBezTo>
                  <a:cubicBezTo>
                    <a:pt x="9" y="364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>
              <a:off x="1975943" y="1993640"/>
              <a:ext cx="1620780" cy="16207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/>
            <p:nvPr/>
          </p:nvSpPr>
          <p:spPr>
            <a:xfrm>
              <a:off x="2756651" y="2757653"/>
              <a:ext cx="59365" cy="59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4" name="Rectangle 183"/>
          <p:cNvSpPr/>
          <p:nvPr/>
        </p:nvSpPr>
        <p:spPr>
          <a:xfrm flipH="1">
            <a:off x="5642332" y="4715745"/>
            <a:ext cx="230833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 fontAlgn="base"/>
            <a:r>
              <a:rPr lang="en-US" sz="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+100</a:t>
            </a:r>
          </a:p>
        </p:txBody>
      </p:sp>
      <p:sp>
        <p:nvSpPr>
          <p:cNvPr id="185" name="Rectangle 184"/>
          <p:cNvSpPr/>
          <p:nvPr/>
        </p:nvSpPr>
        <p:spPr>
          <a:xfrm flipH="1">
            <a:off x="4810039" y="4715745"/>
            <a:ext cx="201978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fontAlgn="base"/>
            <a:r>
              <a:rPr lang="en-US" sz="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-100</a:t>
            </a:r>
          </a:p>
        </p:txBody>
      </p:sp>
      <p:sp>
        <p:nvSpPr>
          <p:cNvPr id="186" name="Rectangle 185"/>
          <p:cNvSpPr/>
          <p:nvPr/>
        </p:nvSpPr>
        <p:spPr>
          <a:xfrm flipH="1">
            <a:off x="5220576" y="4743174"/>
            <a:ext cx="242054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 fontAlgn="base"/>
            <a:r>
              <a:rPr lang="en-US" sz="10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20%</a:t>
            </a:r>
          </a:p>
        </p:txBody>
      </p:sp>
      <p:sp>
        <p:nvSpPr>
          <p:cNvPr id="187" name="Freeform 186"/>
          <p:cNvSpPr/>
          <p:nvPr/>
        </p:nvSpPr>
        <p:spPr>
          <a:xfrm>
            <a:off x="8554663" y="4254914"/>
            <a:ext cx="361950" cy="361950"/>
          </a:xfrm>
          <a:custGeom>
            <a:avLst/>
            <a:gdLst>
              <a:gd name="connsiteX0" fmla="*/ 180975 w 361950"/>
              <a:gd name="connsiteY0" fmla="*/ 98863 h 361950"/>
              <a:gd name="connsiteX1" fmla="*/ 85725 w 361950"/>
              <a:gd name="connsiteY1" fmla="*/ 224997 h 361950"/>
              <a:gd name="connsiteX2" fmla="*/ 276225 w 361950"/>
              <a:gd name="connsiteY2" fmla="*/ 224997 h 361950"/>
              <a:gd name="connsiteX3" fmla="*/ 180975 w 361950"/>
              <a:gd name="connsiteY3" fmla="*/ 0 h 361950"/>
              <a:gd name="connsiteX4" fmla="*/ 361950 w 361950"/>
              <a:gd name="connsiteY4" fmla="*/ 180975 h 361950"/>
              <a:gd name="connsiteX5" fmla="*/ 180975 w 361950"/>
              <a:gd name="connsiteY5" fmla="*/ 361950 h 361950"/>
              <a:gd name="connsiteX6" fmla="*/ 0 w 361950"/>
              <a:gd name="connsiteY6" fmla="*/ 180975 h 361950"/>
              <a:gd name="connsiteX7" fmla="*/ 180975 w 361950"/>
              <a:gd name="connsiteY7" fmla="*/ 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1950" h="361950">
                <a:moveTo>
                  <a:pt x="180975" y="98863"/>
                </a:moveTo>
                <a:lnTo>
                  <a:pt x="85725" y="224997"/>
                </a:lnTo>
                <a:lnTo>
                  <a:pt x="276225" y="224997"/>
                </a:lnTo>
                <a:close/>
                <a:moveTo>
                  <a:pt x="180975" y="0"/>
                </a:moveTo>
                <a:cubicBezTo>
                  <a:pt x="280925" y="0"/>
                  <a:pt x="361950" y="81025"/>
                  <a:pt x="361950" y="180975"/>
                </a:cubicBezTo>
                <a:cubicBezTo>
                  <a:pt x="361950" y="280925"/>
                  <a:pt x="280925" y="361950"/>
                  <a:pt x="180975" y="361950"/>
                </a:cubicBezTo>
                <a:cubicBezTo>
                  <a:pt x="81025" y="361950"/>
                  <a:pt x="0" y="280925"/>
                  <a:pt x="0" y="180975"/>
                </a:cubicBezTo>
                <a:cubicBezTo>
                  <a:pt x="0" y="81025"/>
                  <a:pt x="81025" y="0"/>
                  <a:pt x="180975" y="0"/>
                </a:cubicBezTo>
                <a:close/>
              </a:path>
            </a:pathLst>
          </a:custGeom>
          <a:solidFill>
            <a:srgbClr val="64D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8" name="Group 187"/>
          <p:cNvGrpSpPr/>
          <p:nvPr/>
        </p:nvGrpSpPr>
        <p:grpSpPr>
          <a:xfrm>
            <a:off x="6233567" y="4045776"/>
            <a:ext cx="1979709" cy="780226"/>
            <a:chOff x="2037726" y="3976775"/>
            <a:chExt cx="1979709" cy="780226"/>
          </a:xfrm>
        </p:grpSpPr>
        <p:sp>
          <p:nvSpPr>
            <p:cNvPr id="189" name="Rectangle 188"/>
            <p:cNvSpPr/>
            <p:nvPr/>
          </p:nvSpPr>
          <p:spPr>
            <a:xfrm flipH="1">
              <a:off x="2037726" y="3976775"/>
              <a:ext cx="1979709" cy="15388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CUSTOMER SATISFACTION (NPS)</a:t>
              </a:r>
            </a:p>
          </p:txBody>
        </p:sp>
        <p:sp>
          <p:nvSpPr>
            <p:cNvPr id="190" name="Rectangle 189"/>
            <p:cNvSpPr/>
            <p:nvPr/>
          </p:nvSpPr>
          <p:spPr>
            <a:xfrm flipH="1">
              <a:off x="2037726" y="4322656"/>
              <a:ext cx="1226298" cy="18466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x – Months Trend</a:t>
              </a:r>
            </a:p>
          </p:txBody>
        </p:sp>
        <p:sp>
          <p:nvSpPr>
            <p:cNvPr id="191" name="Rectangle 190"/>
            <p:cNvSpPr/>
            <p:nvPr/>
          </p:nvSpPr>
          <p:spPr>
            <a:xfrm flipH="1">
              <a:off x="2037726" y="4572335"/>
              <a:ext cx="668453" cy="18466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POSITIVE</a:t>
              </a:r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6216790" y="796516"/>
            <a:ext cx="2669749" cy="169277"/>
            <a:chOff x="6226353" y="796516"/>
            <a:chExt cx="2669749" cy="169277"/>
          </a:xfrm>
        </p:grpSpPr>
        <p:sp>
          <p:nvSpPr>
            <p:cNvPr id="193" name="Rectangle 192"/>
            <p:cNvSpPr/>
            <p:nvPr/>
          </p:nvSpPr>
          <p:spPr>
            <a:xfrm flipH="1">
              <a:off x="6226353" y="796516"/>
              <a:ext cx="445635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COSTS</a:t>
              </a:r>
            </a:p>
          </p:txBody>
        </p:sp>
        <p:sp>
          <p:nvSpPr>
            <p:cNvPr id="194" name="Rectangle 193"/>
            <p:cNvSpPr/>
            <p:nvPr/>
          </p:nvSpPr>
          <p:spPr>
            <a:xfrm flipH="1">
              <a:off x="8272534" y="796516"/>
              <a:ext cx="623568" cy="169277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REVENUE</a:t>
              </a:r>
            </a:p>
          </p:txBody>
        </p:sp>
      </p:grpSp>
      <p:sp>
        <p:nvSpPr>
          <p:cNvPr id="196" name="Rectangle 195"/>
          <p:cNvSpPr/>
          <p:nvPr/>
        </p:nvSpPr>
        <p:spPr>
          <a:xfrm>
            <a:off x="6284044" y="2604357"/>
            <a:ext cx="2535240" cy="392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i="1" dirty="0">
                <a:solidFill>
                  <a:schemeClr val="bg1"/>
                </a:solidFill>
              </a:rPr>
              <a:t>EVA</a:t>
            </a:r>
            <a:br>
              <a:rPr lang="en-US" sz="1050" dirty="0">
                <a:solidFill>
                  <a:schemeClr val="bg1"/>
                </a:solidFill>
              </a:rPr>
            </a:br>
            <a:r>
              <a:rPr lang="en-US" sz="700" dirty="0">
                <a:solidFill>
                  <a:schemeClr val="bg1"/>
                </a:solidFill>
              </a:rPr>
              <a:t>Economic Value Add</a:t>
            </a:r>
            <a:br>
              <a:rPr lang="en-US" sz="70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$123,456,789</a:t>
            </a:r>
          </a:p>
        </p:txBody>
      </p:sp>
      <p:sp>
        <p:nvSpPr>
          <p:cNvPr id="197" name="Rectangle 196"/>
          <p:cNvSpPr/>
          <p:nvPr/>
        </p:nvSpPr>
        <p:spPr>
          <a:xfrm>
            <a:off x="6284044" y="3027139"/>
            <a:ext cx="2535240" cy="392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i="1" dirty="0">
                <a:solidFill>
                  <a:schemeClr val="bg1"/>
                </a:solidFill>
              </a:rPr>
              <a:t>BERRY RATIO</a:t>
            </a:r>
            <a:br>
              <a:rPr lang="en-US" sz="70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$1.2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6284044" y="3449921"/>
            <a:ext cx="2535240" cy="392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i="1" dirty="0">
                <a:solidFill>
                  <a:schemeClr val="bg1"/>
                </a:solidFill>
              </a:rPr>
              <a:t>PAYROLL HEADCOUNT RATIO</a:t>
            </a:r>
            <a:br>
              <a:rPr lang="en-US" sz="70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0.12</a:t>
            </a:r>
          </a:p>
        </p:txBody>
      </p:sp>
    </p:spTree>
    <p:extLst>
      <p:ext uri="{BB962C8B-B14F-4D97-AF65-F5344CB8AC3E}">
        <p14:creationId xmlns:p14="http://schemas.microsoft.com/office/powerpoint/2010/main" val="1244949380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130629" y="679267"/>
            <a:ext cx="4398652" cy="156609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622800" y="679267"/>
            <a:ext cx="4398652" cy="141212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622800" y="2110062"/>
            <a:ext cx="4398652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622800" y="3540857"/>
            <a:ext cx="4398652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Sales Cycle Length Dashboard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994628115"/>
              </p:ext>
            </p:extLst>
          </p:nvPr>
        </p:nvGraphicFramePr>
        <p:xfrm>
          <a:off x="148792" y="1196974"/>
          <a:ext cx="4247948" cy="911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794554826"/>
              </p:ext>
            </p:extLst>
          </p:nvPr>
        </p:nvGraphicFramePr>
        <p:xfrm>
          <a:off x="4728852" y="1068629"/>
          <a:ext cx="4186548" cy="551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5017847" y="1795652"/>
            <a:ext cx="3608557" cy="157900"/>
            <a:chOff x="1976503" y="3038116"/>
            <a:chExt cx="3347972" cy="209909"/>
          </a:xfrm>
        </p:grpSpPr>
        <p:sp>
          <p:nvSpPr>
            <p:cNvPr id="13" name="Rounded Rectangle 12"/>
            <p:cNvSpPr/>
            <p:nvPr/>
          </p:nvSpPr>
          <p:spPr>
            <a:xfrm>
              <a:off x="1976503" y="3038116"/>
              <a:ext cx="3347972" cy="2099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976503" y="3038116"/>
              <a:ext cx="2084095" cy="20990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100" dirty="0"/>
                <a:t>17 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 flipH="1">
            <a:off x="5017847" y="1568114"/>
            <a:ext cx="1144544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Cycle Length</a:t>
            </a:r>
          </a:p>
        </p:txBody>
      </p:sp>
      <p:sp>
        <p:nvSpPr>
          <p:cNvPr id="18" name="Rectangle 17"/>
          <p:cNvSpPr/>
          <p:nvPr/>
        </p:nvSpPr>
        <p:spPr>
          <a:xfrm flipH="1">
            <a:off x="8156726" y="1568114"/>
            <a:ext cx="469679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 Days</a:t>
            </a:r>
          </a:p>
        </p:txBody>
      </p:sp>
      <p:sp>
        <p:nvSpPr>
          <p:cNvPr id="33" name="Rectangle 32"/>
          <p:cNvSpPr/>
          <p:nvPr/>
        </p:nvSpPr>
        <p:spPr>
          <a:xfrm flipH="1">
            <a:off x="5017847" y="933331"/>
            <a:ext cx="1314462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Conversion Rate</a:t>
            </a:r>
          </a:p>
        </p:txBody>
      </p:sp>
      <p:sp>
        <p:nvSpPr>
          <p:cNvPr id="34" name="Rectangle 33"/>
          <p:cNvSpPr/>
          <p:nvPr/>
        </p:nvSpPr>
        <p:spPr>
          <a:xfrm flipH="1">
            <a:off x="8355498" y="933330"/>
            <a:ext cx="270907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 %</a:t>
            </a: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844939351"/>
              </p:ext>
            </p:extLst>
          </p:nvPr>
        </p:nvGraphicFramePr>
        <p:xfrm>
          <a:off x="4728852" y="2481876"/>
          <a:ext cx="4186548" cy="551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5017847" y="3226446"/>
            <a:ext cx="3608557" cy="157900"/>
            <a:chOff x="1976503" y="3038116"/>
            <a:chExt cx="3347972" cy="209909"/>
          </a:xfrm>
        </p:grpSpPr>
        <p:sp>
          <p:nvSpPr>
            <p:cNvPr id="25" name="Rounded Rectangle 24"/>
            <p:cNvSpPr/>
            <p:nvPr/>
          </p:nvSpPr>
          <p:spPr>
            <a:xfrm>
              <a:off x="1976503" y="3038116"/>
              <a:ext cx="3347972" cy="2099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976503" y="3038116"/>
              <a:ext cx="2762784" cy="209909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100" dirty="0"/>
                <a:t>24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 flipH="1">
            <a:off x="5017847" y="2998908"/>
            <a:ext cx="1144544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Cycle Length</a:t>
            </a:r>
          </a:p>
        </p:txBody>
      </p:sp>
      <p:sp>
        <p:nvSpPr>
          <p:cNvPr id="24" name="Rectangle 23"/>
          <p:cNvSpPr/>
          <p:nvPr/>
        </p:nvSpPr>
        <p:spPr>
          <a:xfrm flipH="1">
            <a:off x="8156726" y="2998908"/>
            <a:ext cx="469679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 Days</a:t>
            </a:r>
          </a:p>
        </p:txBody>
      </p:sp>
      <p:sp>
        <p:nvSpPr>
          <p:cNvPr id="35" name="Rectangle 34"/>
          <p:cNvSpPr/>
          <p:nvPr/>
        </p:nvSpPr>
        <p:spPr>
          <a:xfrm flipH="1">
            <a:off x="5017847" y="2364124"/>
            <a:ext cx="1314462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Conversion Rate</a:t>
            </a:r>
          </a:p>
        </p:txBody>
      </p:sp>
      <p:sp>
        <p:nvSpPr>
          <p:cNvPr id="36" name="Rectangle 35"/>
          <p:cNvSpPr/>
          <p:nvPr/>
        </p:nvSpPr>
        <p:spPr>
          <a:xfrm flipH="1">
            <a:off x="8355498" y="2364121"/>
            <a:ext cx="270907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 %</a:t>
            </a: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245033774"/>
              </p:ext>
            </p:extLst>
          </p:nvPr>
        </p:nvGraphicFramePr>
        <p:xfrm>
          <a:off x="4728852" y="3895123"/>
          <a:ext cx="4186548" cy="551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5017847" y="4657242"/>
            <a:ext cx="3608557" cy="157900"/>
            <a:chOff x="1976503" y="3038116"/>
            <a:chExt cx="3347972" cy="209909"/>
          </a:xfrm>
        </p:grpSpPr>
        <p:sp>
          <p:nvSpPr>
            <p:cNvPr id="31" name="Rounded Rectangle 30"/>
            <p:cNvSpPr/>
            <p:nvPr/>
          </p:nvSpPr>
          <p:spPr>
            <a:xfrm>
              <a:off x="1976503" y="3038116"/>
              <a:ext cx="3347972" cy="2099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1976503" y="3038116"/>
              <a:ext cx="1652295" cy="20990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100" dirty="0"/>
                <a:t>15</a:t>
              </a:r>
            </a:p>
          </p:txBody>
        </p:sp>
      </p:grpSp>
      <p:sp>
        <p:nvSpPr>
          <p:cNvPr id="29" name="Rectangle 28"/>
          <p:cNvSpPr/>
          <p:nvPr/>
        </p:nvSpPr>
        <p:spPr>
          <a:xfrm flipH="1">
            <a:off x="5017847" y="4429704"/>
            <a:ext cx="1144544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Cycle Length</a:t>
            </a:r>
          </a:p>
        </p:txBody>
      </p:sp>
      <p:sp>
        <p:nvSpPr>
          <p:cNvPr id="30" name="Rectangle 29"/>
          <p:cNvSpPr/>
          <p:nvPr/>
        </p:nvSpPr>
        <p:spPr>
          <a:xfrm flipH="1">
            <a:off x="8156726" y="4429704"/>
            <a:ext cx="469679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 Days</a:t>
            </a:r>
          </a:p>
        </p:txBody>
      </p:sp>
      <p:sp>
        <p:nvSpPr>
          <p:cNvPr id="37" name="Rectangle 36"/>
          <p:cNvSpPr/>
          <p:nvPr/>
        </p:nvSpPr>
        <p:spPr>
          <a:xfrm flipH="1">
            <a:off x="5017847" y="3794920"/>
            <a:ext cx="1314462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Conversion Rate</a:t>
            </a:r>
          </a:p>
        </p:txBody>
      </p:sp>
      <p:sp>
        <p:nvSpPr>
          <p:cNvPr id="38" name="Rectangle 37"/>
          <p:cNvSpPr/>
          <p:nvPr/>
        </p:nvSpPr>
        <p:spPr>
          <a:xfrm flipH="1">
            <a:off x="8355498" y="3794920"/>
            <a:ext cx="270907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 %</a:t>
            </a:r>
          </a:p>
        </p:txBody>
      </p:sp>
      <p:sp>
        <p:nvSpPr>
          <p:cNvPr id="46" name="Rectangle 45"/>
          <p:cNvSpPr/>
          <p:nvPr/>
        </p:nvSpPr>
        <p:spPr>
          <a:xfrm flipH="1">
            <a:off x="6402941" y="719070"/>
            <a:ext cx="838371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accent1"/>
                </a:solidFill>
              </a:rPr>
              <a:t>EMPLOYEE 1</a:t>
            </a:r>
          </a:p>
        </p:txBody>
      </p:sp>
      <p:sp>
        <p:nvSpPr>
          <p:cNvPr id="47" name="Rectangle 46"/>
          <p:cNvSpPr/>
          <p:nvPr/>
        </p:nvSpPr>
        <p:spPr>
          <a:xfrm flipH="1">
            <a:off x="6402941" y="2166415"/>
            <a:ext cx="838371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</a:rPr>
              <a:t>EMPLOYEE 2</a:t>
            </a:r>
          </a:p>
        </p:txBody>
      </p:sp>
      <p:sp>
        <p:nvSpPr>
          <p:cNvPr id="48" name="Rectangle 47"/>
          <p:cNvSpPr/>
          <p:nvPr/>
        </p:nvSpPr>
        <p:spPr>
          <a:xfrm flipH="1">
            <a:off x="6402941" y="3583730"/>
            <a:ext cx="838371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</a:rPr>
              <a:t>EMPLOYEE 3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30629" y="2286000"/>
            <a:ext cx="4398652" cy="266698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 flipH="1">
            <a:off x="1174191" y="732036"/>
            <a:ext cx="2311530" cy="369332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 Days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 SALES CYCLE LENGTH</a:t>
            </a:r>
          </a:p>
        </p:txBody>
      </p:sp>
      <p:sp>
        <p:nvSpPr>
          <p:cNvPr id="59" name="Rectangle 58"/>
          <p:cNvSpPr/>
          <p:nvPr/>
        </p:nvSpPr>
        <p:spPr>
          <a:xfrm flipH="1">
            <a:off x="521769" y="2341038"/>
            <a:ext cx="3616375" cy="369332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 Days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FUNNEL &amp; AVG. LENGTH OF SALES STAGES </a:t>
            </a:r>
          </a:p>
        </p:txBody>
      </p:sp>
      <p:cxnSp>
        <p:nvCxnSpPr>
          <p:cNvPr id="74" name="Elbow Connector 73"/>
          <p:cNvCxnSpPr>
            <a:stCxn id="83" idx="0"/>
            <a:endCxn id="84" idx="4"/>
          </p:cNvCxnSpPr>
          <p:nvPr/>
        </p:nvCxnSpPr>
        <p:spPr>
          <a:xfrm rot="16200000" flipH="1">
            <a:off x="810949" y="3846760"/>
            <a:ext cx="1771525" cy="12700"/>
          </a:xfrm>
          <a:prstGeom prst="bentConnector5">
            <a:avLst>
              <a:gd name="adj1" fmla="val -7258"/>
              <a:gd name="adj2" fmla="val -9465016"/>
              <a:gd name="adj3" fmla="val 110753"/>
            </a:avLst>
          </a:prstGeom>
          <a:ln w="12700">
            <a:solidFill>
              <a:schemeClr val="tx1">
                <a:lumMod val="25000"/>
                <a:lumOff val="75000"/>
              </a:schemeClr>
            </a:solidFill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1622417" y="2960998"/>
            <a:ext cx="148589" cy="14858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84" name="Oval 83"/>
          <p:cNvSpPr/>
          <p:nvPr/>
        </p:nvSpPr>
        <p:spPr>
          <a:xfrm>
            <a:off x="1622417" y="4583934"/>
            <a:ext cx="148589" cy="1485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94" name="Oval 93"/>
          <p:cNvSpPr/>
          <p:nvPr/>
        </p:nvSpPr>
        <p:spPr>
          <a:xfrm>
            <a:off x="332829" y="3683290"/>
            <a:ext cx="326176" cy="326944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b="1" dirty="0"/>
              <a:t>8%</a:t>
            </a:r>
          </a:p>
        </p:txBody>
      </p:sp>
      <p:sp>
        <p:nvSpPr>
          <p:cNvPr id="102" name="Freeform 101"/>
          <p:cNvSpPr/>
          <p:nvPr/>
        </p:nvSpPr>
        <p:spPr>
          <a:xfrm>
            <a:off x="757417" y="3035293"/>
            <a:ext cx="1878589" cy="379318"/>
          </a:xfrm>
          <a:custGeom>
            <a:avLst/>
            <a:gdLst>
              <a:gd name="connsiteX0" fmla="*/ 0 w 1878589"/>
              <a:gd name="connsiteY0" fmla="*/ 0 h 379318"/>
              <a:gd name="connsiteX1" fmla="*/ 1878589 w 1878589"/>
              <a:gd name="connsiteY1" fmla="*/ 0 h 379318"/>
              <a:gd name="connsiteX2" fmla="*/ 1732995 w 1878589"/>
              <a:gd name="connsiteY2" fmla="*/ 379318 h 379318"/>
              <a:gd name="connsiteX3" fmla="*/ 145594 w 1878589"/>
              <a:gd name="connsiteY3" fmla="*/ 379318 h 379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8589" h="379318">
                <a:moveTo>
                  <a:pt x="0" y="0"/>
                </a:moveTo>
                <a:lnTo>
                  <a:pt x="1878589" y="0"/>
                </a:lnTo>
                <a:lnTo>
                  <a:pt x="1732995" y="379318"/>
                </a:lnTo>
                <a:lnTo>
                  <a:pt x="145594" y="37931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Opportunities</a:t>
            </a:r>
            <a:br>
              <a:rPr lang="en-US" sz="800" dirty="0"/>
            </a:br>
            <a:r>
              <a:rPr lang="en-US" sz="800" dirty="0"/>
              <a:t>1,234</a:t>
            </a:r>
          </a:p>
        </p:txBody>
      </p:sp>
      <p:sp>
        <p:nvSpPr>
          <p:cNvPr id="101" name="Freeform 100"/>
          <p:cNvSpPr/>
          <p:nvPr/>
        </p:nvSpPr>
        <p:spPr>
          <a:xfrm>
            <a:off x="916530" y="3449833"/>
            <a:ext cx="1560363" cy="379318"/>
          </a:xfrm>
          <a:custGeom>
            <a:avLst/>
            <a:gdLst>
              <a:gd name="connsiteX0" fmla="*/ 0 w 1560363"/>
              <a:gd name="connsiteY0" fmla="*/ 0 h 379318"/>
              <a:gd name="connsiteX1" fmla="*/ 1560363 w 1560363"/>
              <a:gd name="connsiteY1" fmla="*/ 0 h 379318"/>
              <a:gd name="connsiteX2" fmla="*/ 1414770 w 1560363"/>
              <a:gd name="connsiteY2" fmla="*/ 379318 h 379318"/>
              <a:gd name="connsiteX3" fmla="*/ 145594 w 1560363"/>
              <a:gd name="connsiteY3" fmla="*/ 379318 h 379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0363" h="379318">
                <a:moveTo>
                  <a:pt x="0" y="0"/>
                </a:moveTo>
                <a:lnTo>
                  <a:pt x="1560363" y="0"/>
                </a:lnTo>
                <a:lnTo>
                  <a:pt x="1414770" y="379318"/>
                </a:lnTo>
                <a:lnTo>
                  <a:pt x="145594" y="37931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Proposal</a:t>
            </a:r>
            <a:br>
              <a:rPr lang="en-US" sz="800" dirty="0"/>
            </a:br>
            <a:r>
              <a:rPr lang="en-US" sz="800" dirty="0"/>
              <a:t>555</a:t>
            </a:r>
          </a:p>
        </p:txBody>
      </p:sp>
      <p:sp>
        <p:nvSpPr>
          <p:cNvPr id="100" name="Freeform 99"/>
          <p:cNvSpPr/>
          <p:nvPr/>
        </p:nvSpPr>
        <p:spPr>
          <a:xfrm>
            <a:off x="1075643" y="3864372"/>
            <a:ext cx="1242138" cy="379318"/>
          </a:xfrm>
          <a:custGeom>
            <a:avLst/>
            <a:gdLst>
              <a:gd name="connsiteX0" fmla="*/ 0 w 1242138"/>
              <a:gd name="connsiteY0" fmla="*/ 0 h 379318"/>
              <a:gd name="connsiteX1" fmla="*/ 1242138 w 1242138"/>
              <a:gd name="connsiteY1" fmla="*/ 0 h 379318"/>
              <a:gd name="connsiteX2" fmla="*/ 1096544 w 1242138"/>
              <a:gd name="connsiteY2" fmla="*/ 379318 h 379318"/>
              <a:gd name="connsiteX3" fmla="*/ 145594 w 1242138"/>
              <a:gd name="connsiteY3" fmla="*/ 379318 h 379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2138" h="379318">
                <a:moveTo>
                  <a:pt x="0" y="0"/>
                </a:moveTo>
                <a:lnTo>
                  <a:pt x="1242138" y="0"/>
                </a:lnTo>
                <a:lnTo>
                  <a:pt x="1096544" y="379318"/>
                </a:lnTo>
                <a:lnTo>
                  <a:pt x="145594" y="3793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Negotiation</a:t>
            </a:r>
            <a:br>
              <a:rPr lang="en-US" sz="800" dirty="0"/>
            </a:br>
            <a:r>
              <a:rPr lang="en-US" sz="800" dirty="0"/>
              <a:t>444</a:t>
            </a:r>
          </a:p>
        </p:txBody>
      </p:sp>
      <p:sp>
        <p:nvSpPr>
          <p:cNvPr id="99" name="Freeform 98"/>
          <p:cNvSpPr/>
          <p:nvPr/>
        </p:nvSpPr>
        <p:spPr>
          <a:xfrm>
            <a:off x="1234755" y="4278912"/>
            <a:ext cx="923912" cy="379317"/>
          </a:xfrm>
          <a:custGeom>
            <a:avLst/>
            <a:gdLst>
              <a:gd name="connsiteX0" fmla="*/ 0 w 923912"/>
              <a:gd name="connsiteY0" fmla="*/ 0 h 379317"/>
              <a:gd name="connsiteX1" fmla="*/ 923912 w 923912"/>
              <a:gd name="connsiteY1" fmla="*/ 0 h 379317"/>
              <a:gd name="connsiteX2" fmla="*/ 778319 w 923912"/>
              <a:gd name="connsiteY2" fmla="*/ 379317 h 379317"/>
              <a:gd name="connsiteX3" fmla="*/ 145593 w 923912"/>
              <a:gd name="connsiteY3" fmla="*/ 379317 h 37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3912" h="379317">
                <a:moveTo>
                  <a:pt x="0" y="0"/>
                </a:moveTo>
                <a:lnTo>
                  <a:pt x="923912" y="0"/>
                </a:lnTo>
                <a:lnTo>
                  <a:pt x="778319" y="379317"/>
                </a:lnTo>
                <a:lnTo>
                  <a:pt x="145593" y="3793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Closing</a:t>
            </a:r>
            <a:br>
              <a:rPr lang="en-US" sz="800" dirty="0"/>
            </a:br>
            <a:r>
              <a:rPr lang="en-US" sz="800" dirty="0"/>
              <a:t>222</a:t>
            </a:r>
          </a:p>
        </p:txBody>
      </p:sp>
      <p:sp>
        <p:nvSpPr>
          <p:cNvPr id="79" name="Oval 78"/>
          <p:cNvSpPr/>
          <p:nvPr/>
        </p:nvSpPr>
        <p:spPr>
          <a:xfrm>
            <a:off x="688472" y="3086894"/>
            <a:ext cx="275470" cy="276117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1</a:t>
            </a:r>
          </a:p>
        </p:txBody>
      </p:sp>
      <p:sp>
        <p:nvSpPr>
          <p:cNvPr id="80" name="Oval 79"/>
          <p:cNvSpPr/>
          <p:nvPr/>
        </p:nvSpPr>
        <p:spPr>
          <a:xfrm>
            <a:off x="1162856" y="4330512"/>
            <a:ext cx="275470" cy="276117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1011167" y="3915973"/>
            <a:ext cx="275470" cy="276117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846551" y="3501434"/>
            <a:ext cx="275470" cy="276117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2</a:t>
            </a:r>
          </a:p>
        </p:txBody>
      </p:sp>
      <p:sp>
        <p:nvSpPr>
          <p:cNvPr id="104" name="Pentagon 103"/>
          <p:cNvSpPr/>
          <p:nvPr/>
        </p:nvSpPr>
        <p:spPr>
          <a:xfrm flipH="1">
            <a:off x="2743200" y="3033580"/>
            <a:ext cx="1583882" cy="372173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Opportunities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700" dirty="0">
                <a:solidFill>
                  <a:schemeClr val="bg1"/>
                </a:solidFill>
              </a:rPr>
              <a:t>xx days on average</a:t>
            </a:r>
          </a:p>
        </p:txBody>
      </p:sp>
      <p:sp>
        <p:nvSpPr>
          <p:cNvPr id="105" name="Pentagon 104"/>
          <p:cNvSpPr/>
          <p:nvPr/>
        </p:nvSpPr>
        <p:spPr>
          <a:xfrm flipH="1">
            <a:off x="2743200" y="3450743"/>
            <a:ext cx="1583882" cy="372173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Proposal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700" dirty="0">
                <a:solidFill>
                  <a:schemeClr val="bg1"/>
                </a:solidFill>
              </a:rPr>
              <a:t>xx days on average</a:t>
            </a:r>
          </a:p>
        </p:txBody>
      </p:sp>
      <p:sp>
        <p:nvSpPr>
          <p:cNvPr id="106" name="Pentagon 105"/>
          <p:cNvSpPr/>
          <p:nvPr/>
        </p:nvSpPr>
        <p:spPr>
          <a:xfrm flipH="1">
            <a:off x="2743200" y="4285070"/>
            <a:ext cx="1583882" cy="372172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Closing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700" dirty="0">
                <a:solidFill>
                  <a:schemeClr val="bg1"/>
                </a:solidFill>
              </a:rPr>
              <a:t>xx days on average</a:t>
            </a:r>
          </a:p>
        </p:txBody>
      </p:sp>
      <p:sp>
        <p:nvSpPr>
          <p:cNvPr id="107" name="Pentagon 106"/>
          <p:cNvSpPr/>
          <p:nvPr/>
        </p:nvSpPr>
        <p:spPr>
          <a:xfrm flipH="1">
            <a:off x="2743200" y="3867906"/>
            <a:ext cx="1583882" cy="372173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Negotiation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700" dirty="0">
                <a:solidFill>
                  <a:schemeClr val="bg1"/>
                </a:solidFill>
              </a:rPr>
              <a:t>xx days on average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5624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6800850" y="2120899"/>
            <a:ext cx="2212521" cy="1394778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9" name="Rectangle 38"/>
          <p:cNvSpPr/>
          <p:nvPr/>
        </p:nvSpPr>
        <p:spPr>
          <a:xfrm>
            <a:off x="2565626" y="679267"/>
            <a:ext cx="6455826" cy="141212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Sales Conversion Dashboard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1971120"/>
              </p:ext>
            </p:extLst>
          </p:nvPr>
        </p:nvGraphicFramePr>
        <p:xfrm>
          <a:off x="2785978" y="921320"/>
          <a:ext cx="6015122" cy="115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2565626" y="2120900"/>
            <a:ext cx="4165374" cy="921867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942675316"/>
              </p:ext>
            </p:extLst>
          </p:nvPr>
        </p:nvGraphicFramePr>
        <p:xfrm>
          <a:off x="2666054" y="2449568"/>
          <a:ext cx="3964519" cy="63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/>
          <p:cNvSpPr/>
          <p:nvPr/>
        </p:nvSpPr>
        <p:spPr>
          <a:xfrm flipH="1">
            <a:off x="2666054" y="2134418"/>
            <a:ext cx="1005083" cy="28665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1</a:t>
            </a:r>
            <a:b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Manager 1</a:t>
            </a:r>
          </a:p>
        </p:txBody>
      </p:sp>
      <p:sp>
        <p:nvSpPr>
          <p:cNvPr id="41" name="Rectangle 40"/>
          <p:cNvSpPr/>
          <p:nvPr/>
        </p:nvSpPr>
        <p:spPr>
          <a:xfrm flipH="1">
            <a:off x="5635108" y="2134418"/>
            <a:ext cx="995465" cy="28665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xx%</a:t>
            </a:r>
            <a:b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Conversion Rate</a:t>
            </a:r>
          </a:p>
        </p:txBody>
      </p:sp>
      <p:sp>
        <p:nvSpPr>
          <p:cNvPr id="5" name="Rectangle 4"/>
          <p:cNvSpPr/>
          <p:nvPr/>
        </p:nvSpPr>
        <p:spPr>
          <a:xfrm>
            <a:off x="2565626" y="3078275"/>
            <a:ext cx="4165374" cy="921868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849114684"/>
              </p:ext>
            </p:extLst>
          </p:nvPr>
        </p:nvGraphicFramePr>
        <p:xfrm>
          <a:off x="2666054" y="3392131"/>
          <a:ext cx="3964519" cy="63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4" name="Rectangle 43"/>
          <p:cNvSpPr/>
          <p:nvPr/>
        </p:nvSpPr>
        <p:spPr>
          <a:xfrm flipH="1">
            <a:off x="2666054" y="3091793"/>
            <a:ext cx="1005083" cy="28665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2</a:t>
            </a:r>
            <a:b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Manager 2</a:t>
            </a:r>
          </a:p>
        </p:txBody>
      </p:sp>
      <p:sp>
        <p:nvSpPr>
          <p:cNvPr id="45" name="Rectangle 44"/>
          <p:cNvSpPr/>
          <p:nvPr/>
        </p:nvSpPr>
        <p:spPr>
          <a:xfrm flipH="1">
            <a:off x="5635108" y="3091793"/>
            <a:ext cx="995465" cy="28665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xx%</a:t>
            </a:r>
            <a:b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Conversion Rate</a:t>
            </a:r>
          </a:p>
        </p:txBody>
      </p:sp>
      <p:sp>
        <p:nvSpPr>
          <p:cNvPr id="6" name="Rectangle 5"/>
          <p:cNvSpPr/>
          <p:nvPr/>
        </p:nvSpPr>
        <p:spPr>
          <a:xfrm>
            <a:off x="2565626" y="4020837"/>
            <a:ext cx="4165374" cy="921868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3804072290"/>
              </p:ext>
            </p:extLst>
          </p:nvPr>
        </p:nvGraphicFramePr>
        <p:xfrm>
          <a:off x="2666054" y="4319879"/>
          <a:ext cx="3964519" cy="633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7" name="Rectangle 46"/>
          <p:cNvSpPr/>
          <p:nvPr/>
        </p:nvSpPr>
        <p:spPr>
          <a:xfrm flipH="1">
            <a:off x="2666054" y="4034355"/>
            <a:ext cx="1005083" cy="28665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 3</a:t>
            </a:r>
            <a:b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Sales Manager 3</a:t>
            </a:r>
          </a:p>
        </p:txBody>
      </p:sp>
      <p:sp>
        <p:nvSpPr>
          <p:cNvPr id="48" name="Rectangle 47"/>
          <p:cNvSpPr/>
          <p:nvPr/>
        </p:nvSpPr>
        <p:spPr>
          <a:xfrm flipH="1">
            <a:off x="5635108" y="4034355"/>
            <a:ext cx="995465" cy="28665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xx%</a:t>
            </a:r>
            <a:b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Conversion Rate</a:t>
            </a:r>
          </a:p>
        </p:txBody>
      </p:sp>
      <p:sp>
        <p:nvSpPr>
          <p:cNvPr id="55" name="Rectangle 54"/>
          <p:cNvSpPr/>
          <p:nvPr/>
        </p:nvSpPr>
        <p:spPr>
          <a:xfrm flipH="1">
            <a:off x="4971198" y="731044"/>
            <a:ext cx="1644682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Converted Leads - Last 30 Days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800850" y="3547926"/>
            <a:ext cx="2212521" cy="1394778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grpSp>
        <p:nvGrpSpPr>
          <p:cNvPr id="59" name="Group 58"/>
          <p:cNvGrpSpPr/>
          <p:nvPr/>
        </p:nvGrpSpPr>
        <p:grpSpPr>
          <a:xfrm>
            <a:off x="7356020" y="2202302"/>
            <a:ext cx="1102180" cy="1102180"/>
            <a:chOff x="1997965" y="1864588"/>
            <a:chExt cx="823230" cy="823230"/>
          </a:xfrm>
        </p:grpSpPr>
        <p:sp>
          <p:nvSpPr>
            <p:cNvPr id="60" name="Pie 59"/>
            <p:cNvSpPr/>
            <p:nvPr/>
          </p:nvSpPr>
          <p:spPr>
            <a:xfrm>
              <a:off x="1997965" y="1864588"/>
              <a:ext cx="823230" cy="823230"/>
            </a:xfrm>
            <a:prstGeom prst="pie">
              <a:avLst>
                <a:gd name="adj1" fmla="val 7402446"/>
                <a:gd name="adj2" fmla="val 3437346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Pie 60"/>
            <p:cNvSpPr/>
            <p:nvPr/>
          </p:nvSpPr>
          <p:spPr>
            <a:xfrm>
              <a:off x="1997965" y="1864588"/>
              <a:ext cx="823230" cy="823230"/>
            </a:xfrm>
            <a:prstGeom prst="pie">
              <a:avLst>
                <a:gd name="adj1" fmla="val 7402446"/>
                <a:gd name="adj2" fmla="val 1298810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022" y="2042232"/>
              <a:ext cx="469116" cy="46794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accent1"/>
                  </a:solidFill>
                </a:rPr>
                <a:t>25%</a:t>
              </a:r>
            </a:p>
          </p:txBody>
        </p:sp>
      </p:grpSp>
      <p:sp>
        <p:nvSpPr>
          <p:cNvPr id="63" name="Rectangle 62"/>
          <p:cNvSpPr/>
          <p:nvPr/>
        </p:nvSpPr>
        <p:spPr>
          <a:xfrm flipH="1">
            <a:off x="7222627" y="3295776"/>
            <a:ext cx="1368965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Lead-to-Opportunity Ratio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7356020" y="3629328"/>
            <a:ext cx="1102180" cy="1102180"/>
            <a:chOff x="1997965" y="1864588"/>
            <a:chExt cx="823230" cy="823230"/>
          </a:xfrm>
        </p:grpSpPr>
        <p:sp>
          <p:nvSpPr>
            <p:cNvPr id="68" name="Pie 67"/>
            <p:cNvSpPr/>
            <p:nvPr/>
          </p:nvSpPr>
          <p:spPr>
            <a:xfrm>
              <a:off x="1997965" y="1864588"/>
              <a:ext cx="823230" cy="823230"/>
            </a:xfrm>
            <a:prstGeom prst="pie">
              <a:avLst>
                <a:gd name="adj1" fmla="val 7402446"/>
                <a:gd name="adj2" fmla="val 3437346"/>
              </a:avLst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Pie 68"/>
            <p:cNvSpPr/>
            <p:nvPr/>
          </p:nvSpPr>
          <p:spPr>
            <a:xfrm>
              <a:off x="1997965" y="1864588"/>
              <a:ext cx="823230" cy="823230"/>
            </a:xfrm>
            <a:prstGeom prst="pie">
              <a:avLst>
                <a:gd name="adj1" fmla="val 7402446"/>
                <a:gd name="adj2" fmla="val 1032483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157">
              <a:extLst>
                <a:ext uri="{FF2B5EF4-FFF2-40B4-BE49-F238E27FC236}">
                  <a16:creationId xmlns:a16="http://schemas.microsoft.com/office/drawing/2014/main" id="{95DF83CA-4C92-431F-983E-D87C2A818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022" y="2042232"/>
              <a:ext cx="469116" cy="46794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accent2"/>
                  </a:solidFill>
                </a:rPr>
                <a:t>10%</a:t>
              </a:r>
            </a:p>
          </p:txBody>
        </p:sp>
      </p:grpSp>
      <p:sp>
        <p:nvSpPr>
          <p:cNvPr id="67" name="Rectangle 66"/>
          <p:cNvSpPr/>
          <p:nvPr/>
        </p:nvSpPr>
        <p:spPr>
          <a:xfrm flipH="1">
            <a:off x="7249076" y="4722802"/>
            <a:ext cx="1316066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Opportunity-to-Win Ratio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72" name="Table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015919"/>
              </p:ext>
            </p:extLst>
          </p:nvPr>
        </p:nvGraphicFramePr>
        <p:xfrm>
          <a:off x="135572" y="680578"/>
          <a:ext cx="2413354" cy="4272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6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1656">
                <a:tc gridSpan="2"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Lead Conversion Ratio</a:t>
                      </a:r>
                      <a:br>
                        <a:rPr lang="en-US" sz="1100" dirty="0">
                          <a:solidFill>
                            <a:schemeClr val="bg1"/>
                          </a:solidFill>
                        </a:rPr>
                      </a:br>
                      <a:br>
                        <a:rPr lang="en-US" sz="11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10.1</a:t>
                      </a:r>
                      <a:br>
                        <a:rPr lang="en-US" sz="1100" dirty="0">
                          <a:solidFill>
                            <a:schemeClr val="bg1"/>
                          </a:solidFill>
                        </a:rPr>
                      </a:br>
                      <a:br>
                        <a:rPr lang="en-US" sz="11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Unqualified Leads turned into Customers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149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Leads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1234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149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Opportunities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6149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Negotiation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6149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Proposal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6149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Wins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2309528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Sales Opportunity Dashboard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92320" y="2076450"/>
            <a:ext cx="4421051" cy="135763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3850639" y="679267"/>
            <a:ext cx="5162731" cy="137136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43581"/>
              </p:ext>
            </p:extLst>
          </p:nvPr>
        </p:nvGraphicFramePr>
        <p:xfrm>
          <a:off x="4042818" y="798655"/>
          <a:ext cx="4812665" cy="1214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214835255"/>
              </p:ext>
            </p:extLst>
          </p:nvPr>
        </p:nvGraphicFramePr>
        <p:xfrm>
          <a:off x="4750208" y="2230736"/>
          <a:ext cx="4105275" cy="1191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Rectangle 15"/>
          <p:cNvSpPr/>
          <p:nvPr/>
        </p:nvSpPr>
        <p:spPr>
          <a:xfrm>
            <a:off x="130629" y="2076450"/>
            <a:ext cx="4421051" cy="135763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819410506"/>
              </p:ext>
            </p:extLst>
          </p:nvPr>
        </p:nvGraphicFramePr>
        <p:xfrm>
          <a:off x="1513840" y="2230411"/>
          <a:ext cx="2880142" cy="1191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Rectangle 18"/>
          <p:cNvSpPr/>
          <p:nvPr/>
        </p:nvSpPr>
        <p:spPr>
          <a:xfrm>
            <a:off x="161099" y="2147253"/>
            <a:ext cx="1200976" cy="375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Lost Opportunities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600" dirty="0">
                <a:solidFill>
                  <a:schemeClr val="bg1"/>
                </a:solidFill>
              </a:rPr>
              <a:t>47(+x%)</a:t>
            </a:r>
            <a:br>
              <a:rPr lang="en-US" sz="600" dirty="0">
                <a:solidFill>
                  <a:schemeClr val="bg1"/>
                </a:solidFill>
              </a:rPr>
            </a:br>
            <a:r>
              <a:rPr lang="en-US" sz="600" dirty="0">
                <a:solidFill>
                  <a:schemeClr val="bg1"/>
                </a:solidFill>
              </a:rPr>
              <a:t>vs Last month</a:t>
            </a:r>
            <a:endParaRPr lang="en-US" sz="400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61099" y="2998153"/>
            <a:ext cx="1200976" cy="37511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Opp.Churnrate</a:t>
            </a:r>
            <a:br>
              <a:rPr lang="en-US" sz="700" dirty="0">
                <a:solidFill>
                  <a:schemeClr val="bg1"/>
                </a:solidFill>
              </a:rPr>
            </a:br>
            <a:r>
              <a:rPr lang="en-US" sz="600" dirty="0">
                <a:solidFill>
                  <a:schemeClr val="bg1"/>
                </a:solidFill>
              </a:rPr>
              <a:t>47(+x%)</a:t>
            </a:r>
            <a:br>
              <a:rPr lang="en-US" sz="600" dirty="0">
                <a:solidFill>
                  <a:schemeClr val="bg1"/>
                </a:solidFill>
              </a:rPr>
            </a:br>
            <a:r>
              <a:rPr lang="en-US" sz="600" dirty="0">
                <a:solidFill>
                  <a:schemeClr val="bg1"/>
                </a:solidFill>
              </a:rPr>
              <a:t>vs Last month</a:t>
            </a:r>
            <a:endParaRPr lang="en-US" sz="400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61099" y="2572703"/>
            <a:ext cx="1200976" cy="37511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Lost Purchase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600" dirty="0">
                <a:solidFill>
                  <a:schemeClr val="bg1"/>
                </a:solidFill>
              </a:rPr>
              <a:t>$47(+x%)</a:t>
            </a:r>
            <a:br>
              <a:rPr lang="en-US" sz="600" dirty="0">
                <a:solidFill>
                  <a:schemeClr val="bg1"/>
                </a:solidFill>
              </a:rPr>
            </a:br>
            <a:r>
              <a:rPr lang="en-US" sz="600" dirty="0">
                <a:solidFill>
                  <a:schemeClr val="bg1"/>
                </a:solidFill>
              </a:rPr>
              <a:t>vs Last month</a:t>
            </a:r>
            <a:endParaRPr lang="en-US" sz="400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30628" y="679266"/>
            <a:ext cx="1806793" cy="6576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Current Opportunities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47(+x%)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vs Last month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974632" y="679266"/>
            <a:ext cx="1806793" cy="6576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Current Purchase Value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47(+x%)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vs Last month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30628" y="1392997"/>
            <a:ext cx="1806793" cy="65763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Avg. Purchase Value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47(+x%)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vs Last month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74632" y="1392997"/>
            <a:ext cx="1806793" cy="65763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Win Rate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47(+x%)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vs Last month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 flipH="1">
            <a:off x="5319520" y="703585"/>
            <a:ext cx="2224968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/>
              <a:t>New Sales Opportunities | Purchase Value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 flipH="1">
            <a:off x="5480622" y="2108514"/>
            <a:ext cx="1902765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 Purchase Value By Package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 flipH="1">
            <a:off x="2131570" y="2108514"/>
            <a:ext cx="1644682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Reasons for lost Opportunities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731030"/>
              </p:ext>
            </p:extLst>
          </p:nvPr>
        </p:nvGraphicFramePr>
        <p:xfrm>
          <a:off x="161102" y="3484419"/>
          <a:ext cx="8852270" cy="1468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5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52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5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52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52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52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852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522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8522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83573">
                <a:tc gridSpan="10">
                  <a:txBody>
                    <a:bodyPr/>
                    <a:lstStyle/>
                    <a:p>
                      <a:r>
                        <a:rPr lang="en-US" sz="900" dirty="0"/>
                        <a:t>Details Opportunities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573">
                <a:tc>
                  <a:txBody>
                    <a:bodyPr/>
                    <a:lstStyle/>
                    <a:p>
                      <a:r>
                        <a:rPr lang="en-US" sz="900" b="1" dirty="0" err="1"/>
                        <a:t>Nr</a:t>
                      </a:r>
                      <a:r>
                        <a:rPr lang="en-US" sz="900" b="1" dirty="0"/>
                        <a:t>.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First Contact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Sales Reb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Company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Country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Package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Stage name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Comment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Avg.Purchase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Score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73">
                <a:tc>
                  <a:txBody>
                    <a:bodyPr/>
                    <a:lstStyle/>
                    <a:p>
                      <a:r>
                        <a:rPr lang="en-US" sz="800" dirty="0"/>
                        <a:t>No</a:t>
                      </a:r>
                      <a:r>
                        <a:rPr lang="en-US" sz="800" baseline="0" dirty="0"/>
                        <a:t> 1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Date 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Name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Company name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Country1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Basic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Closing 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------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$123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573">
                <a:tc>
                  <a:txBody>
                    <a:bodyPr/>
                    <a:lstStyle/>
                    <a:p>
                      <a:r>
                        <a:rPr lang="en-US" sz="800" dirty="0"/>
                        <a:t>No</a:t>
                      </a:r>
                      <a:r>
                        <a:rPr lang="en-US" sz="800" baseline="0" dirty="0"/>
                        <a:t> 1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Date 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Name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Company name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Country2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Professional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Lost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------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$123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573">
                <a:tc>
                  <a:txBody>
                    <a:bodyPr/>
                    <a:lstStyle/>
                    <a:p>
                      <a:r>
                        <a:rPr lang="en-US" sz="800"/>
                        <a:t>No</a:t>
                      </a:r>
                      <a:r>
                        <a:rPr lang="en-US" sz="800" baseline="0"/>
                        <a:t> 1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Date 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Name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Company name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Country3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Premium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New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------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$123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573">
                <a:tc>
                  <a:txBody>
                    <a:bodyPr/>
                    <a:lstStyle/>
                    <a:p>
                      <a:r>
                        <a:rPr lang="en-US" sz="800"/>
                        <a:t>No</a:t>
                      </a:r>
                      <a:r>
                        <a:rPr lang="en-US" sz="800" baseline="0"/>
                        <a:t> 1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Date 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Name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Company name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Country4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Basic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Proposal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------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$123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3573">
                <a:tc>
                  <a:txBody>
                    <a:bodyPr/>
                    <a:lstStyle/>
                    <a:p>
                      <a:r>
                        <a:rPr lang="en-US" sz="800"/>
                        <a:t>No</a:t>
                      </a:r>
                      <a:r>
                        <a:rPr lang="en-US" sz="800" baseline="0"/>
                        <a:t> 1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Date 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Name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Company name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Country5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Professional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New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------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$123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3573">
                <a:tc>
                  <a:txBody>
                    <a:bodyPr/>
                    <a:lstStyle/>
                    <a:p>
                      <a:r>
                        <a:rPr lang="en-US" sz="800" dirty="0"/>
                        <a:t>No</a:t>
                      </a:r>
                      <a:r>
                        <a:rPr lang="en-US" sz="800" baseline="0" dirty="0"/>
                        <a:t> 1</a:t>
                      </a:r>
                      <a:endParaRPr lang="en-US" sz="800" dirty="0"/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Date 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Name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Company name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Country6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Premium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New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------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$123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065811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100" dirty="0"/>
              <a:t>CEO Report Template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115052" y="685801"/>
            <a:ext cx="2743199" cy="19430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Rounded Rectangle 20"/>
          <p:cNvSpPr/>
          <p:nvPr/>
        </p:nvSpPr>
        <p:spPr>
          <a:xfrm>
            <a:off x="3228976" y="685802"/>
            <a:ext cx="2743199" cy="1943098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" name="Rounded Rectangle 21"/>
          <p:cNvSpPr/>
          <p:nvPr/>
        </p:nvSpPr>
        <p:spPr>
          <a:xfrm>
            <a:off x="6115052" y="2777623"/>
            <a:ext cx="2743199" cy="194399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ounded Rectangle 26"/>
          <p:cNvSpPr/>
          <p:nvPr/>
        </p:nvSpPr>
        <p:spPr>
          <a:xfrm>
            <a:off x="342901" y="685801"/>
            <a:ext cx="2743199" cy="194309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8" name="Rounded Rectangle 27"/>
          <p:cNvSpPr/>
          <p:nvPr/>
        </p:nvSpPr>
        <p:spPr>
          <a:xfrm>
            <a:off x="342901" y="2777623"/>
            <a:ext cx="2743199" cy="194399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ounded Rectangle 25"/>
          <p:cNvSpPr/>
          <p:nvPr/>
        </p:nvSpPr>
        <p:spPr>
          <a:xfrm>
            <a:off x="3228976" y="2800351"/>
            <a:ext cx="2743199" cy="1918187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0" name="Google Shape;13317;p86"/>
          <p:cNvSpPr/>
          <p:nvPr/>
        </p:nvSpPr>
        <p:spPr>
          <a:xfrm>
            <a:off x="1353786" y="991182"/>
            <a:ext cx="721428" cy="723318"/>
          </a:xfrm>
          <a:custGeom>
            <a:avLst/>
            <a:gdLst/>
            <a:ahLst/>
            <a:cxnLst/>
            <a:rect l="l" t="t" r="r" b="b"/>
            <a:pathLst>
              <a:path w="11815" h="11846" extrusionOk="0">
                <a:moveTo>
                  <a:pt x="5829" y="693"/>
                </a:moveTo>
                <a:cubicBezTo>
                  <a:pt x="6238" y="693"/>
                  <a:pt x="6553" y="1008"/>
                  <a:pt x="6553" y="1418"/>
                </a:cubicBezTo>
                <a:cubicBezTo>
                  <a:pt x="6553" y="1796"/>
                  <a:pt x="6238" y="2111"/>
                  <a:pt x="5829" y="2111"/>
                </a:cubicBezTo>
                <a:cubicBezTo>
                  <a:pt x="5451" y="2111"/>
                  <a:pt x="5136" y="1796"/>
                  <a:pt x="5136" y="1418"/>
                </a:cubicBezTo>
                <a:cubicBezTo>
                  <a:pt x="5136" y="1008"/>
                  <a:pt x="5482" y="693"/>
                  <a:pt x="5829" y="693"/>
                </a:cubicBezTo>
                <a:close/>
                <a:moveTo>
                  <a:pt x="5829" y="2773"/>
                </a:moveTo>
                <a:cubicBezTo>
                  <a:pt x="6774" y="2773"/>
                  <a:pt x="7562" y="3560"/>
                  <a:pt x="7562" y="4568"/>
                </a:cubicBezTo>
                <a:lnTo>
                  <a:pt x="7562" y="4915"/>
                </a:lnTo>
                <a:lnTo>
                  <a:pt x="4096" y="4915"/>
                </a:lnTo>
                <a:lnTo>
                  <a:pt x="4096" y="4568"/>
                </a:lnTo>
                <a:cubicBezTo>
                  <a:pt x="4096" y="3560"/>
                  <a:pt x="4884" y="2773"/>
                  <a:pt x="5829" y="2773"/>
                </a:cubicBezTo>
                <a:close/>
                <a:moveTo>
                  <a:pt x="2363" y="6963"/>
                </a:moveTo>
                <a:cubicBezTo>
                  <a:pt x="2773" y="6963"/>
                  <a:pt x="3088" y="7278"/>
                  <a:pt x="3088" y="7656"/>
                </a:cubicBezTo>
                <a:cubicBezTo>
                  <a:pt x="3088" y="8065"/>
                  <a:pt x="2773" y="8380"/>
                  <a:pt x="2363" y="8380"/>
                </a:cubicBezTo>
                <a:cubicBezTo>
                  <a:pt x="1985" y="8380"/>
                  <a:pt x="1670" y="8065"/>
                  <a:pt x="1670" y="7656"/>
                </a:cubicBezTo>
                <a:cubicBezTo>
                  <a:pt x="1670" y="7278"/>
                  <a:pt x="1985" y="6963"/>
                  <a:pt x="2363" y="6963"/>
                </a:cubicBezTo>
                <a:close/>
                <a:moveTo>
                  <a:pt x="9357" y="6963"/>
                </a:moveTo>
                <a:cubicBezTo>
                  <a:pt x="9735" y="6963"/>
                  <a:pt x="10050" y="7278"/>
                  <a:pt x="10050" y="7656"/>
                </a:cubicBezTo>
                <a:cubicBezTo>
                  <a:pt x="10050" y="8065"/>
                  <a:pt x="9735" y="8380"/>
                  <a:pt x="9357" y="8380"/>
                </a:cubicBezTo>
                <a:cubicBezTo>
                  <a:pt x="8948" y="8380"/>
                  <a:pt x="8633" y="8065"/>
                  <a:pt x="8633" y="7656"/>
                </a:cubicBezTo>
                <a:cubicBezTo>
                  <a:pt x="8633" y="7278"/>
                  <a:pt x="8948" y="6963"/>
                  <a:pt x="9357" y="6963"/>
                </a:cubicBezTo>
                <a:close/>
                <a:moveTo>
                  <a:pt x="2363" y="9042"/>
                </a:moveTo>
                <a:cubicBezTo>
                  <a:pt x="3308" y="9042"/>
                  <a:pt x="4096" y="9830"/>
                  <a:pt x="4096" y="10806"/>
                </a:cubicBezTo>
                <a:lnTo>
                  <a:pt x="4096" y="11184"/>
                </a:lnTo>
                <a:lnTo>
                  <a:pt x="630" y="11184"/>
                </a:lnTo>
                <a:lnTo>
                  <a:pt x="630" y="10806"/>
                </a:lnTo>
                <a:cubicBezTo>
                  <a:pt x="630" y="9830"/>
                  <a:pt x="1418" y="9042"/>
                  <a:pt x="2363" y="9042"/>
                </a:cubicBezTo>
                <a:close/>
                <a:moveTo>
                  <a:pt x="9357" y="9042"/>
                </a:moveTo>
                <a:cubicBezTo>
                  <a:pt x="10302" y="9042"/>
                  <a:pt x="11090" y="9830"/>
                  <a:pt x="11090" y="10806"/>
                </a:cubicBezTo>
                <a:lnTo>
                  <a:pt x="11090" y="11184"/>
                </a:lnTo>
                <a:lnTo>
                  <a:pt x="7625" y="11184"/>
                </a:lnTo>
                <a:lnTo>
                  <a:pt x="7625" y="10806"/>
                </a:lnTo>
                <a:cubicBezTo>
                  <a:pt x="7625" y="9830"/>
                  <a:pt x="8412" y="9042"/>
                  <a:pt x="9357" y="9042"/>
                </a:cubicBezTo>
                <a:close/>
                <a:moveTo>
                  <a:pt x="5892" y="0"/>
                </a:moveTo>
                <a:cubicBezTo>
                  <a:pt x="5136" y="0"/>
                  <a:pt x="4506" y="630"/>
                  <a:pt x="4506" y="1355"/>
                </a:cubicBezTo>
                <a:cubicBezTo>
                  <a:pt x="4506" y="1733"/>
                  <a:pt x="4632" y="2016"/>
                  <a:pt x="4852" y="2300"/>
                </a:cubicBezTo>
                <a:cubicBezTo>
                  <a:pt x="4033" y="2710"/>
                  <a:pt x="3466" y="3529"/>
                  <a:pt x="3466" y="4505"/>
                </a:cubicBezTo>
                <a:lnTo>
                  <a:pt x="3466" y="5230"/>
                </a:lnTo>
                <a:cubicBezTo>
                  <a:pt x="3466" y="5419"/>
                  <a:pt x="3623" y="5577"/>
                  <a:pt x="3844" y="5577"/>
                </a:cubicBezTo>
                <a:lnTo>
                  <a:pt x="5577" y="5577"/>
                </a:lnTo>
                <a:lnTo>
                  <a:pt x="5577" y="7152"/>
                </a:lnTo>
                <a:lnTo>
                  <a:pt x="3875" y="8822"/>
                </a:lnTo>
                <a:cubicBezTo>
                  <a:pt x="3749" y="8696"/>
                  <a:pt x="3592" y="8601"/>
                  <a:pt x="3434" y="8569"/>
                </a:cubicBezTo>
                <a:cubicBezTo>
                  <a:pt x="3686" y="8349"/>
                  <a:pt x="3781" y="8034"/>
                  <a:pt x="3781" y="7624"/>
                </a:cubicBezTo>
                <a:cubicBezTo>
                  <a:pt x="3781" y="6868"/>
                  <a:pt x="3151" y="6238"/>
                  <a:pt x="2426" y="6238"/>
                </a:cubicBezTo>
                <a:cubicBezTo>
                  <a:pt x="1670" y="6238"/>
                  <a:pt x="1040" y="6868"/>
                  <a:pt x="1040" y="7624"/>
                </a:cubicBezTo>
                <a:cubicBezTo>
                  <a:pt x="1040" y="7971"/>
                  <a:pt x="1166" y="8286"/>
                  <a:pt x="1387" y="8569"/>
                </a:cubicBezTo>
                <a:cubicBezTo>
                  <a:pt x="567" y="8979"/>
                  <a:pt x="0" y="9798"/>
                  <a:pt x="0" y="10775"/>
                </a:cubicBezTo>
                <a:lnTo>
                  <a:pt x="0" y="11499"/>
                </a:lnTo>
                <a:cubicBezTo>
                  <a:pt x="0" y="11688"/>
                  <a:pt x="158" y="11846"/>
                  <a:pt x="378" y="11846"/>
                </a:cubicBezTo>
                <a:lnTo>
                  <a:pt x="4474" y="11846"/>
                </a:lnTo>
                <a:cubicBezTo>
                  <a:pt x="4663" y="11846"/>
                  <a:pt x="4821" y="11688"/>
                  <a:pt x="4821" y="11499"/>
                </a:cubicBezTo>
                <a:lnTo>
                  <a:pt x="4821" y="10775"/>
                </a:lnTo>
                <a:cubicBezTo>
                  <a:pt x="4821" y="10239"/>
                  <a:pt x="4632" y="9704"/>
                  <a:pt x="4348" y="9326"/>
                </a:cubicBezTo>
                <a:lnTo>
                  <a:pt x="5860" y="7782"/>
                </a:lnTo>
                <a:lnTo>
                  <a:pt x="7404" y="9326"/>
                </a:lnTo>
                <a:cubicBezTo>
                  <a:pt x="7089" y="9704"/>
                  <a:pt x="6931" y="10239"/>
                  <a:pt x="6931" y="10775"/>
                </a:cubicBezTo>
                <a:lnTo>
                  <a:pt x="6931" y="11499"/>
                </a:lnTo>
                <a:cubicBezTo>
                  <a:pt x="6931" y="11688"/>
                  <a:pt x="7089" y="11846"/>
                  <a:pt x="7309" y="11846"/>
                </a:cubicBezTo>
                <a:lnTo>
                  <a:pt x="11468" y="11846"/>
                </a:lnTo>
                <a:cubicBezTo>
                  <a:pt x="11657" y="11846"/>
                  <a:pt x="11815" y="11688"/>
                  <a:pt x="11815" y="11499"/>
                </a:cubicBezTo>
                <a:lnTo>
                  <a:pt x="11815" y="10775"/>
                </a:lnTo>
                <a:cubicBezTo>
                  <a:pt x="11783" y="9830"/>
                  <a:pt x="11185" y="8979"/>
                  <a:pt x="10365" y="8569"/>
                </a:cubicBezTo>
                <a:cubicBezTo>
                  <a:pt x="10586" y="8349"/>
                  <a:pt x="10712" y="8034"/>
                  <a:pt x="10712" y="7624"/>
                </a:cubicBezTo>
                <a:cubicBezTo>
                  <a:pt x="10712" y="6868"/>
                  <a:pt x="10082" y="6238"/>
                  <a:pt x="9357" y="6238"/>
                </a:cubicBezTo>
                <a:cubicBezTo>
                  <a:pt x="8601" y="6238"/>
                  <a:pt x="7971" y="6868"/>
                  <a:pt x="7971" y="7624"/>
                </a:cubicBezTo>
                <a:cubicBezTo>
                  <a:pt x="7971" y="7971"/>
                  <a:pt x="8097" y="8286"/>
                  <a:pt x="8318" y="8569"/>
                </a:cubicBezTo>
                <a:cubicBezTo>
                  <a:pt x="8160" y="8664"/>
                  <a:pt x="8034" y="8727"/>
                  <a:pt x="7877" y="8822"/>
                </a:cubicBezTo>
                <a:lnTo>
                  <a:pt x="6207" y="7152"/>
                </a:lnTo>
                <a:lnTo>
                  <a:pt x="6207" y="5577"/>
                </a:lnTo>
                <a:lnTo>
                  <a:pt x="7940" y="5577"/>
                </a:lnTo>
                <a:cubicBezTo>
                  <a:pt x="8129" y="5577"/>
                  <a:pt x="8286" y="5419"/>
                  <a:pt x="8286" y="5230"/>
                </a:cubicBezTo>
                <a:lnTo>
                  <a:pt x="8286" y="4505"/>
                </a:lnTo>
                <a:cubicBezTo>
                  <a:pt x="8286" y="3529"/>
                  <a:pt x="7688" y="2710"/>
                  <a:pt x="6900" y="2300"/>
                </a:cubicBezTo>
                <a:cubicBezTo>
                  <a:pt x="7152" y="2080"/>
                  <a:pt x="7246" y="1764"/>
                  <a:pt x="7246" y="1355"/>
                </a:cubicBezTo>
                <a:cubicBezTo>
                  <a:pt x="7246" y="630"/>
                  <a:pt x="6616" y="0"/>
                  <a:pt x="589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endParaRPr sz="1350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C7313896-1F45-4883-B2C0-FEA644FDCE09}"/>
              </a:ext>
            </a:extLst>
          </p:cNvPr>
          <p:cNvGrpSpPr/>
          <p:nvPr/>
        </p:nvGrpSpPr>
        <p:grpSpPr>
          <a:xfrm>
            <a:off x="7148852" y="944086"/>
            <a:ext cx="675599" cy="663947"/>
            <a:chOff x="4108450" y="3276600"/>
            <a:chExt cx="368301" cy="361950"/>
          </a:xfrm>
          <a:solidFill>
            <a:schemeClr val="accent3"/>
          </a:solidFill>
        </p:grpSpPr>
        <p:sp>
          <p:nvSpPr>
            <p:cNvPr id="112" name="Freeform 55">
              <a:extLst>
                <a:ext uri="{FF2B5EF4-FFF2-40B4-BE49-F238E27FC236}">
                  <a16:creationId xmlns:a16="http://schemas.microsoft.com/office/drawing/2014/main" id="{71EC6060-B5CE-4F47-BEF2-5302E451E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738" y="3276600"/>
              <a:ext cx="344488" cy="257175"/>
            </a:xfrm>
            <a:custGeom>
              <a:avLst/>
              <a:gdLst>
                <a:gd name="T0" fmla="*/ 594 w 652"/>
                <a:gd name="T1" fmla="*/ 174 h 486"/>
                <a:gd name="T2" fmla="*/ 652 w 652"/>
                <a:gd name="T3" fmla="*/ 0 h 486"/>
                <a:gd name="T4" fmla="*/ 469 w 652"/>
                <a:gd name="T5" fmla="*/ 0 h 486"/>
                <a:gd name="T6" fmla="*/ 513 w 652"/>
                <a:gd name="T7" fmla="*/ 60 h 486"/>
                <a:gd name="T8" fmla="*/ 330 w 652"/>
                <a:gd name="T9" fmla="*/ 193 h 486"/>
                <a:gd name="T10" fmla="*/ 235 w 652"/>
                <a:gd name="T11" fmla="*/ 146 h 486"/>
                <a:gd name="T12" fmla="*/ 0 w 652"/>
                <a:gd name="T13" fmla="*/ 486 h 486"/>
                <a:gd name="T14" fmla="*/ 41 w 652"/>
                <a:gd name="T15" fmla="*/ 486 h 486"/>
                <a:gd name="T16" fmla="*/ 254 w 652"/>
                <a:gd name="T17" fmla="*/ 220 h 486"/>
                <a:gd name="T18" fmla="*/ 336 w 652"/>
                <a:gd name="T19" fmla="*/ 268 h 486"/>
                <a:gd name="T20" fmla="*/ 550 w 652"/>
                <a:gd name="T21" fmla="*/ 113 h 486"/>
                <a:gd name="T22" fmla="*/ 594 w 652"/>
                <a:gd name="T23" fmla="*/ 17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2" h="486">
                  <a:moveTo>
                    <a:pt x="594" y="174"/>
                  </a:moveTo>
                  <a:lnTo>
                    <a:pt x="652" y="0"/>
                  </a:lnTo>
                  <a:lnTo>
                    <a:pt x="469" y="0"/>
                  </a:lnTo>
                  <a:lnTo>
                    <a:pt x="513" y="60"/>
                  </a:lnTo>
                  <a:lnTo>
                    <a:pt x="330" y="193"/>
                  </a:lnTo>
                  <a:lnTo>
                    <a:pt x="235" y="146"/>
                  </a:lnTo>
                  <a:lnTo>
                    <a:pt x="0" y="486"/>
                  </a:lnTo>
                  <a:lnTo>
                    <a:pt x="41" y="486"/>
                  </a:lnTo>
                  <a:lnTo>
                    <a:pt x="254" y="220"/>
                  </a:lnTo>
                  <a:lnTo>
                    <a:pt x="336" y="268"/>
                  </a:lnTo>
                  <a:lnTo>
                    <a:pt x="550" y="113"/>
                  </a:lnTo>
                  <a:lnTo>
                    <a:pt x="594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56">
              <a:extLst>
                <a:ext uri="{FF2B5EF4-FFF2-40B4-BE49-F238E27FC236}">
                  <a16:creationId xmlns:a16="http://schemas.microsoft.com/office/drawing/2014/main" id="{EBA2F941-AF5C-4991-AA59-8A04083279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8450" y="3568700"/>
              <a:ext cx="115888" cy="69850"/>
            </a:xfrm>
            <a:custGeom>
              <a:avLst/>
              <a:gdLst>
                <a:gd name="T0" fmla="*/ 22 w 217"/>
                <a:gd name="T1" fmla="*/ 75 h 130"/>
                <a:gd name="T2" fmla="*/ 22 w 217"/>
                <a:gd name="T3" fmla="*/ 121 h 130"/>
                <a:gd name="T4" fmla="*/ 25 w 217"/>
                <a:gd name="T5" fmla="*/ 128 h 130"/>
                <a:gd name="T6" fmla="*/ 32 w 217"/>
                <a:gd name="T7" fmla="*/ 130 h 130"/>
                <a:gd name="T8" fmla="*/ 206 w 217"/>
                <a:gd name="T9" fmla="*/ 130 h 130"/>
                <a:gd name="T10" fmla="*/ 214 w 217"/>
                <a:gd name="T11" fmla="*/ 128 h 130"/>
                <a:gd name="T12" fmla="*/ 217 w 217"/>
                <a:gd name="T13" fmla="*/ 121 h 130"/>
                <a:gd name="T14" fmla="*/ 217 w 217"/>
                <a:gd name="T15" fmla="*/ 66 h 130"/>
                <a:gd name="T16" fmla="*/ 214 w 217"/>
                <a:gd name="T17" fmla="*/ 58 h 130"/>
                <a:gd name="T18" fmla="*/ 206 w 217"/>
                <a:gd name="T19" fmla="*/ 54 h 130"/>
                <a:gd name="T20" fmla="*/ 195 w 217"/>
                <a:gd name="T21" fmla="*/ 12 h 130"/>
                <a:gd name="T22" fmla="*/ 194 w 217"/>
                <a:gd name="T23" fmla="*/ 7 h 130"/>
                <a:gd name="T24" fmla="*/ 189 w 217"/>
                <a:gd name="T25" fmla="*/ 1 h 130"/>
                <a:gd name="T26" fmla="*/ 11 w 217"/>
                <a:gd name="T27" fmla="*/ 0 h 130"/>
                <a:gd name="T28" fmla="*/ 6 w 217"/>
                <a:gd name="T29" fmla="*/ 1 h 130"/>
                <a:gd name="T30" fmla="*/ 1 w 217"/>
                <a:gd name="T31" fmla="*/ 7 h 130"/>
                <a:gd name="T32" fmla="*/ 0 w 217"/>
                <a:gd name="T33" fmla="*/ 66 h 130"/>
                <a:gd name="T34" fmla="*/ 1 w 217"/>
                <a:gd name="T35" fmla="*/ 70 h 130"/>
                <a:gd name="T36" fmla="*/ 6 w 217"/>
                <a:gd name="T37" fmla="*/ 75 h 130"/>
                <a:gd name="T38" fmla="*/ 11 w 217"/>
                <a:gd name="T39" fmla="*/ 75 h 130"/>
                <a:gd name="T40" fmla="*/ 43 w 217"/>
                <a:gd name="T41" fmla="*/ 108 h 130"/>
                <a:gd name="T42" fmla="*/ 114 w 217"/>
                <a:gd name="T43" fmla="*/ 75 h 130"/>
                <a:gd name="T44" fmla="*/ 142 w 217"/>
                <a:gd name="T45" fmla="*/ 108 h 130"/>
                <a:gd name="T46" fmla="*/ 131 w 217"/>
                <a:gd name="T47" fmla="*/ 75 h 130"/>
                <a:gd name="T48" fmla="*/ 142 w 217"/>
                <a:gd name="T49" fmla="*/ 108 h 130"/>
                <a:gd name="T50" fmla="*/ 174 w 217"/>
                <a:gd name="T51" fmla="*/ 108 h 130"/>
                <a:gd name="T52" fmla="*/ 184 w 217"/>
                <a:gd name="T53" fmla="*/ 75 h 130"/>
                <a:gd name="T54" fmla="*/ 195 w 217"/>
                <a:gd name="T55" fmla="*/ 108 h 130"/>
                <a:gd name="T56" fmla="*/ 174 w 217"/>
                <a:gd name="T57" fmla="*/ 22 h 130"/>
                <a:gd name="T58" fmla="*/ 152 w 217"/>
                <a:gd name="T59" fmla="*/ 54 h 130"/>
                <a:gd name="T60" fmla="*/ 109 w 217"/>
                <a:gd name="T61" fmla="*/ 22 h 130"/>
                <a:gd name="T62" fmla="*/ 120 w 217"/>
                <a:gd name="T63" fmla="*/ 54 h 130"/>
                <a:gd name="T64" fmla="*/ 109 w 217"/>
                <a:gd name="T65" fmla="*/ 22 h 130"/>
                <a:gd name="T66" fmla="*/ 93 w 217"/>
                <a:gd name="T67" fmla="*/ 22 h 130"/>
                <a:gd name="T68" fmla="*/ 32 w 217"/>
                <a:gd name="T69" fmla="*/ 54 h 130"/>
                <a:gd name="T70" fmla="*/ 22 w 217"/>
                <a:gd name="T71" fmla="*/ 2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130">
                  <a:moveTo>
                    <a:pt x="11" y="75"/>
                  </a:moveTo>
                  <a:lnTo>
                    <a:pt x="22" y="75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3" y="124"/>
                  </a:lnTo>
                  <a:lnTo>
                    <a:pt x="25" y="128"/>
                  </a:lnTo>
                  <a:lnTo>
                    <a:pt x="28" y="130"/>
                  </a:lnTo>
                  <a:lnTo>
                    <a:pt x="32" y="130"/>
                  </a:lnTo>
                  <a:lnTo>
                    <a:pt x="206" y="130"/>
                  </a:lnTo>
                  <a:lnTo>
                    <a:pt x="206" y="130"/>
                  </a:lnTo>
                  <a:lnTo>
                    <a:pt x="211" y="130"/>
                  </a:lnTo>
                  <a:lnTo>
                    <a:pt x="214" y="128"/>
                  </a:lnTo>
                  <a:lnTo>
                    <a:pt x="216" y="124"/>
                  </a:lnTo>
                  <a:lnTo>
                    <a:pt x="217" y="121"/>
                  </a:lnTo>
                  <a:lnTo>
                    <a:pt x="217" y="66"/>
                  </a:lnTo>
                  <a:lnTo>
                    <a:pt x="217" y="66"/>
                  </a:lnTo>
                  <a:lnTo>
                    <a:pt x="216" y="62"/>
                  </a:lnTo>
                  <a:lnTo>
                    <a:pt x="214" y="58"/>
                  </a:lnTo>
                  <a:lnTo>
                    <a:pt x="211" y="54"/>
                  </a:lnTo>
                  <a:lnTo>
                    <a:pt x="206" y="54"/>
                  </a:lnTo>
                  <a:lnTo>
                    <a:pt x="195" y="54"/>
                  </a:lnTo>
                  <a:lnTo>
                    <a:pt x="195" y="12"/>
                  </a:lnTo>
                  <a:lnTo>
                    <a:pt x="195" y="12"/>
                  </a:lnTo>
                  <a:lnTo>
                    <a:pt x="194" y="7"/>
                  </a:lnTo>
                  <a:lnTo>
                    <a:pt x="192" y="3"/>
                  </a:lnTo>
                  <a:lnTo>
                    <a:pt x="189" y="1"/>
                  </a:lnTo>
                  <a:lnTo>
                    <a:pt x="184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1" y="70"/>
                  </a:lnTo>
                  <a:lnTo>
                    <a:pt x="3" y="73"/>
                  </a:lnTo>
                  <a:lnTo>
                    <a:pt x="6" y="75"/>
                  </a:lnTo>
                  <a:lnTo>
                    <a:pt x="11" y="75"/>
                  </a:lnTo>
                  <a:lnTo>
                    <a:pt x="11" y="75"/>
                  </a:lnTo>
                  <a:close/>
                  <a:moveTo>
                    <a:pt x="114" y="108"/>
                  </a:moveTo>
                  <a:lnTo>
                    <a:pt x="43" y="108"/>
                  </a:lnTo>
                  <a:lnTo>
                    <a:pt x="43" y="75"/>
                  </a:lnTo>
                  <a:lnTo>
                    <a:pt x="114" y="75"/>
                  </a:lnTo>
                  <a:lnTo>
                    <a:pt x="114" y="108"/>
                  </a:lnTo>
                  <a:close/>
                  <a:moveTo>
                    <a:pt x="142" y="108"/>
                  </a:moveTo>
                  <a:lnTo>
                    <a:pt x="131" y="108"/>
                  </a:lnTo>
                  <a:lnTo>
                    <a:pt x="131" y="75"/>
                  </a:lnTo>
                  <a:lnTo>
                    <a:pt x="142" y="75"/>
                  </a:lnTo>
                  <a:lnTo>
                    <a:pt x="142" y="108"/>
                  </a:lnTo>
                  <a:close/>
                  <a:moveTo>
                    <a:pt x="195" y="108"/>
                  </a:moveTo>
                  <a:lnTo>
                    <a:pt x="174" y="108"/>
                  </a:lnTo>
                  <a:lnTo>
                    <a:pt x="174" y="75"/>
                  </a:lnTo>
                  <a:lnTo>
                    <a:pt x="184" y="75"/>
                  </a:lnTo>
                  <a:lnTo>
                    <a:pt x="195" y="75"/>
                  </a:lnTo>
                  <a:lnTo>
                    <a:pt x="195" y="108"/>
                  </a:lnTo>
                  <a:close/>
                  <a:moveTo>
                    <a:pt x="152" y="22"/>
                  </a:moveTo>
                  <a:lnTo>
                    <a:pt x="174" y="22"/>
                  </a:lnTo>
                  <a:lnTo>
                    <a:pt x="174" y="54"/>
                  </a:lnTo>
                  <a:lnTo>
                    <a:pt x="152" y="54"/>
                  </a:lnTo>
                  <a:lnTo>
                    <a:pt x="152" y="22"/>
                  </a:lnTo>
                  <a:close/>
                  <a:moveTo>
                    <a:pt x="109" y="22"/>
                  </a:moveTo>
                  <a:lnTo>
                    <a:pt x="120" y="22"/>
                  </a:lnTo>
                  <a:lnTo>
                    <a:pt x="120" y="54"/>
                  </a:lnTo>
                  <a:lnTo>
                    <a:pt x="109" y="54"/>
                  </a:lnTo>
                  <a:lnTo>
                    <a:pt x="109" y="22"/>
                  </a:lnTo>
                  <a:close/>
                  <a:moveTo>
                    <a:pt x="22" y="22"/>
                  </a:moveTo>
                  <a:lnTo>
                    <a:pt x="93" y="22"/>
                  </a:lnTo>
                  <a:lnTo>
                    <a:pt x="93" y="54"/>
                  </a:lnTo>
                  <a:lnTo>
                    <a:pt x="32" y="54"/>
                  </a:lnTo>
                  <a:lnTo>
                    <a:pt x="22" y="54"/>
                  </a:lnTo>
                  <a:lnTo>
                    <a:pt x="2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57">
              <a:extLst>
                <a:ext uri="{FF2B5EF4-FFF2-40B4-BE49-F238E27FC236}">
                  <a16:creationId xmlns:a16="http://schemas.microsoft.com/office/drawing/2014/main" id="{B262E4B2-3C59-467D-996F-C57B22CAD6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8163" y="3454400"/>
              <a:ext cx="128588" cy="184150"/>
            </a:xfrm>
            <a:custGeom>
              <a:avLst/>
              <a:gdLst>
                <a:gd name="T0" fmla="*/ 34 w 245"/>
                <a:gd name="T1" fmla="*/ 271 h 347"/>
                <a:gd name="T2" fmla="*/ 28 w 245"/>
                <a:gd name="T3" fmla="*/ 283 h 347"/>
                <a:gd name="T4" fmla="*/ 29 w 245"/>
                <a:gd name="T5" fmla="*/ 341 h 347"/>
                <a:gd name="T6" fmla="*/ 39 w 245"/>
                <a:gd name="T7" fmla="*/ 347 h 347"/>
                <a:gd name="T8" fmla="*/ 217 w 245"/>
                <a:gd name="T9" fmla="*/ 347 h 347"/>
                <a:gd name="T10" fmla="*/ 223 w 245"/>
                <a:gd name="T11" fmla="*/ 338 h 347"/>
                <a:gd name="T12" fmla="*/ 234 w 245"/>
                <a:gd name="T13" fmla="*/ 292 h 347"/>
                <a:gd name="T14" fmla="*/ 244 w 245"/>
                <a:gd name="T15" fmla="*/ 287 h 347"/>
                <a:gd name="T16" fmla="*/ 245 w 245"/>
                <a:gd name="T17" fmla="*/ 229 h 347"/>
                <a:gd name="T18" fmla="*/ 239 w 245"/>
                <a:gd name="T19" fmla="*/ 218 h 347"/>
                <a:gd name="T20" fmla="*/ 223 w 245"/>
                <a:gd name="T21" fmla="*/ 174 h 347"/>
                <a:gd name="T22" fmla="*/ 223 w 245"/>
                <a:gd name="T23" fmla="*/ 174 h 347"/>
                <a:gd name="T24" fmla="*/ 223 w 245"/>
                <a:gd name="T25" fmla="*/ 65 h 347"/>
                <a:gd name="T26" fmla="*/ 220 w 245"/>
                <a:gd name="T27" fmla="*/ 57 h 347"/>
                <a:gd name="T28" fmla="*/ 196 w 245"/>
                <a:gd name="T29" fmla="*/ 54 h 347"/>
                <a:gd name="T30" fmla="*/ 195 w 245"/>
                <a:gd name="T31" fmla="*/ 6 h 347"/>
                <a:gd name="T32" fmla="*/ 185 w 245"/>
                <a:gd name="T33" fmla="*/ 0 h 347"/>
                <a:gd name="T34" fmla="*/ 7 w 245"/>
                <a:gd name="T35" fmla="*/ 1 h 347"/>
                <a:gd name="T36" fmla="*/ 0 w 245"/>
                <a:gd name="T37" fmla="*/ 11 h 347"/>
                <a:gd name="T38" fmla="*/ 1 w 245"/>
                <a:gd name="T39" fmla="*/ 68 h 347"/>
                <a:gd name="T40" fmla="*/ 11 w 245"/>
                <a:gd name="T41" fmla="*/ 75 h 347"/>
                <a:gd name="T42" fmla="*/ 28 w 245"/>
                <a:gd name="T43" fmla="*/ 173 h 347"/>
                <a:gd name="T44" fmla="*/ 28 w 245"/>
                <a:gd name="T45" fmla="*/ 174 h 347"/>
                <a:gd name="T46" fmla="*/ 28 w 245"/>
                <a:gd name="T47" fmla="*/ 229 h 347"/>
                <a:gd name="T48" fmla="*/ 34 w 245"/>
                <a:gd name="T49" fmla="*/ 238 h 347"/>
                <a:gd name="T50" fmla="*/ 49 w 245"/>
                <a:gd name="T51" fmla="*/ 271 h 347"/>
                <a:gd name="T52" fmla="*/ 49 w 245"/>
                <a:gd name="T53" fmla="*/ 325 h 347"/>
                <a:gd name="T54" fmla="*/ 119 w 245"/>
                <a:gd name="T55" fmla="*/ 292 h 347"/>
                <a:gd name="T56" fmla="*/ 136 w 245"/>
                <a:gd name="T57" fmla="*/ 325 h 347"/>
                <a:gd name="T58" fmla="*/ 147 w 245"/>
                <a:gd name="T59" fmla="*/ 325 h 347"/>
                <a:gd name="T60" fmla="*/ 119 w 245"/>
                <a:gd name="T61" fmla="*/ 184 h 347"/>
                <a:gd name="T62" fmla="*/ 49 w 245"/>
                <a:gd name="T63" fmla="*/ 217 h 347"/>
                <a:gd name="T64" fmla="*/ 147 w 245"/>
                <a:gd name="T65" fmla="*/ 108 h 347"/>
                <a:gd name="T66" fmla="*/ 201 w 245"/>
                <a:gd name="T67" fmla="*/ 162 h 347"/>
                <a:gd name="T68" fmla="*/ 201 w 245"/>
                <a:gd name="T69" fmla="*/ 129 h 347"/>
                <a:gd name="T70" fmla="*/ 147 w 245"/>
                <a:gd name="T71" fmla="*/ 162 h 347"/>
                <a:gd name="T72" fmla="*/ 147 w 245"/>
                <a:gd name="T73" fmla="*/ 129 h 347"/>
                <a:gd name="T74" fmla="*/ 49 w 245"/>
                <a:gd name="T75" fmla="*/ 129 h 347"/>
                <a:gd name="T76" fmla="*/ 136 w 245"/>
                <a:gd name="T77" fmla="*/ 184 h 347"/>
                <a:gd name="T78" fmla="*/ 136 w 245"/>
                <a:gd name="T79" fmla="*/ 217 h 347"/>
                <a:gd name="T80" fmla="*/ 169 w 245"/>
                <a:gd name="T81" fmla="*/ 239 h 347"/>
                <a:gd name="T82" fmla="*/ 158 w 245"/>
                <a:gd name="T83" fmla="*/ 239 h 347"/>
                <a:gd name="T84" fmla="*/ 180 w 245"/>
                <a:gd name="T85" fmla="*/ 292 h 347"/>
                <a:gd name="T86" fmla="*/ 223 w 245"/>
                <a:gd name="T87" fmla="*/ 271 h 347"/>
                <a:gd name="T88" fmla="*/ 201 w 245"/>
                <a:gd name="T89" fmla="*/ 239 h 347"/>
                <a:gd name="T90" fmla="*/ 223 w 245"/>
                <a:gd name="T91" fmla="*/ 271 h 347"/>
                <a:gd name="T92" fmla="*/ 201 w 245"/>
                <a:gd name="T93" fmla="*/ 184 h 347"/>
                <a:gd name="T94" fmla="*/ 201 w 245"/>
                <a:gd name="T95" fmla="*/ 108 h 347"/>
                <a:gd name="T96" fmla="*/ 185 w 245"/>
                <a:gd name="T97" fmla="*/ 75 h 347"/>
                <a:gd name="T98" fmla="*/ 152 w 245"/>
                <a:gd name="T99" fmla="*/ 21 h 347"/>
                <a:gd name="T100" fmla="*/ 152 w 245"/>
                <a:gd name="T101" fmla="*/ 54 h 347"/>
                <a:gd name="T102" fmla="*/ 119 w 245"/>
                <a:gd name="T103" fmla="*/ 21 h 347"/>
                <a:gd name="T104" fmla="*/ 109 w 245"/>
                <a:gd name="T105" fmla="*/ 21 h 347"/>
                <a:gd name="T106" fmla="*/ 93 w 245"/>
                <a:gd name="T107" fmla="*/ 54 h 347"/>
                <a:gd name="T108" fmla="*/ 22 w 245"/>
                <a:gd name="T109" fmla="*/ 21 h 347"/>
                <a:gd name="T110" fmla="*/ 49 w 245"/>
                <a:gd name="T111" fmla="*/ 108 h 347"/>
                <a:gd name="T112" fmla="*/ 71 w 245"/>
                <a:gd name="T113" fmla="*/ 239 h 347"/>
                <a:gd name="T114" fmla="*/ 71 w 245"/>
                <a:gd name="T115" fmla="*/ 27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5" h="347">
                  <a:moveTo>
                    <a:pt x="39" y="271"/>
                  </a:moveTo>
                  <a:lnTo>
                    <a:pt x="39" y="271"/>
                  </a:lnTo>
                  <a:lnTo>
                    <a:pt x="34" y="271"/>
                  </a:lnTo>
                  <a:lnTo>
                    <a:pt x="31" y="275"/>
                  </a:lnTo>
                  <a:lnTo>
                    <a:pt x="29" y="279"/>
                  </a:lnTo>
                  <a:lnTo>
                    <a:pt x="28" y="283"/>
                  </a:lnTo>
                  <a:lnTo>
                    <a:pt x="28" y="338"/>
                  </a:lnTo>
                  <a:lnTo>
                    <a:pt x="28" y="338"/>
                  </a:lnTo>
                  <a:lnTo>
                    <a:pt x="29" y="341"/>
                  </a:lnTo>
                  <a:lnTo>
                    <a:pt x="31" y="345"/>
                  </a:lnTo>
                  <a:lnTo>
                    <a:pt x="34" y="347"/>
                  </a:lnTo>
                  <a:lnTo>
                    <a:pt x="39" y="347"/>
                  </a:lnTo>
                  <a:lnTo>
                    <a:pt x="212" y="347"/>
                  </a:lnTo>
                  <a:lnTo>
                    <a:pt x="212" y="347"/>
                  </a:lnTo>
                  <a:lnTo>
                    <a:pt x="217" y="347"/>
                  </a:lnTo>
                  <a:lnTo>
                    <a:pt x="220" y="345"/>
                  </a:lnTo>
                  <a:lnTo>
                    <a:pt x="222" y="341"/>
                  </a:lnTo>
                  <a:lnTo>
                    <a:pt x="223" y="338"/>
                  </a:lnTo>
                  <a:lnTo>
                    <a:pt x="223" y="292"/>
                  </a:lnTo>
                  <a:lnTo>
                    <a:pt x="234" y="292"/>
                  </a:lnTo>
                  <a:lnTo>
                    <a:pt x="234" y="292"/>
                  </a:lnTo>
                  <a:lnTo>
                    <a:pt x="239" y="292"/>
                  </a:lnTo>
                  <a:lnTo>
                    <a:pt x="242" y="290"/>
                  </a:lnTo>
                  <a:lnTo>
                    <a:pt x="244" y="287"/>
                  </a:lnTo>
                  <a:lnTo>
                    <a:pt x="245" y="283"/>
                  </a:lnTo>
                  <a:lnTo>
                    <a:pt x="245" y="229"/>
                  </a:lnTo>
                  <a:lnTo>
                    <a:pt x="245" y="229"/>
                  </a:lnTo>
                  <a:lnTo>
                    <a:pt x="244" y="224"/>
                  </a:lnTo>
                  <a:lnTo>
                    <a:pt x="242" y="220"/>
                  </a:lnTo>
                  <a:lnTo>
                    <a:pt x="239" y="218"/>
                  </a:lnTo>
                  <a:lnTo>
                    <a:pt x="234" y="217"/>
                  </a:lnTo>
                  <a:lnTo>
                    <a:pt x="223" y="217"/>
                  </a:lnTo>
                  <a:lnTo>
                    <a:pt x="223" y="174"/>
                  </a:lnTo>
                  <a:lnTo>
                    <a:pt x="223" y="174"/>
                  </a:lnTo>
                  <a:lnTo>
                    <a:pt x="223" y="174"/>
                  </a:lnTo>
                  <a:lnTo>
                    <a:pt x="223" y="174"/>
                  </a:lnTo>
                  <a:lnTo>
                    <a:pt x="223" y="173"/>
                  </a:lnTo>
                  <a:lnTo>
                    <a:pt x="223" y="120"/>
                  </a:lnTo>
                  <a:lnTo>
                    <a:pt x="223" y="65"/>
                  </a:lnTo>
                  <a:lnTo>
                    <a:pt x="223" y="65"/>
                  </a:lnTo>
                  <a:lnTo>
                    <a:pt x="222" y="61"/>
                  </a:lnTo>
                  <a:lnTo>
                    <a:pt x="220" y="57"/>
                  </a:lnTo>
                  <a:lnTo>
                    <a:pt x="217" y="54"/>
                  </a:lnTo>
                  <a:lnTo>
                    <a:pt x="212" y="54"/>
                  </a:lnTo>
                  <a:lnTo>
                    <a:pt x="196" y="54"/>
                  </a:lnTo>
                  <a:lnTo>
                    <a:pt x="196" y="11"/>
                  </a:lnTo>
                  <a:lnTo>
                    <a:pt x="196" y="11"/>
                  </a:lnTo>
                  <a:lnTo>
                    <a:pt x="195" y="6"/>
                  </a:lnTo>
                  <a:lnTo>
                    <a:pt x="193" y="3"/>
                  </a:lnTo>
                  <a:lnTo>
                    <a:pt x="189" y="1"/>
                  </a:lnTo>
                  <a:lnTo>
                    <a:pt x="185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1" y="6"/>
                  </a:lnTo>
                  <a:lnTo>
                    <a:pt x="0" y="11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" y="68"/>
                  </a:lnTo>
                  <a:lnTo>
                    <a:pt x="4" y="73"/>
                  </a:lnTo>
                  <a:lnTo>
                    <a:pt x="7" y="75"/>
                  </a:lnTo>
                  <a:lnTo>
                    <a:pt x="11" y="75"/>
                  </a:lnTo>
                  <a:lnTo>
                    <a:pt x="28" y="75"/>
                  </a:lnTo>
                  <a:lnTo>
                    <a:pt x="28" y="120"/>
                  </a:lnTo>
                  <a:lnTo>
                    <a:pt x="28" y="173"/>
                  </a:lnTo>
                  <a:lnTo>
                    <a:pt x="28" y="173"/>
                  </a:lnTo>
                  <a:lnTo>
                    <a:pt x="28" y="174"/>
                  </a:lnTo>
                  <a:lnTo>
                    <a:pt x="28" y="174"/>
                  </a:lnTo>
                  <a:lnTo>
                    <a:pt x="28" y="174"/>
                  </a:lnTo>
                  <a:lnTo>
                    <a:pt x="28" y="229"/>
                  </a:lnTo>
                  <a:lnTo>
                    <a:pt x="28" y="229"/>
                  </a:lnTo>
                  <a:lnTo>
                    <a:pt x="29" y="232"/>
                  </a:lnTo>
                  <a:lnTo>
                    <a:pt x="31" y="235"/>
                  </a:lnTo>
                  <a:lnTo>
                    <a:pt x="34" y="238"/>
                  </a:lnTo>
                  <a:lnTo>
                    <a:pt x="39" y="239"/>
                  </a:lnTo>
                  <a:lnTo>
                    <a:pt x="49" y="239"/>
                  </a:lnTo>
                  <a:lnTo>
                    <a:pt x="49" y="271"/>
                  </a:lnTo>
                  <a:lnTo>
                    <a:pt x="39" y="271"/>
                  </a:lnTo>
                  <a:close/>
                  <a:moveTo>
                    <a:pt x="119" y="325"/>
                  </a:moveTo>
                  <a:lnTo>
                    <a:pt x="49" y="325"/>
                  </a:lnTo>
                  <a:lnTo>
                    <a:pt x="49" y="292"/>
                  </a:lnTo>
                  <a:lnTo>
                    <a:pt x="60" y="292"/>
                  </a:lnTo>
                  <a:lnTo>
                    <a:pt x="119" y="292"/>
                  </a:lnTo>
                  <a:lnTo>
                    <a:pt x="119" y="325"/>
                  </a:lnTo>
                  <a:close/>
                  <a:moveTo>
                    <a:pt x="147" y="325"/>
                  </a:moveTo>
                  <a:lnTo>
                    <a:pt x="136" y="325"/>
                  </a:lnTo>
                  <a:lnTo>
                    <a:pt x="136" y="292"/>
                  </a:lnTo>
                  <a:lnTo>
                    <a:pt x="147" y="292"/>
                  </a:lnTo>
                  <a:lnTo>
                    <a:pt x="147" y="325"/>
                  </a:lnTo>
                  <a:close/>
                  <a:moveTo>
                    <a:pt x="49" y="217"/>
                  </a:moveTo>
                  <a:lnTo>
                    <a:pt x="49" y="184"/>
                  </a:lnTo>
                  <a:lnTo>
                    <a:pt x="119" y="184"/>
                  </a:lnTo>
                  <a:lnTo>
                    <a:pt x="119" y="217"/>
                  </a:lnTo>
                  <a:lnTo>
                    <a:pt x="60" y="217"/>
                  </a:lnTo>
                  <a:lnTo>
                    <a:pt x="49" y="217"/>
                  </a:lnTo>
                  <a:close/>
                  <a:moveTo>
                    <a:pt x="136" y="75"/>
                  </a:moveTo>
                  <a:lnTo>
                    <a:pt x="147" y="75"/>
                  </a:lnTo>
                  <a:lnTo>
                    <a:pt x="147" y="108"/>
                  </a:lnTo>
                  <a:lnTo>
                    <a:pt x="136" y="108"/>
                  </a:lnTo>
                  <a:lnTo>
                    <a:pt x="136" y="75"/>
                  </a:lnTo>
                  <a:close/>
                  <a:moveTo>
                    <a:pt x="201" y="162"/>
                  </a:moveTo>
                  <a:lnTo>
                    <a:pt x="180" y="162"/>
                  </a:lnTo>
                  <a:lnTo>
                    <a:pt x="180" y="129"/>
                  </a:lnTo>
                  <a:lnTo>
                    <a:pt x="201" y="129"/>
                  </a:lnTo>
                  <a:lnTo>
                    <a:pt x="201" y="162"/>
                  </a:lnTo>
                  <a:close/>
                  <a:moveTo>
                    <a:pt x="147" y="129"/>
                  </a:moveTo>
                  <a:lnTo>
                    <a:pt x="147" y="162"/>
                  </a:lnTo>
                  <a:lnTo>
                    <a:pt x="136" y="162"/>
                  </a:lnTo>
                  <a:lnTo>
                    <a:pt x="136" y="129"/>
                  </a:lnTo>
                  <a:lnTo>
                    <a:pt x="147" y="129"/>
                  </a:lnTo>
                  <a:close/>
                  <a:moveTo>
                    <a:pt x="119" y="162"/>
                  </a:moveTo>
                  <a:lnTo>
                    <a:pt x="49" y="162"/>
                  </a:lnTo>
                  <a:lnTo>
                    <a:pt x="49" y="129"/>
                  </a:lnTo>
                  <a:lnTo>
                    <a:pt x="119" y="129"/>
                  </a:lnTo>
                  <a:lnTo>
                    <a:pt x="119" y="162"/>
                  </a:lnTo>
                  <a:close/>
                  <a:moveTo>
                    <a:pt x="136" y="184"/>
                  </a:moveTo>
                  <a:lnTo>
                    <a:pt x="147" y="184"/>
                  </a:lnTo>
                  <a:lnTo>
                    <a:pt x="147" y="217"/>
                  </a:lnTo>
                  <a:lnTo>
                    <a:pt x="136" y="217"/>
                  </a:lnTo>
                  <a:lnTo>
                    <a:pt x="136" y="184"/>
                  </a:lnTo>
                  <a:close/>
                  <a:moveTo>
                    <a:pt x="158" y="239"/>
                  </a:moveTo>
                  <a:lnTo>
                    <a:pt x="169" y="239"/>
                  </a:lnTo>
                  <a:lnTo>
                    <a:pt x="169" y="271"/>
                  </a:lnTo>
                  <a:lnTo>
                    <a:pt x="158" y="271"/>
                  </a:lnTo>
                  <a:lnTo>
                    <a:pt x="158" y="239"/>
                  </a:lnTo>
                  <a:close/>
                  <a:moveTo>
                    <a:pt x="201" y="325"/>
                  </a:moveTo>
                  <a:lnTo>
                    <a:pt x="180" y="325"/>
                  </a:lnTo>
                  <a:lnTo>
                    <a:pt x="180" y="292"/>
                  </a:lnTo>
                  <a:lnTo>
                    <a:pt x="201" y="292"/>
                  </a:lnTo>
                  <a:lnTo>
                    <a:pt x="201" y="325"/>
                  </a:lnTo>
                  <a:close/>
                  <a:moveTo>
                    <a:pt x="223" y="271"/>
                  </a:moveTo>
                  <a:lnTo>
                    <a:pt x="212" y="271"/>
                  </a:lnTo>
                  <a:lnTo>
                    <a:pt x="201" y="271"/>
                  </a:lnTo>
                  <a:lnTo>
                    <a:pt x="201" y="239"/>
                  </a:lnTo>
                  <a:lnTo>
                    <a:pt x="212" y="239"/>
                  </a:lnTo>
                  <a:lnTo>
                    <a:pt x="223" y="239"/>
                  </a:lnTo>
                  <a:lnTo>
                    <a:pt x="223" y="271"/>
                  </a:lnTo>
                  <a:close/>
                  <a:moveTo>
                    <a:pt x="180" y="217"/>
                  </a:moveTo>
                  <a:lnTo>
                    <a:pt x="180" y="184"/>
                  </a:lnTo>
                  <a:lnTo>
                    <a:pt x="201" y="184"/>
                  </a:lnTo>
                  <a:lnTo>
                    <a:pt x="201" y="217"/>
                  </a:lnTo>
                  <a:lnTo>
                    <a:pt x="180" y="217"/>
                  </a:lnTo>
                  <a:close/>
                  <a:moveTo>
                    <a:pt x="201" y="108"/>
                  </a:moveTo>
                  <a:lnTo>
                    <a:pt x="180" y="108"/>
                  </a:lnTo>
                  <a:lnTo>
                    <a:pt x="180" y="75"/>
                  </a:lnTo>
                  <a:lnTo>
                    <a:pt x="185" y="75"/>
                  </a:lnTo>
                  <a:lnTo>
                    <a:pt x="201" y="75"/>
                  </a:lnTo>
                  <a:lnTo>
                    <a:pt x="201" y="108"/>
                  </a:lnTo>
                  <a:close/>
                  <a:moveTo>
                    <a:pt x="152" y="21"/>
                  </a:moveTo>
                  <a:lnTo>
                    <a:pt x="174" y="21"/>
                  </a:lnTo>
                  <a:lnTo>
                    <a:pt x="174" y="54"/>
                  </a:lnTo>
                  <a:lnTo>
                    <a:pt x="152" y="54"/>
                  </a:lnTo>
                  <a:lnTo>
                    <a:pt x="152" y="21"/>
                  </a:lnTo>
                  <a:close/>
                  <a:moveTo>
                    <a:pt x="109" y="21"/>
                  </a:moveTo>
                  <a:lnTo>
                    <a:pt x="119" y="21"/>
                  </a:lnTo>
                  <a:lnTo>
                    <a:pt x="119" y="54"/>
                  </a:lnTo>
                  <a:lnTo>
                    <a:pt x="109" y="54"/>
                  </a:lnTo>
                  <a:lnTo>
                    <a:pt x="109" y="21"/>
                  </a:lnTo>
                  <a:close/>
                  <a:moveTo>
                    <a:pt x="22" y="21"/>
                  </a:moveTo>
                  <a:lnTo>
                    <a:pt x="93" y="21"/>
                  </a:lnTo>
                  <a:lnTo>
                    <a:pt x="93" y="54"/>
                  </a:lnTo>
                  <a:lnTo>
                    <a:pt x="39" y="54"/>
                  </a:lnTo>
                  <a:lnTo>
                    <a:pt x="22" y="54"/>
                  </a:lnTo>
                  <a:lnTo>
                    <a:pt x="22" y="21"/>
                  </a:lnTo>
                  <a:close/>
                  <a:moveTo>
                    <a:pt x="119" y="75"/>
                  </a:moveTo>
                  <a:lnTo>
                    <a:pt x="119" y="108"/>
                  </a:lnTo>
                  <a:lnTo>
                    <a:pt x="49" y="108"/>
                  </a:lnTo>
                  <a:lnTo>
                    <a:pt x="49" y="75"/>
                  </a:lnTo>
                  <a:lnTo>
                    <a:pt x="119" y="75"/>
                  </a:lnTo>
                  <a:close/>
                  <a:moveTo>
                    <a:pt x="71" y="239"/>
                  </a:moveTo>
                  <a:lnTo>
                    <a:pt x="141" y="239"/>
                  </a:lnTo>
                  <a:lnTo>
                    <a:pt x="141" y="271"/>
                  </a:lnTo>
                  <a:lnTo>
                    <a:pt x="71" y="271"/>
                  </a:lnTo>
                  <a:lnTo>
                    <a:pt x="71" y="2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58">
              <a:extLst>
                <a:ext uri="{FF2B5EF4-FFF2-40B4-BE49-F238E27FC236}">
                  <a16:creationId xmlns:a16="http://schemas.microsoft.com/office/drawing/2014/main" id="{4A36F080-C647-4241-BDE4-BFFCA1395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2275" y="3511550"/>
              <a:ext cx="112713" cy="127000"/>
            </a:xfrm>
            <a:custGeom>
              <a:avLst/>
              <a:gdLst>
                <a:gd name="T0" fmla="*/ 201 w 212"/>
                <a:gd name="T1" fmla="*/ 76 h 239"/>
                <a:gd name="T2" fmla="*/ 209 w 212"/>
                <a:gd name="T3" fmla="*/ 73 h 239"/>
                <a:gd name="T4" fmla="*/ 212 w 212"/>
                <a:gd name="T5" fmla="*/ 66 h 239"/>
                <a:gd name="T6" fmla="*/ 212 w 212"/>
                <a:gd name="T7" fmla="*/ 12 h 239"/>
                <a:gd name="T8" fmla="*/ 209 w 212"/>
                <a:gd name="T9" fmla="*/ 3 h 239"/>
                <a:gd name="T10" fmla="*/ 201 w 212"/>
                <a:gd name="T11" fmla="*/ 0 h 239"/>
                <a:gd name="T12" fmla="*/ 27 w 212"/>
                <a:gd name="T13" fmla="*/ 0 h 239"/>
                <a:gd name="T14" fmla="*/ 19 w 212"/>
                <a:gd name="T15" fmla="*/ 3 h 239"/>
                <a:gd name="T16" fmla="*/ 16 w 212"/>
                <a:gd name="T17" fmla="*/ 12 h 239"/>
                <a:gd name="T18" fmla="*/ 11 w 212"/>
                <a:gd name="T19" fmla="*/ 54 h 239"/>
                <a:gd name="T20" fmla="*/ 6 w 212"/>
                <a:gd name="T21" fmla="*/ 55 h 239"/>
                <a:gd name="T22" fmla="*/ 1 w 212"/>
                <a:gd name="T23" fmla="*/ 62 h 239"/>
                <a:gd name="T24" fmla="*/ 0 w 212"/>
                <a:gd name="T25" fmla="*/ 121 h 239"/>
                <a:gd name="T26" fmla="*/ 1 w 212"/>
                <a:gd name="T27" fmla="*/ 124 h 239"/>
                <a:gd name="T28" fmla="*/ 6 w 212"/>
                <a:gd name="T29" fmla="*/ 130 h 239"/>
                <a:gd name="T30" fmla="*/ 16 w 212"/>
                <a:gd name="T31" fmla="*/ 131 h 239"/>
                <a:gd name="T32" fmla="*/ 16 w 212"/>
                <a:gd name="T33" fmla="*/ 175 h 239"/>
                <a:gd name="T34" fmla="*/ 16 w 212"/>
                <a:gd name="T35" fmla="*/ 230 h 239"/>
                <a:gd name="T36" fmla="*/ 17 w 212"/>
                <a:gd name="T37" fmla="*/ 233 h 239"/>
                <a:gd name="T38" fmla="*/ 23 w 212"/>
                <a:gd name="T39" fmla="*/ 239 h 239"/>
                <a:gd name="T40" fmla="*/ 201 w 212"/>
                <a:gd name="T41" fmla="*/ 239 h 239"/>
                <a:gd name="T42" fmla="*/ 205 w 212"/>
                <a:gd name="T43" fmla="*/ 239 h 239"/>
                <a:gd name="T44" fmla="*/ 211 w 212"/>
                <a:gd name="T45" fmla="*/ 233 h 239"/>
                <a:gd name="T46" fmla="*/ 212 w 212"/>
                <a:gd name="T47" fmla="*/ 175 h 239"/>
                <a:gd name="T48" fmla="*/ 212 w 212"/>
                <a:gd name="T49" fmla="*/ 175 h 239"/>
                <a:gd name="T50" fmla="*/ 212 w 212"/>
                <a:gd name="T51" fmla="*/ 121 h 239"/>
                <a:gd name="T52" fmla="*/ 209 w 212"/>
                <a:gd name="T53" fmla="*/ 112 h 239"/>
                <a:gd name="T54" fmla="*/ 201 w 212"/>
                <a:gd name="T55" fmla="*/ 109 h 239"/>
                <a:gd name="T56" fmla="*/ 195 w 212"/>
                <a:gd name="T57" fmla="*/ 76 h 239"/>
                <a:gd name="T58" fmla="*/ 168 w 212"/>
                <a:gd name="T59" fmla="*/ 21 h 239"/>
                <a:gd name="T60" fmla="*/ 190 w 212"/>
                <a:gd name="T61" fmla="*/ 54 h 239"/>
                <a:gd name="T62" fmla="*/ 168 w 212"/>
                <a:gd name="T63" fmla="*/ 54 h 239"/>
                <a:gd name="T64" fmla="*/ 124 w 212"/>
                <a:gd name="T65" fmla="*/ 21 h 239"/>
                <a:gd name="T66" fmla="*/ 135 w 212"/>
                <a:gd name="T67" fmla="*/ 54 h 239"/>
                <a:gd name="T68" fmla="*/ 124 w 212"/>
                <a:gd name="T69" fmla="*/ 21 h 239"/>
                <a:gd name="T70" fmla="*/ 190 w 212"/>
                <a:gd name="T71" fmla="*/ 163 h 239"/>
                <a:gd name="T72" fmla="*/ 168 w 212"/>
                <a:gd name="T73" fmla="*/ 131 h 239"/>
                <a:gd name="T74" fmla="*/ 190 w 212"/>
                <a:gd name="T75" fmla="*/ 131 h 239"/>
                <a:gd name="T76" fmla="*/ 124 w 212"/>
                <a:gd name="T77" fmla="*/ 163 h 239"/>
                <a:gd name="T78" fmla="*/ 135 w 212"/>
                <a:gd name="T79" fmla="*/ 131 h 239"/>
                <a:gd name="T80" fmla="*/ 119 w 212"/>
                <a:gd name="T81" fmla="*/ 109 h 239"/>
                <a:gd name="T82" fmla="*/ 109 w 212"/>
                <a:gd name="T83" fmla="*/ 76 h 239"/>
                <a:gd name="T84" fmla="*/ 119 w 212"/>
                <a:gd name="T85" fmla="*/ 109 h 239"/>
                <a:gd name="T86" fmla="*/ 22 w 212"/>
                <a:gd name="T87" fmla="*/ 76 h 239"/>
                <a:gd name="T88" fmla="*/ 93 w 212"/>
                <a:gd name="T89" fmla="*/ 76 h 239"/>
                <a:gd name="T90" fmla="*/ 27 w 212"/>
                <a:gd name="T91" fmla="*/ 109 h 239"/>
                <a:gd name="T92" fmla="*/ 38 w 212"/>
                <a:gd name="T93" fmla="*/ 21 h 239"/>
                <a:gd name="T94" fmla="*/ 109 w 212"/>
                <a:gd name="T95" fmla="*/ 54 h 239"/>
                <a:gd name="T96" fmla="*/ 38 w 212"/>
                <a:gd name="T97" fmla="*/ 21 h 239"/>
                <a:gd name="T98" fmla="*/ 109 w 212"/>
                <a:gd name="T99" fmla="*/ 163 h 239"/>
                <a:gd name="T100" fmla="*/ 38 w 212"/>
                <a:gd name="T101" fmla="*/ 131 h 239"/>
                <a:gd name="T102" fmla="*/ 109 w 212"/>
                <a:gd name="T103" fmla="*/ 217 h 239"/>
                <a:gd name="T104" fmla="*/ 38 w 212"/>
                <a:gd name="T105" fmla="*/ 184 h 239"/>
                <a:gd name="T106" fmla="*/ 109 w 212"/>
                <a:gd name="T107" fmla="*/ 217 h 239"/>
                <a:gd name="T108" fmla="*/ 124 w 212"/>
                <a:gd name="T109" fmla="*/ 217 h 239"/>
                <a:gd name="T110" fmla="*/ 135 w 212"/>
                <a:gd name="T111" fmla="*/ 184 h 239"/>
                <a:gd name="T112" fmla="*/ 190 w 212"/>
                <a:gd name="T113" fmla="*/ 217 h 239"/>
                <a:gd name="T114" fmla="*/ 168 w 212"/>
                <a:gd name="T115" fmla="*/ 184 h 239"/>
                <a:gd name="T116" fmla="*/ 190 w 212"/>
                <a:gd name="T117" fmla="*/ 217 h 239"/>
                <a:gd name="T118" fmla="*/ 152 w 212"/>
                <a:gd name="T119" fmla="*/ 109 h 239"/>
                <a:gd name="T120" fmla="*/ 174 w 212"/>
                <a:gd name="T121" fmla="*/ 7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" h="239">
                  <a:moveTo>
                    <a:pt x="201" y="76"/>
                  </a:moveTo>
                  <a:lnTo>
                    <a:pt x="201" y="76"/>
                  </a:lnTo>
                  <a:lnTo>
                    <a:pt x="205" y="75"/>
                  </a:lnTo>
                  <a:lnTo>
                    <a:pt x="209" y="73"/>
                  </a:lnTo>
                  <a:lnTo>
                    <a:pt x="211" y="70"/>
                  </a:lnTo>
                  <a:lnTo>
                    <a:pt x="212" y="66"/>
                  </a:lnTo>
                  <a:lnTo>
                    <a:pt x="212" y="12"/>
                  </a:lnTo>
                  <a:lnTo>
                    <a:pt x="212" y="12"/>
                  </a:lnTo>
                  <a:lnTo>
                    <a:pt x="211" y="7"/>
                  </a:lnTo>
                  <a:lnTo>
                    <a:pt x="209" y="3"/>
                  </a:lnTo>
                  <a:lnTo>
                    <a:pt x="205" y="1"/>
                  </a:lnTo>
                  <a:lnTo>
                    <a:pt x="201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3" y="1"/>
                  </a:lnTo>
                  <a:lnTo>
                    <a:pt x="19" y="3"/>
                  </a:lnTo>
                  <a:lnTo>
                    <a:pt x="17" y="7"/>
                  </a:lnTo>
                  <a:lnTo>
                    <a:pt x="16" y="12"/>
                  </a:lnTo>
                  <a:lnTo>
                    <a:pt x="16" y="54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6" y="55"/>
                  </a:lnTo>
                  <a:lnTo>
                    <a:pt x="3" y="57"/>
                  </a:lnTo>
                  <a:lnTo>
                    <a:pt x="1" y="62"/>
                  </a:lnTo>
                  <a:lnTo>
                    <a:pt x="0" y="6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124"/>
                  </a:lnTo>
                  <a:lnTo>
                    <a:pt x="3" y="127"/>
                  </a:lnTo>
                  <a:lnTo>
                    <a:pt x="6" y="130"/>
                  </a:lnTo>
                  <a:lnTo>
                    <a:pt x="11" y="131"/>
                  </a:lnTo>
                  <a:lnTo>
                    <a:pt x="16" y="131"/>
                  </a:lnTo>
                  <a:lnTo>
                    <a:pt x="16" y="175"/>
                  </a:lnTo>
                  <a:lnTo>
                    <a:pt x="16" y="175"/>
                  </a:lnTo>
                  <a:lnTo>
                    <a:pt x="16" y="175"/>
                  </a:lnTo>
                  <a:lnTo>
                    <a:pt x="16" y="230"/>
                  </a:lnTo>
                  <a:lnTo>
                    <a:pt x="16" y="230"/>
                  </a:lnTo>
                  <a:lnTo>
                    <a:pt x="17" y="233"/>
                  </a:lnTo>
                  <a:lnTo>
                    <a:pt x="19" y="237"/>
                  </a:lnTo>
                  <a:lnTo>
                    <a:pt x="23" y="239"/>
                  </a:lnTo>
                  <a:lnTo>
                    <a:pt x="27" y="239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205" y="239"/>
                  </a:lnTo>
                  <a:lnTo>
                    <a:pt x="209" y="237"/>
                  </a:lnTo>
                  <a:lnTo>
                    <a:pt x="211" y="233"/>
                  </a:lnTo>
                  <a:lnTo>
                    <a:pt x="212" y="230"/>
                  </a:lnTo>
                  <a:lnTo>
                    <a:pt x="212" y="175"/>
                  </a:lnTo>
                  <a:lnTo>
                    <a:pt x="212" y="175"/>
                  </a:lnTo>
                  <a:lnTo>
                    <a:pt x="212" y="175"/>
                  </a:lnTo>
                  <a:lnTo>
                    <a:pt x="212" y="121"/>
                  </a:lnTo>
                  <a:lnTo>
                    <a:pt x="212" y="121"/>
                  </a:lnTo>
                  <a:lnTo>
                    <a:pt x="211" y="116"/>
                  </a:lnTo>
                  <a:lnTo>
                    <a:pt x="209" y="112"/>
                  </a:lnTo>
                  <a:lnTo>
                    <a:pt x="205" y="110"/>
                  </a:lnTo>
                  <a:lnTo>
                    <a:pt x="201" y="109"/>
                  </a:lnTo>
                  <a:lnTo>
                    <a:pt x="195" y="109"/>
                  </a:lnTo>
                  <a:lnTo>
                    <a:pt x="195" y="76"/>
                  </a:lnTo>
                  <a:lnTo>
                    <a:pt x="201" y="76"/>
                  </a:lnTo>
                  <a:close/>
                  <a:moveTo>
                    <a:pt x="168" y="21"/>
                  </a:moveTo>
                  <a:lnTo>
                    <a:pt x="190" y="21"/>
                  </a:lnTo>
                  <a:lnTo>
                    <a:pt x="190" y="54"/>
                  </a:lnTo>
                  <a:lnTo>
                    <a:pt x="184" y="54"/>
                  </a:lnTo>
                  <a:lnTo>
                    <a:pt x="168" y="54"/>
                  </a:lnTo>
                  <a:lnTo>
                    <a:pt x="168" y="21"/>
                  </a:lnTo>
                  <a:close/>
                  <a:moveTo>
                    <a:pt x="124" y="21"/>
                  </a:moveTo>
                  <a:lnTo>
                    <a:pt x="135" y="21"/>
                  </a:lnTo>
                  <a:lnTo>
                    <a:pt x="135" y="54"/>
                  </a:lnTo>
                  <a:lnTo>
                    <a:pt x="124" y="54"/>
                  </a:lnTo>
                  <a:lnTo>
                    <a:pt x="124" y="21"/>
                  </a:lnTo>
                  <a:close/>
                  <a:moveTo>
                    <a:pt x="190" y="131"/>
                  </a:moveTo>
                  <a:lnTo>
                    <a:pt x="190" y="163"/>
                  </a:lnTo>
                  <a:lnTo>
                    <a:pt x="168" y="163"/>
                  </a:lnTo>
                  <a:lnTo>
                    <a:pt x="168" y="131"/>
                  </a:lnTo>
                  <a:lnTo>
                    <a:pt x="184" y="131"/>
                  </a:lnTo>
                  <a:lnTo>
                    <a:pt x="190" y="131"/>
                  </a:lnTo>
                  <a:close/>
                  <a:moveTo>
                    <a:pt x="135" y="163"/>
                  </a:moveTo>
                  <a:lnTo>
                    <a:pt x="124" y="163"/>
                  </a:lnTo>
                  <a:lnTo>
                    <a:pt x="124" y="131"/>
                  </a:lnTo>
                  <a:lnTo>
                    <a:pt x="135" y="131"/>
                  </a:lnTo>
                  <a:lnTo>
                    <a:pt x="135" y="163"/>
                  </a:lnTo>
                  <a:close/>
                  <a:moveTo>
                    <a:pt x="119" y="109"/>
                  </a:moveTo>
                  <a:lnTo>
                    <a:pt x="109" y="109"/>
                  </a:lnTo>
                  <a:lnTo>
                    <a:pt x="109" y="76"/>
                  </a:lnTo>
                  <a:lnTo>
                    <a:pt x="119" y="76"/>
                  </a:lnTo>
                  <a:lnTo>
                    <a:pt x="119" y="109"/>
                  </a:lnTo>
                  <a:close/>
                  <a:moveTo>
                    <a:pt x="22" y="109"/>
                  </a:moveTo>
                  <a:lnTo>
                    <a:pt x="22" y="76"/>
                  </a:lnTo>
                  <a:lnTo>
                    <a:pt x="27" y="76"/>
                  </a:lnTo>
                  <a:lnTo>
                    <a:pt x="93" y="76"/>
                  </a:lnTo>
                  <a:lnTo>
                    <a:pt x="93" y="109"/>
                  </a:lnTo>
                  <a:lnTo>
                    <a:pt x="27" y="109"/>
                  </a:lnTo>
                  <a:lnTo>
                    <a:pt x="22" y="109"/>
                  </a:lnTo>
                  <a:close/>
                  <a:moveTo>
                    <a:pt x="38" y="21"/>
                  </a:moveTo>
                  <a:lnTo>
                    <a:pt x="109" y="21"/>
                  </a:lnTo>
                  <a:lnTo>
                    <a:pt x="109" y="54"/>
                  </a:lnTo>
                  <a:lnTo>
                    <a:pt x="38" y="54"/>
                  </a:lnTo>
                  <a:lnTo>
                    <a:pt x="38" y="21"/>
                  </a:lnTo>
                  <a:close/>
                  <a:moveTo>
                    <a:pt x="109" y="131"/>
                  </a:moveTo>
                  <a:lnTo>
                    <a:pt x="109" y="163"/>
                  </a:lnTo>
                  <a:lnTo>
                    <a:pt x="38" y="163"/>
                  </a:lnTo>
                  <a:lnTo>
                    <a:pt x="38" y="131"/>
                  </a:lnTo>
                  <a:lnTo>
                    <a:pt x="109" y="131"/>
                  </a:lnTo>
                  <a:close/>
                  <a:moveTo>
                    <a:pt x="109" y="217"/>
                  </a:moveTo>
                  <a:lnTo>
                    <a:pt x="38" y="217"/>
                  </a:lnTo>
                  <a:lnTo>
                    <a:pt x="38" y="184"/>
                  </a:lnTo>
                  <a:lnTo>
                    <a:pt x="109" y="184"/>
                  </a:lnTo>
                  <a:lnTo>
                    <a:pt x="109" y="217"/>
                  </a:lnTo>
                  <a:close/>
                  <a:moveTo>
                    <a:pt x="135" y="217"/>
                  </a:moveTo>
                  <a:lnTo>
                    <a:pt x="124" y="217"/>
                  </a:lnTo>
                  <a:lnTo>
                    <a:pt x="124" y="184"/>
                  </a:lnTo>
                  <a:lnTo>
                    <a:pt x="135" y="184"/>
                  </a:lnTo>
                  <a:lnTo>
                    <a:pt x="135" y="217"/>
                  </a:lnTo>
                  <a:close/>
                  <a:moveTo>
                    <a:pt x="190" y="217"/>
                  </a:moveTo>
                  <a:lnTo>
                    <a:pt x="168" y="217"/>
                  </a:lnTo>
                  <a:lnTo>
                    <a:pt x="168" y="184"/>
                  </a:lnTo>
                  <a:lnTo>
                    <a:pt x="190" y="184"/>
                  </a:lnTo>
                  <a:lnTo>
                    <a:pt x="190" y="217"/>
                  </a:lnTo>
                  <a:close/>
                  <a:moveTo>
                    <a:pt x="174" y="109"/>
                  </a:moveTo>
                  <a:lnTo>
                    <a:pt x="152" y="109"/>
                  </a:lnTo>
                  <a:lnTo>
                    <a:pt x="152" y="76"/>
                  </a:lnTo>
                  <a:lnTo>
                    <a:pt x="174" y="76"/>
                  </a:lnTo>
                  <a:lnTo>
                    <a:pt x="174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3CB367A-94A8-4CC4-9C75-7FE698827E32}"/>
              </a:ext>
            </a:extLst>
          </p:cNvPr>
          <p:cNvGrpSpPr/>
          <p:nvPr/>
        </p:nvGrpSpPr>
        <p:grpSpPr>
          <a:xfrm>
            <a:off x="4259866" y="936806"/>
            <a:ext cx="681420" cy="678507"/>
            <a:chOff x="4011613" y="2027238"/>
            <a:chExt cx="371475" cy="369888"/>
          </a:xfrm>
          <a:solidFill>
            <a:schemeClr val="accent2"/>
          </a:solidFill>
        </p:grpSpPr>
        <p:sp>
          <p:nvSpPr>
            <p:cNvPr id="117" name="Freeform 18">
              <a:extLst>
                <a:ext uri="{FF2B5EF4-FFF2-40B4-BE49-F238E27FC236}">
                  <a16:creationId xmlns:a16="http://schemas.microsoft.com/office/drawing/2014/main" id="{86F0523C-1BAA-4984-B8A6-BD5EB95548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3863" y="2209801"/>
              <a:ext cx="149225" cy="119063"/>
            </a:xfrm>
            <a:custGeom>
              <a:avLst/>
              <a:gdLst>
                <a:gd name="T0" fmla="*/ 176 w 280"/>
                <a:gd name="T1" fmla="*/ 36 h 225"/>
                <a:gd name="T2" fmla="*/ 154 w 280"/>
                <a:gd name="T3" fmla="*/ 48 h 225"/>
                <a:gd name="T4" fmla="*/ 142 w 280"/>
                <a:gd name="T5" fmla="*/ 70 h 225"/>
                <a:gd name="T6" fmla="*/ 142 w 280"/>
                <a:gd name="T7" fmla="*/ 88 h 225"/>
                <a:gd name="T8" fmla="*/ 110 w 280"/>
                <a:gd name="T9" fmla="*/ 140 h 225"/>
                <a:gd name="T10" fmla="*/ 95 w 280"/>
                <a:gd name="T11" fmla="*/ 138 h 225"/>
                <a:gd name="T12" fmla="*/ 0 w 280"/>
                <a:gd name="T13" fmla="*/ 63 h 225"/>
                <a:gd name="T14" fmla="*/ 55 w 280"/>
                <a:gd name="T15" fmla="*/ 163 h 225"/>
                <a:gd name="T16" fmla="*/ 51 w 280"/>
                <a:gd name="T17" fmla="*/ 181 h 225"/>
                <a:gd name="T18" fmla="*/ 54 w 280"/>
                <a:gd name="T19" fmla="*/ 198 h 225"/>
                <a:gd name="T20" fmla="*/ 71 w 280"/>
                <a:gd name="T21" fmla="*/ 217 h 225"/>
                <a:gd name="T22" fmla="*/ 95 w 280"/>
                <a:gd name="T23" fmla="*/ 225 h 225"/>
                <a:gd name="T24" fmla="*/ 112 w 280"/>
                <a:gd name="T25" fmla="*/ 221 h 225"/>
                <a:gd name="T26" fmla="*/ 131 w 280"/>
                <a:gd name="T27" fmla="*/ 206 h 225"/>
                <a:gd name="T28" fmla="*/ 139 w 280"/>
                <a:gd name="T29" fmla="*/ 181 h 225"/>
                <a:gd name="T30" fmla="*/ 135 w 280"/>
                <a:gd name="T31" fmla="*/ 163 h 225"/>
                <a:gd name="T32" fmla="*/ 178 w 280"/>
                <a:gd name="T33" fmla="*/ 122 h 225"/>
                <a:gd name="T34" fmla="*/ 194 w 280"/>
                <a:gd name="T35" fmla="*/ 121 h 225"/>
                <a:gd name="T36" fmla="*/ 216 w 280"/>
                <a:gd name="T37" fmla="*/ 110 h 225"/>
                <a:gd name="T38" fmla="*/ 228 w 280"/>
                <a:gd name="T39" fmla="*/ 87 h 225"/>
                <a:gd name="T40" fmla="*/ 229 w 280"/>
                <a:gd name="T41" fmla="*/ 73 h 225"/>
                <a:gd name="T42" fmla="*/ 280 w 280"/>
                <a:gd name="T43" fmla="*/ 0 h 225"/>
                <a:gd name="T44" fmla="*/ 203 w 280"/>
                <a:gd name="T45" fmla="*/ 39 h 225"/>
                <a:gd name="T46" fmla="*/ 185 w 280"/>
                <a:gd name="T47" fmla="*/ 36 h 225"/>
                <a:gd name="T48" fmla="*/ 95 w 280"/>
                <a:gd name="T49" fmla="*/ 197 h 225"/>
                <a:gd name="T50" fmla="*/ 83 w 280"/>
                <a:gd name="T51" fmla="*/ 193 h 225"/>
                <a:gd name="T52" fmla="*/ 79 w 280"/>
                <a:gd name="T53" fmla="*/ 181 h 225"/>
                <a:gd name="T54" fmla="*/ 80 w 280"/>
                <a:gd name="T55" fmla="*/ 175 h 225"/>
                <a:gd name="T56" fmla="*/ 92 w 280"/>
                <a:gd name="T57" fmla="*/ 165 h 225"/>
                <a:gd name="T58" fmla="*/ 98 w 280"/>
                <a:gd name="T59" fmla="*/ 165 h 225"/>
                <a:gd name="T60" fmla="*/ 110 w 280"/>
                <a:gd name="T61" fmla="*/ 175 h 225"/>
                <a:gd name="T62" fmla="*/ 112 w 280"/>
                <a:gd name="T63" fmla="*/ 181 h 225"/>
                <a:gd name="T64" fmla="*/ 106 w 280"/>
                <a:gd name="T65" fmla="*/ 193 h 225"/>
                <a:gd name="T66" fmla="*/ 95 w 280"/>
                <a:gd name="T67" fmla="*/ 197 h 225"/>
                <a:gd name="T68" fmla="*/ 185 w 280"/>
                <a:gd name="T69" fmla="*/ 95 h 225"/>
                <a:gd name="T70" fmla="*/ 174 w 280"/>
                <a:gd name="T71" fmla="*/ 91 h 225"/>
                <a:gd name="T72" fmla="*/ 169 w 280"/>
                <a:gd name="T73" fmla="*/ 78 h 225"/>
                <a:gd name="T74" fmla="*/ 171 w 280"/>
                <a:gd name="T75" fmla="*/ 73 h 225"/>
                <a:gd name="T76" fmla="*/ 182 w 280"/>
                <a:gd name="T77" fmla="*/ 63 h 225"/>
                <a:gd name="T78" fmla="*/ 189 w 280"/>
                <a:gd name="T79" fmla="*/ 63 h 225"/>
                <a:gd name="T80" fmla="*/ 201 w 280"/>
                <a:gd name="T81" fmla="*/ 73 h 225"/>
                <a:gd name="T82" fmla="*/ 202 w 280"/>
                <a:gd name="T83" fmla="*/ 78 h 225"/>
                <a:gd name="T84" fmla="*/ 197 w 280"/>
                <a:gd name="T85" fmla="*/ 91 h 225"/>
                <a:gd name="T86" fmla="*/ 185 w 280"/>
                <a:gd name="T87" fmla="*/ 9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25">
                  <a:moveTo>
                    <a:pt x="185" y="36"/>
                  </a:moveTo>
                  <a:lnTo>
                    <a:pt x="185" y="36"/>
                  </a:lnTo>
                  <a:lnTo>
                    <a:pt x="176" y="36"/>
                  </a:lnTo>
                  <a:lnTo>
                    <a:pt x="169" y="39"/>
                  </a:lnTo>
                  <a:lnTo>
                    <a:pt x="161" y="42"/>
                  </a:lnTo>
                  <a:lnTo>
                    <a:pt x="154" y="48"/>
                  </a:lnTo>
                  <a:lnTo>
                    <a:pt x="149" y="54"/>
                  </a:lnTo>
                  <a:lnTo>
                    <a:pt x="146" y="62"/>
                  </a:lnTo>
                  <a:lnTo>
                    <a:pt x="142" y="70"/>
                  </a:lnTo>
                  <a:lnTo>
                    <a:pt x="142" y="78"/>
                  </a:lnTo>
                  <a:lnTo>
                    <a:pt x="142" y="78"/>
                  </a:lnTo>
                  <a:lnTo>
                    <a:pt x="142" y="88"/>
                  </a:lnTo>
                  <a:lnTo>
                    <a:pt x="146" y="97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03" y="138"/>
                  </a:lnTo>
                  <a:lnTo>
                    <a:pt x="95" y="138"/>
                  </a:lnTo>
                  <a:lnTo>
                    <a:pt x="95" y="138"/>
                  </a:lnTo>
                  <a:lnTo>
                    <a:pt x="85" y="139"/>
                  </a:lnTo>
                  <a:lnTo>
                    <a:pt x="23" y="38"/>
                  </a:lnTo>
                  <a:lnTo>
                    <a:pt x="0" y="63"/>
                  </a:lnTo>
                  <a:lnTo>
                    <a:pt x="58" y="158"/>
                  </a:lnTo>
                  <a:lnTo>
                    <a:pt x="58" y="158"/>
                  </a:lnTo>
                  <a:lnTo>
                    <a:pt x="55" y="163"/>
                  </a:lnTo>
                  <a:lnTo>
                    <a:pt x="53" y="169"/>
                  </a:lnTo>
                  <a:lnTo>
                    <a:pt x="51" y="175"/>
                  </a:lnTo>
                  <a:lnTo>
                    <a:pt x="51" y="181"/>
                  </a:lnTo>
                  <a:lnTo>
                    <a:pt x="51" y="181"/>
                  </a:lnTo>
                  <a:lnTo>
                    <a:pt x="52" y="189"/>
                  </a:lnTo>
                  <a:lnTo>
                    <a:pt x="54" y="198"/>
                  </a:lnTo>
                  <a:lnTo>
                    <a:pt x="59" y="206"/>
                  </a:lnTo>
                  <a:lnTo>
                    <a:pt x="64" y="211"/>
                  </a:lnTo>
                  <a:lnTo>
                    <a:pt x="71" y="217"/>
                  </a:lnTo>
                  <a:lnTo>
                    <a:pt x="77" y="221"/>
                  </a:lnTo>
                  <a:lnTo>
                    <a:pt x="86" y="223"/>
                  </a:lnTo>
                  <a:lnTo>
                    <a:pt x="95" y="225"/>
                  </a:lnTo>
                  <a:lnTo>
                    <a:pt x="95" y="225"/>
                  </a:lnTo>
                  <a:lnTo>
                    <a:pt x="104" y="223"/>
                  </a:lnTo>
                  <a:lnTo>
                    <a:pt x="112" y="221"/>
                  </a:lnTo>
                  <a:lnTo>
                    <a:pt x="119" y="217"/>
                  </a:lnTo>
                  <a:lnTo>
                    <a:pt x="126" y="211"/>
                  </a:lnTo>
                  <a:lnTo>
                    <a:pt x="131" y="206"/>
                  </a:lnTo>
                  <a:lnTo>
                    <a:pt x="135" y="198"/>
                  </a:lnTo>
                  <a:lnTo>
                    <a:pt x="138" y="189"/>
                  </a:lnTo>
                  <a:lnTo>
                    <a:pt x="139" y="181"/>
                  </a:lnTo>
                  <a:lnTo>
                    <a:pt x="139" y="181"/>
                  </a:lnTo>
                  <a:lnTo>
                    <a:pt x="138" y="172"/>
                  </a:lnTo>
                  <a:lnTo>
                    <a:pt x="135" y="163"/>
                  </a:lnTo>
                  <a:lnTo>
                    <a:pt x="170" y="119"/>
                  </a:lnTo>
                  <a:lnTo>
                    <a:pt x="170" y="119"/>
                  </a:lnTo>
                  <a:lnTo>
                    <a:pt x="178" y="122"/>
                  </a:lnTo>
                  <a:lnTo>
                    <a:pt x="185" y="122"/>
                  </a:lnTo>
                  <a:lnTo>
                    <a:pt x="185" y="122"/>
                  </a:lnTo>
                  <a:lnTo>
                    <a:pt x="194" y="121"/>
                  </a:lnTo>
                  <a:lnTo>
                    <a:pt x="203" y="119"/>
                  </a:lnTo>
                  <a:lnTo>
                    <a:pt x="211" y="115"/>
                  </a:lnTo>
                  <a:lnTo>
                    <a:pt x="216" y="110"/>
                  </a:lnTo>
                  <a:lnTo>
                    <a:pt x="222" y="104"/>
                  </a:lnTo>
                  <a:lnTo>
                    <a:pt x="226" y="96"/>
                  </a:lnTo>
                  <a:lnTo>
                    <a:pt x="228" y="87"/>
                  </a:lnTo>
                  <a:lnTo>
                    <a:pt x="229" y="78"/>
                  </a:lnTo>
                  <a:lnTo>
                    <a:pt x="229" y="78"/>
                  </a:lnTo>
                  <a:lnTo>
                    <a:pt x="229" y="73"/>
                  </a:lnTo>
                  <a:lnTo>
                    <a:pt x="228" y="69"/>
                  </a:lnTo>
                  <a:lnTo>
                    <a:pt x="280" y="38"/>
                  </a:lnTo>
                  <a:lnTo>
                    <a:pt x="280" y="0"/>
                  </a:lnTo>
                  <a:lnTo>
                    <a:pt x="208" y="42"/>
                  </a:lnTo>
                  <a:lnTo>
                    <a:pt x="208" y="42"/>
                  </a:lnTo>
                  <a:lnTo>
                    <a:pt x="203" y="39"/>
                  </a:lnTo>
                  <a:lnTo>
                    <a:pt x="197" y="37"/>
                  </a:lnTo>
                  <a:lnTo>
                    <a:pt x="192" y="36"/>
                  </a:lnTo>
                  <a:lnTo>
                    <a:pt x="185" y="36"/>
                  </a:lnTo>
                  <a:lnTo>
                    <a:pt x="185" y="36"/>
                  </a:lnTo>
                  <a:close/>
                  <a:moveTo>
                    <a:pt x="95" y="197"/>
                  </a:moveTo>
                  <a:lnTo>
                    <a:pt x="95" y="197"/>
                  </a:lnTo>
                  <a:lnTo>
                    <a:pt x="92" y="197"/>
                  </a:lnTo>
                  <a:lnTo>
                    <a:pt x="88" y="196"/>
                  </a:lnTo>
                  <a:lnTo>
                    <a:pt x="83" y="193"/>
                  </a:lnTo>
                  <a:lnTo>
                    <a:pt x="80" y="187"/>
                  </a:lnTo>
                  <a:lnTo>
                    <a:pt x="79" y="184"/>
                  </a:lnTo>
                  <a:lnTo>
                    <a:pt x="79" y="181"/>
                  </a:lnTo>
                  <a:lnTo>
                    <a:pt x="79" y="181"/>
                  </a:lnTo>
                  <a:lnTo>
                    <a:pt x="79" y="177"/>
                  </a:lnTo>
                  <a:lnTo>
                    <a:pt x="80" y="175"/>
                  </a:lnTo>
                  <a:lnTo>
                    <a:pt x="83" y="170"/>
                  </a:lnTo>
                  <a:lnTo>
                    <a:pt x="88" y="166"/>
                  </a:lnTo>
                  <a:lnTo>
                    <a:pt x="92" y="165"/>
                  </a:lnTo>
                  <a:lnTo>
                    <a:pt x="95" y="164"/>
                  </a:lnTo>
                  <a:lnTo>
                    <a:pt x="95" y="164"/>
                  </a:lnTo>
                  <a:lnTo>
                    <a:pt x="98" y="165"/>
                  </a:lnTo>
                  <a:lnTo>
                    <a:pt x="102" y="166"/>
                  </a:lnTo>
                  <a:lnTo>
                    <a:pt x="106" y="170"/>
                  </a:lnTo>
                  <a:lnTo>
                    <a:pt x="110" y="175"/>
                  </a:lnTo>
                  <a:lnTo>
                    <a:pt x="110" y="177"/>
                  </a:lnTo>
                  <a:lnTo>
                    <a:pt x="112" y="181"/>
                  </a:lnTo>
                  <a:lnTo>
                    <a:pt x="112" y="181"/>
                  </a:lnTo>
                  <a:lnTo>
                    <a:pt x="110" y="184"/>
                  </a:lnTo>
                  <a:lnTo>
                    <a:pt x="110" y="187"/>
                  </a:lnTo>
                  <a:lnTo>
                    <a:pt x="106" y="193"/>
                  </a:lnTo>
                  <a:lnTo>
                    <a:pt x="102" y="196"/>
                  </a:lnTo>
                  <a:lnTo>
                    <a:pt x="98" y="197"/>
                  </a:lnTo>
                  <a:lnTo>
                    <a:pt x="95" y="197"/>
                  </a:lnTo>
                  <a:lnTo>
                    <a:pt x="95" y="197"/>
                  </a:lnTo>
                  <a:close/>
                  <a:moveTo>
                    <a:pt x="185" y="95"/>
                  </a:moveTo>
                  <a:lnTo>
                    <a:pt x="185" y="95"/>
                  </a:lnTo>
                  <a:lnTo>
                    <a:pt x="182" y="95"/>
                  </a:lnTo>
                  <a:lnTo>
                    <a:pt x="180" y="94"/>
                  </a:lnTo>
                  <a:lnTo>
                    <a:pt x="174" y="91"/>
                  </a:lnTo>
                  <a:lnTo>
                    <a:pt x="171" y="85"/>
                  </a:lnTo>
                  <a:lnTo>
                    <a:pt x="170" y="82"/>
                  </a:lnTo>
                  <a:lnTo>
                    <a:pt x="169" y="78"/>
                  </a:lnTo>
                  <a:lnTo>
                    <a:pt x="169" y="78"/>
                  </a:lnTo>
                  <a:lnTo>
                    <a:pt x="170" y="75"/>
                  </a:lnTo>
                  <a:lnTo>
                    <a:pt x="171" y="73"/>
                  </a:lnTo>
                  <a:lnTo>
                    <a:pt x="174" y="67"/>
                  </a:lnTo>
                  <a:lnTo>
                    <a:pt x="180" y="64"/>
                  </a:lnTo>
                  <a:lnTo>
                    <a:pt x="182" y="63"/>
                  </a:lnTo>
                  <a:lnTo>
                    <a:pt x="185" y="63"/>
                  </a:lnTo>
                  <a:lnTo>
                    <a:pt x="185" y="63"/>
                  </a:lnTo>
                  <a:lnTo>
                    <a:pt x="189" y="63"/>
                  </a:lnTo>
                  <a:lnTo>
                    <a:pt x="192" y="64"/>
                  </a:lnTo>
                  <a:lnTo>
                    <a:pt x="197" y="67"/>
                  </a:lnTo>
                  <a:lnTo>
                    <a:pt x="201" y="73"/>
                  </a:lnTo>
                  <a:lnTo>
                    <a:pt x="202" y="75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2" y="82"/>
                  </a:lnTo>
                  <a:lnTo>
                    <a:pt x="201" y="85"/>
                  </a:lnTo>
                  <a:lnTo>
                    <a:pt x="197" y="91"/>
                  </a:lnTo>
                  <a:lnTo>
                    <a:pt x="192" y="94"/>
                  </a:lnTo>
                  <a:lnTo>
                    <a:pt x="189" y="95"/>
                  </a:lnTo>
                  <a:lnTo>
                    <a:pt x="185" y="95"/>
                  </a:lnTo>
                  <a:lnTo>
                    <a:pt x="185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9">
              <a:extLst>
                <a:ext uri="{FF2B5EF4-FFF2-40B4-BE49-F238E27FC236}">
                  <a16:creationId xmlns:a16="http://schemas.microsoft.com/office/drawing/2014/main" id="{4C78A378-F05E-48DD-9E65-648F6FD537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4000" y="2058988"/>
              <a:ext cx="160338" cy="147638"/>
            </a:xfrm>
            <a:custGeom>
              <a:avLst/>
              <a:gdLst>
                <a:gd name="T0" fmla="*/ 152 w 304"/>
                <a:gd name="T1" fmla="*/ 0 h 279"/>
                <a:gd name="T2" fmla="*/ 136 w 304"/>
                <a:gd name="T3" fmla="*/ 2 h 279"/>
                <a:gd name="T4" fmla="*/ 123 w 304"/>
                <a:gd name="T5" fmla="*/ 11 h 279"/>
                <a:gd name="T6" fmla="*/ 113 w 304"/>
                <a:gd name="T7" fmla="*/ 22 h 279"/>
                <a:gd name="T8" fmla="*/ 109 w 304"/>
                <a:gd name="T9" fmla="*/ 37 h 279"/>
                <a:gd name="T10" fmla="*/ 0 w 304"/>
                <a:gd name="T11" fmla="*/ 114 h 279"/>
                <a:gd name="T12" fmla="*/ 117 w 304"/>
                <a:gd name="T13" fmla="*/ 69 h 279"/>
                <a:gd name="T14" fmla="*/ 132 w 304"/>
                <a:gd name="T15" fmla="*/ 82 h 279"/>
                <a:gd name="T16" fmla="*/ 152 w 304"/>
                <a:gd name="T17" fmla="*/ 87 h 279"/>
                <a:gd name="T18" fmla="*/ 162 w 304"/>
                <a:gd name="T19" fmla="*/ 86 h 279"/>
                <a:gd name="T20" fmla="*/ 304 w 304"/>
                <a:gd name="T21" fmla="*/ 254 h 279"/>
                <a:gd name="T22" fmla="*/ 189 w 304"/>
                <a:gd name="T23" fmla="*/ 67 h 279"/>
                <a:gd name="T24" fmla="*/ 194 w 304"/>
                <a:gd name="T25" fmla="*/ 56 h 279"/>
                <a:gd name="T26" fmla="*/ 196 w 304"/>
                <a:gd name="T27" fmla="*/ 43 h 279"/>
                <a:gd name="T28" fmla="*/ 195 w 304"/>
                <a:gd name="T29" fmla="*/ 34 h 279"/>
                <a:gd name="T30" fmla="*/ 188 w 304"/>
                <a:gd name="T31" fmla="*/ 19 h 279"/>
                <a:gd name="T32" fmla="*/ 176 w 304"/>
                <a:gd name="T33" fmla="*/ 6 h 279"/>
                <a:gd name="T34" fmla="*/ 161 w 304"/>
                <a:gd name="T35" fmla="*/ 1 h 279"/>
                <a:gd name="T36" fmla="*/ 152 w 304"/>
                <a:gd name="T37" fmla="*/ 0 h 279"/>
                <a:gd name="T38" fmla="*/ 152 w 304"/>
                <a:gd name="T39" fmla="*/ 59 h 279"/>
                <a:gd name="T40" fmla="*/ 145 w 304"/>
                <a:gd name="T41" fmla="*/ 58 h 279"/>
                <a:gd name="T42" fmla="*/ 138 w 304"/>
                <a:gd name="T43" fmla="*/ 49 h 279"/>
                <a:gd name="T44" fmla="*/ 135 w 304"/>
                <a:gd name="T45" fmla="*/ 43 h 279"/>
                <a:gd name="T46" fmla="*/ 136 w 304"/>
                <a:gd name="T47" fmla="*/ 39 h 279"/>
                <a:gd name="T48" fmla="*/ 141 w 304"/>
                <a:gd name="T49" fmla="*/ 32 h 279"/>
                <a:gd name="T50" fmla="*/ 149 w 304"/>
                <a:gd name="T51" fmla="*/ 27 h 279"/>
                <a:gd name="T52" fmla="*/ 152 w 304"/>
                <a:gd name="T53" fmla="*/ 27 h 279"/>
                <a:gd name="T54" fmla="*/ 158 w 304"/>
                <a:gd name="T55" fmla="*/ 28 h 279"/>
                <a:gd name="T56" fmla="*/ 167 w 304"/>
                <a:gd name="T57" fmla="*/ 37 h 279"/>
                <a:gd name="T58" fmla="*/ 168 w 304"/>
                <a:gd name="T59" fmla="*/ 43 h 279"/>
                <a:gd name="T60" fmla="*/ 168 w 304"/>
                <a:gd name="T61" fmla="*/ 46 h 279"/>
                <a:gd name="T62" fmla="*/ 164 w 304"/>
                <a:gd name="T63" fmla="*/ 55 h 279"/>
                <a:gd name="T64" fmla="*/ 155 w 304"/>
                <a:gd name="T65" fmla="*/ 59 h 279"/>
                <a:gd name="T66" fmla="*/ 152 w 304"/>
                <a:gd name="T67" fmla="*/ 5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4" h="279">
                  <a:moveTo>
                    <a:pt x="152" y="0"/>
                  </a:moveTo>
                  <a:lnTo>
                    <a:pt x="152" y="0"/>
                  </a:lnTo>
                  <a:lnTo>
                    <a:pt x="144" y="0"/>
                  </a:lnTo>
                  <a:lnTo>
                    <a:pt x="136" y="2"/>
                  </a:lnTo>
                  <a:lnTo>
                    <a:pt x="130" y="5"/>
                  </a:lnTo>
                  <a:lnTo>
                    <a:pt x="123" y="11"/>
                  </a:lnTo>
                  <a:lnTo>
                    <a:pt x="118" y="16"/>
                  </a:lnTo>
                  <a:lnTo>
                    <a:pt x="113" y="22"/>
                  </a:lnTo>
                  <a:lnTo>
                    <a:pt x="111" y="30"/>
                  </a:lnTo>
                  <a:lnTo>
                    <a:pt x="109" y="37"/>
                  </a:lnTo>
                  <a:lnTo>
                    <a:pt x="0" y="79"/>
                  </a:lnTo>
                  <a:lnTo>
                    <a:pt x="0" y="114"/>
                  </a:lnTo>
                  <a:lnTo>
                    <a:pt x="117" y="69"/>
                  </a:lnTo>
                  <a:lnTo>
                    <a:pt x="117" y="69"/>
                  </a:lnTo>
                  <a:lnTo>
                    <a:pt x="123" y="77"/>
                  </a:lnTo>
                  <a:lnTo>
                    <a:pt x="132" y="82"/>
                  </a:lnTo>
                  <a:lnTo>
                    <a:pt x="142" y="86"/>
                  </a:lnTo>
                  <a:lnTo>
                    <a:pt x="152" y="87"/>
                  </a:lnTo>
                  <a:lnTo>
                    <a:pt x="152" y="87"/>
                  </a:lnTo>
                  <a:lnTo>
                    <a:pt x="162" y="86"/>
                  </a:lnTo>
                  <a:lnTo>
                    <a:pt x="281" y="279"/>
                  </a:lnTo>
                  <a:lnTo>
                    <a:pt x="304" y="254"/>
                  </a:lnTo>
                  <a:lnTo>
                    <a:pt x="189" y="67"/>
                  </a:lnTo>
                  <a:lnTo>
                    <a:pt x="189" y="67"/>
                  </a:lnTo>
                  <a:lnTo>
                    <a:pt x="191" y="61"/>
                  </a:lnTo>
                  <a:lnTo>
                    <a:pt x="194" y="56"/>
                  </a:lnTo>
                  <a:lnTo>
                    <a:pt x="196" y="49"/>
                  </a:lnTo>
                  <a:lnTo>
                    <a:pt x="196" y="43"/>
                  </a:lnTo>
                  <a:lnTo>
                    <a:pt x="196" y="43"/>
                  </a:lnTo>
                  <a:lnTo>
                    <a:pt x="195" y="34"/>
                  </a:lnTo>
                  <a:lnTo>
                    <a:pt x="193" y="26"/>
                  </a:lnTo>
                  <a:lnTo>
                    <a:pt x="188" y="19"/>
                  </a:lnTo>
                  <a:lnTo>
                    <a:pt x="183" y="12"/>
                  </a:lnTo>
                  <a:lnTo>
                    <a:pt x="176" y="6"/>
                  </a:lnTo>
                  <a:lnTo>
                    <a:pt x="169" y="3"/>
                  </a:lnTo>
                  <a:lnTo>
                    <a:pt x="161" y="1"/>
                  </a:lnTo>
                  <a:lnTo>
                    <a:pt x="152" y="0"/>
                  </a:lnTo>
                  <a:lnTo>
                    <a:pt x="152" y="0"/>
                  </a:lnTo>
                  <a:close/>
                  <a:moveTo>
                    <a:pt x="152" y="59"/>
                  </a:moveTo>
                  <a:lnTo>
                    <a:pt x="152" y="59"/>
                  </a:lnTo>
                  <a:lnTo>
                    <a:pt x="149" y="59"/>
                  </a:lnTo>
                  <a:lnTo>
                    <a:pt x="145" y="58"/>
                  </a:lnTo>
                  <a:lnTo>
                    <a:pt x="141" y="55"/>
                  </a:lnTo>
                  <a:lnTo>
                    <a:pt x="138" y="49"/>
                  </a:lnTo>
                  <a:lnTo>
                    <a:pt x="136" y="46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6" y="39"/>
                  </a:lnTo>
                  <a:lnTo>
                    <a:pt x="138" y="37"/>
                  </a:lnTo>
                  <a:lnTo>
                    <a:pt x="141" y="32"/>
                  </a:lnTo>
                  <a:lnTo>
                    <a:pt x="145" y="28"/>
                  </a:lnTo>
                  <a:lnTo>
                    <a:pt x="149" y="27"/>
                  </a:lnTo>
                  <a:lnTo>
                    <a:pt x="152" y="27"/>
                  </a:lnTo>
                  <a:lnTo>
                    <a:pt x="152" y="27"/>
                  </a:lnTo>
                  <a:lnTo>
                    <a:pt x="155" y="27"/>
                  </a:lnTo>
                  <a:lnTo>
                    <a:pt x="158" y="28"/>
                  </a:lnTo>
                  <a:lnTo>
                    <a:pt x="164" y="32"/>
                  </a:lnTo>
                  <a:lnTo>
                    <a:pt x="167" y="37"/>
                  </a:lnTo>
                  <a:lnTo>
                    <a:pt x="168" y="39"/>
                  </a:lnTo>
                  <a:lnTo>
                    <a:pt x="168" y="43"/>
                  </a:lnTo>
                  <a:lnTo>
                    <a:pt x="168" y="43"/>
                  </a:lnTo>
                  <a:lnTo>
                    <a:pt x="168" y="46"/>
                  </a:lnTo>
                  <a:lnTo>
                    <a:pt x="167" y="49"/>
                  </a:lnTo>
                  <a:lnTo>
                    <a:pt x="164" y="55"/>
                  </a:lnTo>
                  <a:lnTo>
                    <a:pt x="158" y="58"/>
                  </a:lnTo>
                  <a:lnTo>
                    <a:pt x="155" y="59"/>
                  </a:lnTo>
                  <a:lnTo>
                    <a:pt x="152" y="59"/>
                  </a:lnTo>
                  <a:lnTo>
                    <a:pt x="152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20">
              <a:extLst>
                <a:ext uri="{FF2B5EF4-FFF2-40B4-BE49-F238E27FC236}">
                  <a16:creationId xmlns:a16="http://schemas.microsoft.com/office/drawing/2014/main" id="{DD62A751-D0C9-432F-BCF1-0A3356BAF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2027238"/>
              <a:ext cx="371475" cy="369888"/>
            </a:xfrm>
            <a:custGeom>
              <a:avLst/>
              <a:gdLst>
                <a:gd name="T0" fmla="*/ 66 w 700"/>
                <a:gd name="T1" fmla="*/ 0 h 700"/>
                <a:gd name="T2" fmla="*/ 33 w 700"/>
                <a:gd name="T3" fmla="*/ 0 h 700"/>
                <a:gd name="T4" fmla="*/ 33 w 700"/>
                <a:gd name="T5" fmla="*/ 88 h 700"/>
                <a:gd name="T6" fmla="*/ 0 w 700"/>
                <a:gd name="T7" fmla="*/ 88 h 700"/>
                <a:gd name="T8" fmla="*/ 0 w 700"/>
                <a:gd name="T9" fmla="*/ 110 h 700"/>
                <a:gd name="T10" fmla="*/ 33 w 700"/>
                <a:gd name="T11" fmla="*/ 110 h 700"/>
                <a:gd name="T12" fmla="*/ 33 w 700"/>
                <a:gd name="T13" fmla="*/ 197 h 700"/>
                <a:gd name="T14" fmla="*/ 0 w 700"/>
                <a:gd name="T15" fmla="*/ 197 h 700"/>
                <a:gd name="T16" fmla="*/ 0 w 700"/>
                <a:gd name="T17" fmla="*/ 219 h 700"/>
                <a:gd name="T18" fmla="*/ 33 w 700"/>
                <a:gd name="T19" fmla="*/ 219 h 700"/>
                <a:gd name="T20" fmla="*/ 33 w 700"/>
                <a:gd name="T21" fmla="*/ 307 h 700"/>
                <a:gd name="T22" fmla="*/ 0 w 700"/>
                <a:gd name="T23" fmla="*/ 307 h 700"/>
                <a:gd name="T24" fmla="*/ 0 w 700"/>
                <a:gd name="T25" fmla="*/ 329 h 700"/>
                <a:gd name="T26" fmla="*/ 33 w 700"/>
                <a:gd name="T27" fmla="*/ 329 h 700"/>
                <a:gd name="T28" fmla="*/ 33 w 700"/>
                <a:gd name="T29" fmla="*/ 416 h 700"/>
                <a:gd name="T30" fmla="*/ 0 w 700"/>
                <a:gd name="T31" fmla="*/ 416 h 700"/>
                <a:gd name="T32" fmla="*/ 0 w 700"/>
                <a:gd name="T33" fmla="*/ 438 h 700"/>
                <a:gd name="T34" fmla="*/ 33 w 700"/>
                <a:gd name="T35" fmla="*/ 438 h 700"/>
                <a:gd name="T36" fmla="*/ 33 w 700"/>
                <a:gd name="T37" fmla="*/ 526 h 700"/>
                <a:gd name="T38" fmla="*/ 0 w 700"/>
                <a:gd name="T39" fmla="*/ 526 h 700"/>
                <a:gd name="T40" fmla="*/ 0 w 700"/>
                <a:gd name="T41" fmla="*/ 548 h 700"/>
                <a:gd name="T42" fmla="*/ 33 w 700"/>
                <a:gd name="T43" fmla="*/ 548 h 700"/>
                <a:gd name="T44" fmla="*/ 33 w 700"/>
                <a:gd name="T45" fmla="*/ 635 h 700"/>
                <a:gd name="T46" fmla="*/ 0 w 700"/>
                <a:gd name="T47" fmla="*/ 635 h 700"/>
                <a:gd name="T48" fmla="*/ 0 w 700"/>
                <a:gd name="T49" fmla="*/ 667 h 700"/>
                <a:gd name="T50" fmla="*/ 33 w 700"/>
                <a:gd name="T51" fmla="*/ 667 h 700"/>
                <a:gd name="T52" fmla="*/ 33 w 700"/>
                <a:gd name="T53" fmla="*/ 700 h 700"/>
                <a:gd name="T54" fmla="*/ 66 w 700"/>
                <a:gd name="T55" fmla="*/ 700 h 700"/>
                <a:gd name="T56" fmla="*/ 66 w 700"/>
                <a:gd name="T57" fmla="*/ 667 h 700"/>
                <a:gd name="T58" fmla="*/ 153 w 700"/>
                <a:gd name="T59" fmla="*/ 667 h 700"/>
                <a:gd name="T60" fmla="*/ 153 w 700"/>
                <a:gd name="T61" fmla="*/ 700 h 700"/>
                <a:gd name="T62" fmla="*/ 175 w 700"/>
                <a:gd name="T63" fmla="*/ 700 h 700"/>
                <a:gd name="T64" fmla="*/ 175 w 700"/>
                <a:gd name="T65" fmla="*/ 667 h 700"/>
                <a:gd name="T66" fmla="*/ 263 w 700"/>
                <a:gd name="T67" fmla="*/ 667 h 700"/>
                <a:gd name="T68" fmla="*/ 263 w 700"/>
                <a:gd name="T69" fmla="*/ 700 h 700"/>
                <a:gd name="T70" fmla="*/ 285 w 700"/>
                <a:gd name="T71" fmla="*/ 700 h 700"/>
                <a:gd name="T72" fmla="*/ 285 w 700"/>
                <a:gd name="T73" fmla="*/ 667 h 700"/>
                <a:gd name="T74" fmla="*/ 372 w 700"/>
                <a:gd name="T75" fmla="*/ 667 h 700"/>
                <a:gd name="T76" fmla="*/ 372 w 700"/>
                <a:gd name="T77" fmla="*/ 700 h 700"/>
                <a:gd name="T78" fmla="*/ 394 w 700"/>
                <a:gd name="T79" fmla="*/ 700 h 700"/>
                <a:gd name="T80" fmla="*/ 394 w 700"/>
                <a:gd name="T81" fmla="*/ 667 h 700"/>
                <a:gd name="T82" fmla="*/ 482 w 700"/>
                <a:gd name="T83" fmla="*/ 667 h 700"/>
                <a:gd name="T84" fmla="*/ 482 w 700"/>
                <a:gd name="T85" fmla="*/ 700 h 700"/>
                <a:gd name="T86" fmla="*/ 503 w 700"/>
                <a:gd name="T87" fmla="*/ 700 h 700"/>
                <a:gd name="T88" fmla="*/ 503 w 700"/>
                <a:gd name="T89" fmla="*/ 667 h 700"/>
                <a:gd name="T90" fmla="*/ 591 w 700"/>
                <a:gd name="T91" fmla="*/ 667 h 700"/>
                <a:gd name="T92" fmla="*/ 591 w 700"/>
                <a:gd name="T93" fmla="*/ 700 h 700"/>
                <a:gd name="T94" fmla="*/ 613 w 700"/>
                <a:gd name="T95" fmla="*/ 700 h 700"/>
                <a:gd name="T96" fmla="*/ 613 w 700"/>
                <a:gd name="T97" fmla="*/ 667 h 700"/>
                <a:gd name="T98" fmla="*/ 700 w 700"/>
                <a:gd name="T99" fmla="*/ 667 h 700"/>
                <a:gd name="T100" fmla="*/ 700 w 700"/>
                <a:gd name="T101" fmla="*/ 635 h 700"/>
                <a:gd name="T102" fmla="*/ 66 w 700"/>
                <a:gd name="T103" fmla="*/ 635 h 700"/>
                <a:gd name="T104" fmla="*/ 66 w 700"/>
                <a:gd name="T105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00" h="700">
                  <a:moveTo>
                    <a:pt x="66" y="0"/>
                  </a:moveTo>
                  <a:lnTo>
                    <a:pt x="33" y="0"/>
                  </a:lnTo>
                  <a:lnTo>
                    <a:pt x="33" y="88"/>
                  </a:lnTo>
                  <a:lnTo>
                    <a:pt x="0" y="88"/>
                  </a:lnTo>
                  <a:lnTo>
                    <a:pt x="0" y="110"/>
                  </a:lnTo>
                  <a:lnTo>
                    <a:pt x="33" y="110"/>
                  </a:lnTo>
                  <a:lnTo>
                    <a:pt x="33" y="197"/>
                  </a:lnTo>
                  <a:lnTo>
                    <a:pt x="0" y="197"/>
                  </a:lnTo>
                  <a:lnTo>
                    <a:pt x="0" y="219"/>
                  </a:lnTo>
                  <a:lnTo>
                    <a:pt x="33" y="219"/>
                  </a:lnTo>
                  <a:lnTo>
                    <a:pt x="33" y="307"/>
                  </a:lnTo>
                  <a:lnTo>
                    <a:pt x="0" y="307"/>
                  </a:lnTo>
                  <a:lnTo>
                    <a:pt x="0" y="329"/>
                  </a:lnTo>
                  <a:lnTo>
                    <a:pt x="33" y="329"/>
                  </a:lnTo>
                  <a:lnTo>
                    <a:pt x="33" y="416"/>
                  </a:lnTo>
                  <a:lnTo>
                    <a:pt x="0" y="416"/>
                  </a:lnTo>
                  <a:lnTo>
                    <a:pt x="0" y="438"/>
                  </a:lnTo>
                  <a:lnTo>
                    <a:pt x="33" y="438"/>
                  </a:lnTo>
                  <a:lnTo>
                    <a:pt x="33" y="526"/>
                  </a:lnTo>
                  <a:lnTo>
                    <a:pt x="0" y="526"/>
                  </a:lnTo>
                  <a:lnTo>
                    <a:pt x="0" y="548"/>
                  </a:lnTo>
                  <a:lnTo>
                    <a:pt x="33" y="548"/>
                  </a:lnTo>
                  <a:lnTo>
                    <a:pt x="33" y="635"/>
                  </a:lnTo>
                  <a:lnTo>
                    <a:pt x="0" y="635"/>
                  </a:lnTo>
                  <a:lnTo>
                    <a:pt x="0" y="667"/>
                  </a:lnTo>
                  <a:lnTo>
                    <a:pt x="33" y="667"/>
                  </a:lnTo>
                  <a:lnTo>
                    <a:pt x="33" y="700"/>
                  </a:lnTo>
                  <a:lnTo>
                    <a:pt x="66" y="700"/>
                  </a:lnTo>
                  <a:lnTo>
                    <a:pt x="66" y="667"/>
                  </a:lnTo>
                  <a:lnTo>
                    <a:pt x="153" y="667"/>
                  </a:lnTo>
                  <a:lnTo>
                    <a:pt x="153" y="700"/>
                  </a:lnTo>
                  <a:lnTo>
                    <a:pt x="175" y="700"/>
                  </a:lnTo>
                  <a:lnTo>
                    <a:pt x="175" y="667"/>
                  </a:lnTo>
                  <a:lnTo>
                    <a:pt x="263" y="667"/>
                  </a:lnTo>
                  <a:lnTo>
                    <a:pt x="263" y="700"/>
                  </a:lnTo>
                  <a:lnTo>
                    <a:pt x="285" y="700"/>
                  </a:lnTo>
                  <a:lnTo>
                    <a:pt x="285" y="667"/>
                  </a:lnTo>
                  <a:lnTo>
                    <a:pt x="372" y="667"/>
                  </a:lnTo>
                  <a:lnTo>
                    <a:pt x="372" y="700"/>
                  </a:lnTo>
                  <a:lnTo>
                    <a:pt x="394" y="700"/>
                  </a:lnTo>
                  <a:lnTo>
                    <a:pt x="394" y="667"/>
                  </a:lnTo>
                  <a:lnTo>
                    <a:pt x="482" y="667"/>
                  </a:lnTo>
                  <a:lnTo>
                    <a:pt x="482" y="700"/>
                  </a:lnTo>
                  <a:lnTo>
                    <a:pt x="503" y="700"/>
                  </a:lnTo>
                  <a:lnTo>
                    <a:pt x="503" y="667"/>
                  </a:lnTo>
                  <a:lnTo>
                    <a:pt x="591" y="667"/>
                  </a:lnTo>
                  <a:lnTo>
                    <a:pt x="591" y="700"/>
                  </a:lnTo>
                  <a:lnTo>
                    <a:pt x="613" y="700"/>
                  </a:lnTo>
                  <a:lnTo>
                    <a:pt x="613" y="667"/>
                  </a:lnTo>
                  <a:lnTo>
                    <a:pt x="700" y="667"/>
                  </a:lnTo>
                  <a:lnTo>
                    <a:pt x="700" y="635"/>
                  </a:lnTo>
                  <a:lnTo>
                    <a:pt x="66" y="635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21">
              <a:extLst>
                <a:ext uri="{FF2B5EF4-FFF2-40B4-BE49-F238E27FC236}">
                  <a16:creationId xmlns:a16="http://schemas.microsoft.com/office/drawing/2014/main" id="{1565FA8D-D20E-4702-A168-FD6B35ED8B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4000" y="2106613"/>
              <a:ext cx="319088" cy="193675"/>
            </a:xfrm>
            <a:custGeom>
              <a:avLst/>
              <a:gdLst>
                <a:gd name="T0" fmla="*/ 456 w 602"/>
                <a:gd name="T1" fmla="*/ 3 h 365"/>
                <a:gd name="T2" fmla="*/ 432 w 602"/>
                <a:gd name="T3" fmla="*/ 26 h 365"/>
                <a:gd name="T4" fmla="*/ 429 w 602"/>
                <a:gd name="T5" fmla="*/ 52 h 365"/>
                <a:gd name="T6" fmla="*/ 241 w 602"/>
                <a:gd name="T7" fmla="*/ 249 h 365"/>
                <a:gd name="T8" fmla="*/ 219 w 602"/>
                <a:gd name="T9" fmla="*/ 249 h 365"/>
                <a:gd name="T10" fmla="*/ 176 w 602"/>
                <a:gd name="T11" fmla="*/ 224 h 365"/>
                <a:gd name="T12" fmla="*/ 176 w 602"/>
                <a:gd name="T13" fmla="*/ 204 h 365"/>
                <a:gd name="T14" fmla="*/ 158 w 602"/>
                <a:gd name="T15" fmla="*/ 177 h 365"/>
                <a:gd name="T16" fmla="*/ 133 w 602"/>
                <a:gd name="T17" fmla="*/ 169 h 365"/>
                <a:gd name="T18" fmla="*/ 102 w 602"/>
                <a:gd name="T19" fmla="*/ 182 h 365"/>
                <a:gd name="T20" fmla="*/ 90 w 602"/>
                <a:gd name="T21" fmla="*/ 213 h 365"/>
                <a:gd name="T22" fmla="*/ 0 w 602"/>
                <a:gd name="T23" fmla="*/ 319 h 365"/>
                <a:gd name="T24" fmla="*/ 123 w 602"/>
                <a:gd name="T25" fmla="*/ 256 h 365"/>
                <a:gd name="T26" fmla="*/ 140 w 602"/>
                <a:gd name="T27" fmla="*/ 257 h 365"/>
                <a:gd name="T28" fmla="*/ 189 w 602"/>
                <a:gd name="T29" fmla="*/ 280 h 365"/>
                <a:gd name="T30" fmla="*/ 187 w 602"/>
                <a:gd name="T31" fmla="*/ 291 h 365"/>
                <a:gd name="T32" fmla="*/ 200 w 602"/>
                <a:gd name="T33" fmla="*/ 323 h 365"/>
                <a:gd name="T34" fmla="*/ 231 w 602"/>
                <a:gd name="T35" fmla="*/ 335 h 365"/>
                <a:gd name="T36" fmla="*/ 255 w 602"/>
                <a:gd name="T37" fmla="*/ 327 h 365"/>
                <a:gd name="T38" fmla="*/ 274 w 602"/>
                <a:gd name="T39" fmla="*/ 301 h 365"/>
                <a:gd name="T40" fmla="*/ 272 w 602"/>
                <a:gd name="T41" fmla="*/ 277 h 365"/>
                <a:gd name="T42" fmla="*/ 472 w 602"/>
                <a:gd name="T43" fmla="*/ 88 h 365"/>
                <a:gd name="T44" fmla="*/ 495 w 602"/>
                <a:gd name="T45" fmla="*/ 81 h 365"/>
                <a:gd name="T46" fmla="*/ 514 w 602"/>
                <a:gd name="T47" fmla="*/ 57 h 365"/>
                <a:gd name="T48" fmla="*/ 507 w 602"/>
                <a:gd name="T49" fmla="*/ 18 h 365"/>
                <a:gd name="T50" fmla="*/ 483 w 602"/>
                <a:gd name="T51" fmla="*/ 1 h 365"/>
                <a:gd name="T52" fmla="*/ 133 w 602"/>
                <a:gd name="T53" fmla="*/ 230 h 365"/>
                <a:gd name="T54" fmla="*/ 119 w 602"/>
                <a:gd name="T55" fmla="*/ 220 h 365"/>
                <a:gd name="T56" fmla="*/ 118 w 602"/>
                <a:gd name="T57" fmla="*/ 210 h 365"/>
                <a:gd name="T58" fmla="*/ 130 w 602"/>
                <a:gd name="T59" fmla="*/ 197 h 365"/>
                <a:gd name="T60" fmla="*/ 140 w 602"/>
                <a:gd name="T61" fmla="*/ 198 h 365"/>
                <a:gd name="T62" fmla="*/ 150 w 602"/>
                <a:gd name="T63" fmla="*/ 213 h 365"/>
                <a:gd name="T64" fmla="*/ 145 w 602"/>
                <a:gd name="T65" fmla="*/ 225 h 365"/>
                <a:gd name="T66" fmla="*/ 133 w 602"/>
                <a:gd name="T67" fmla="*/ 230 h 365"/>
                <a:gd name="T68" fmla="*/ 224 w 602"/>
                <a:gd name="T69" fmla="*/ 307 h 365"/>
                <a:gd name="T70" fmla="*/ 215 w 602"/>
                <a:gd name="T71" fmla="*/ 291 h 365"/>
                <a:gd name="T72" fmla="*/ 219 w 602"/>
                <a:gd name="T73" fmla="*/ 280 h 365"/>
                <a:gd name="T74" fmla="*/ 231 w 602"/>
                <a:gd name="T75" fmla="*/ 276 h 365"/>
                <a:gd name="T76" fmla="*/ 246 w 602"/>
                <a:gd name="T77" fmla="*/ 286 h 365"/>
                <a:gd name="T78" fmla="*/ 248 w 602"/>
                <a:gd name="T79" fmla="*/ 295 h 365"/>
                <a:gd name="T80" fmla="*/ 234 w 602"/>
                <a:gd name="T81" fmla="*/ 308 h 365"/>
                <a:gd name="T82" fmla="*/ 472 w 602"/>
                <a:gd name="T83" fmla="*/ 60 h 365"/>
                <a:gd name="T84" fmla="*/ 458 w 602"/>
                <a:gd name="T85" fmla="*/ 51 h 365"/>
                <a:gd name="T86" fmla="*/ 457 w 602"/>
                <a:gd name="T87" fmla="*/ 41 h 365"/>
                <a:gd name="T88" fmla="*/ 469 w 602"/>
                <a:gd name="T89" fmla="*/ 28 h 365"/>
                <a:gd name="T90" fmla="*/ 479 w 602"/>
                <a:gd name="T91" fmla="*/ 29 h 365"/>
                <a:gd name="T92" fmla="*/ 489 w 602"/>
                <a:gd name="T93" fmla="*/ 44 h 365"/>
                <a:gd name="T94" fmla="*/ 484 w 602"/>
                <a:gd name="T95" fmla="*/ 56 h 365"/>
                <a:gd name="T96" fmla="*/ 472 w 602"/>
                <a:gd name="T97" fmla="*/ 6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2" h="365">
                  <a:moveTo>
                    <a:pt x="472" y="0"/>
                  </a:moveTo>
                  <a:lnTo>
                    <a:pt x="472" y="0"/>
                  </a:lnTo>
                  <a:lnTo>
                    <a:pt x="463" y="1"/>
                  </a:lnTo>
                  <a:lnTo>
                    <a:pt x="456" y="3"/>
                  </a:lnTo>
                  <a:lnTo>
                    <a:pt x="448" y="8"/>
                  </a:lnTo>
                  <a:lnTo>
                    <a:pt x="441" y="13"/>
                  </a:lnTo>
                  <a:lnTo>
                    <a:pt x="436" y="20"/>
                  </a:lnTo>
                  <a:lnTo>
                    <a:pt x="432" y="26"/>
                  </a:lnTo>
                  <a:lnTo>
                    <a:pt x="429" y="35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9" y="52"/>
                  </a:lnTo>
                  <a:lnTo>
                    <a:pt x="431" y="58"/>
                  </a:lnTo>
                  <a:lnTo>
                    <a:pt x="251" y="253"/>
                  </a:lnTo>
                  <a:lnTo>
                    <a:pt x="251" y="253"/>
                  </a:lnTo>
                  <a:lnTo>
                    <a:pt x="241" y="249"/>
                  </a:lnTo>
                  <a:lnTo>
                    <a:pt x="231" y="248"/>
                  </a:lnTo>
                  <a:lnTo>
                    <a:pt x="231" y="248"/>
                  </a:lnTo>
                  <a:lnTo>
                    <a:pt x="224" y="248"/>
                  </a:lnTo>
                  <a:lnTo>
                    <a:pt x="219" y="249"/>
                  </a:lnTo>
                  <a:lnTo>
                    <a:pt x="213" y="252"/>
                  </a:lnTo>
                  <a:lnTo>
                    <a:pt x="208" y="254"/>
                  </a:lnTo>
                  <a:lnTo>
                    <a:pt x="176" y="224"/>
                  </a:lnTo>
                  <a:lnTo>
                    <a:pt x="176" y="224"/>
                  </a:lnTo>
                  <a:lnTo>
                    <a:pt x="177" y="219"/>
                  </a:lnTo>
                  <a:lnTo>
                    <a:pt x="177" y="213"/>
                  </a:lnTo>
                  <a:lnTo>
                    <a:pt x="177" y="213"/>
                  </a:lnTo>
                  <a:lnTo>
                    <a:pt x="176" y="204"/>
                  </a:lnTo>
                  <a:lnTo>
                    <a:pt x="174" y="197"/>
                  </a:lnTo>
                  <a:lnTo>
                    <a:pt x="169" y="189"/>
                  </a:lnTo>
                  <a:lnTo>
                    <a:pt x="165" y="182"/>
                  </a:lnTo>
                  <a:lnTo>
                    <a:pt x="158" y="177"/>
                  </a:lnTo>
                  <a:lnTo>
                    <a:pt x="151" y="173"/>
                  </a:lnTo>
                  <a:lnTo>
                    <a:pt x="142" y="170"/>
                  </a:lnTo>
                  <a:lnTo>
                    <a:pt x="133" y="169"/>
                  </a:lnTo>
                  <a:lnTo>
                    <a:pt x="133" y="169"/>
                  </a:lnTo>
                  <a:lnTo>
                    <a:pt x="124" y="170"/>
                  </a:lnTo>
                  <a:lnTo>
                    <a:pt x="117" y="173"/>
                  </a:lnTo>
                  <a:lnTo>
                    <a:pt x="109" y="177"/>
                  </a:lnTo>
                  <a:lnTo>
                    <a:pt x="102" y="182"/>
                  </a:lnTo>
                  <a:lnTo>
                    <a:pt x="97" y="189"/>
                  </a:lnTo>
                  <a:lnTo>
                    <a:pt x="94" y="197"/>
                  </a:lnTo>
                  <a:lnTo>
                    <a:pt x="90" y="204"/>
                  </a:lnTo>
                  <a:lnTo>
                    <a:pt x="90" y="213"/>
                  </a:lnTo>
                  <a:lnTo>
                    <a:pt x="90" y="213"/>
                  </a:lnTo>
                  <a:lnTo>
                    <a:pt x="90" y="220"/>
                  </a:lnTo>
                  <a:lnTo>
                    <a:pt x="91" y="226"/>
                  </a:lnTo>
                  <a:lnTo>
                    <a:pt x="0" y="319"/>
                  </a:lnTo>
                  <a:lnTo>
                    <a:pt x="0" y="365"/>
                  </a:lnTo>
                  <a:lnTo>
                    <a:pt x="113" y="252"/>
                  </a:lnTo>
                  <a:lnTo>
                    <a:pt x="113" y="252"/>
                  </a:lnTo>
                  <a:lnTo>
                    <a:pt x="123" y="256"/>
                  </a:lnTo>
                  <a:lnTo>
                    <a:pt x="128" y="257"/>
                  </a:lnTo>
                  <a:lnTo>
                    <a:pt x="133" y="257"/>
                  </a:lnTo>
                  <a:lnTo>
                    <a:pt x="133" y="257"/>
                  </a:lnTo>
                  <a:lnTo>
                    <a:pt x="140" y="257"/>
                  </a:lnTo>
                  <a:lnTo>
                    <a:pt x="145" y="255"/>
                  </a:lnTo>
                  <a:lnTo>
                    <a:pt x="151" y="254"/>
                  </a:lnTo>
                  <a:lnTo>
                    <a:pt x="156" y="251"/>
                  </a:lnTo>
                  <a:lnTo>
                    <a:pt x="189" y="280"/>
                  </a:lnTo>
                  <a:lnTo>
                    <a:pt x="189" y="280"/>
                  </a:lnTo>
                  <a:lnTo>
                    <a:pt x="188" y="286"/>
                  </a:lnTo>
                  <a:lnTo>
                    <a:pt x="187" y="291"/>
                  </a:lnTo>
                  <a:lnTo>
                    <a:pt x="187" y="291"/>
                  </a:lnTo>
                  <a:lnTo>
                    <a:pt x="188" y="301"/>
                  </a:lnTo>
                  <a:lnTo>
                    <a:pt x="190" y="309"/>
                  </a:lnTo>
                  <a:lnTo>
                    <a:pt x="195" y="316"/>
                  </a:lnTo>
                  <a:lnTo>
                    <a:pt x="200" y="323"/>
                  </a:lnTo>
                  <a:lnTo>
                    <a:pt x="207" y="327"/>
                  </a:lnTo>
                  <a:lnTo>
                    <a:pt x="213" y="332"/>
                  </a:lnTo>
                  <a:lnTo>
                    <a:pt x="222" y="334"/>
                  </a:lnTo>
                  <a:lnTo>
                    <a:pt x="231" y="335"/>
                  </a:lnTo>
                  <a:lnTo>
                    <a:pt x="231" y="335"/>
                  </a:lnTo>
                  <a:lnTo>
                    <a:pt x="240" y="334"/>
                  </a:lnTo>
                  <a:lnTo>
                    <a:pt x="248" y="332"/>
                  </a:lnTo>
                  <a:lnTo>
                    <a:pt x="255" y="327"/>
                  </a:lnTo>
                  <a:lnTo>
                    <a:pt x="262" y="323"/>
                  </a:lnTo>
                  <a:lnTo>
                    <a:pt x="267" y="316"/>
                  </a:lnTo>
                  <a:lnTo>
                    <a:pt x="272" y="309"/>
                  </a:lnTo>
                  <a:lnTo>
                    <a:pt x="274" y="301"/>
                  </a:lnTo>
                  <a:lnTo>
                    <a:pt x="275" y="291"/>
                  </a:lnTo>
                  <a:lnTo>
                    <a:pt x="275" y="291"/>
                  </a:lnTo>
                  <a:lnTo>
                    <a:pt x="274" y="285"/>
                  </a:lnTo>
                  <a:lnTo>
                    <a:pt x="272" y="277"/>
                  </a:lnTo>
                  <a:lnTo>
                    <a:pt x="453" y="84"/>
                  </a:lnTo>
                  <a:lnTo>
                    <a:pt x="453" y="84"/>
                  </a:lnTo>
                  <a:lnTo>
                    <a:pt x="462" y="87"/>
                  </a:lnTo>
                  <a:lnTo>
                    <a:pt x="472" y="88"/>
                  </a:lnTo>
                  <a:lnTo>
                    <a:pt x="472" y="88"/>
                  </a:lnTo>
                  <a:lnTo>
                    <a:pt x="481" y="87"/>
                  </a:lnTo>
                  <a:lnTo>
                    <a:pt x="489" y="85"/>
                  </a:lnTo>
                  <a:lnTo>
                    <a:pt x="495" y="81"/>
                  </a:lnTo>
                  <a:lnTo>
                    <a:pt x="502" y="77"/>
                  </a:lnTo>
                  <a:lnTo>
                    <a:pt x="506" y="71"/>
                  </a:lnTo>
                  <a:lnTo>
                    <a:pt x="511" y="65"/>
                  </a:lnTo>
                  <a:lnTo>
                    <a:pt x="514" y="57"/>
                  </a:lnTo>
                  <a:lnTo>
                    <a:pt x="516" y="49"/>
                  </a:lnTo>
                  <a:lnTo>
                    <a:pt x="602" y="40"/>
                  </a:lnTo>
                  <a:lnTo>
                    <a:pt x="602" y="7"/>
                  </a:lnTo>
                  <a:lnTo>
                    <a:pt x="507" y="18"/>
                  </a:lnTo>
                  <a:lnTo>
                    <a:pt x="507" y="18"/>
                  </a:lnTo>
                  <a:lnTo>
                    <a:pt x="501" y="11"/>
                  </a:lnTo>
                  <a:lnTo>
                    <a:pt x="492" y="6"/>
                  </a:lnTo>
                  <a:lnTo>
                    <a:pt x="483" y="1"/>
                  </a:lnTo>
                  <a:lnTo>
                    <a:pt x="472" y="0"/>
                  </a:lnTo>
                  <a:lnTo>
                    <a:pt x="472" y="0"/>
                  </a:lnTo>
                  <a:close/>
                  <a:moveTo>
                    <a:pt x="133" y="230"/>
                  </a:moveTo>
                  <a:lnTo>
                    <a:pt x="133" y="230"/>
                  </a:lnTo>
                  <a:lnTo>
                    <a:pt x="130" y="230"/>
                  </a:lnTo>
                  <a:lnTo>
                    <a:pt x="128" y="229"/>
                  </a:lnTo>
                  <a:lnTo>
                    <a:pt x="122" y="225"/>
                  </a:lnTo>
                  <a:lnTo>
                    <a:pt x="119" y="220"/>
                  </a:lnTo>
                  <a:lnTo>
                    <a:pt x="118" y="217"/>
                  </a:lnTo>
                  <a:lnTo>
                    <a:pt x="117" y="213"/>
                  </a:lnTo>
                  <a:lnTo>
                    <a:pt x="117" y="213"/>
                  </a:lnTo>
                  <a:lnTo>
                    <a:pt x="118" y="210"/>
                  </a:lnTo>
                  <a:lnTo>
                    <a:pt x="119" y="207"/>
                  </a:lnTo>
                  <a:lnTo>
                    <a:pt x="122" y="202"/>
                  </a:lnTo>
                  <a:lnTo>
                    <a:pt x="128" y="198"/>
                  </a:lnTo>
                  <a:lnTo>
                    <a:pt x="130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6" y="197"/>
                  </a:lnTo>
                  <a:lnTo>
                    <a:pt x="140" y="198"/>
                  </a:lnTo>
                  <a:lnTo>
                    <a:pt x="145" y="202"/>
                  </a:lnTo>
                  <a:lnTo>
                    <a:pt x="149" y="207"/>
                  </a:lnTo>
                  <a:lnTo>
                    <a:pt x="150" y="210"/>
                  </a:lnTo>
                  <a:lnTo>
                    <a:pt x="150" y="213"/>
                  </a:lnTo>
                  <a:lnTo>
                    <a:pt x="150" y="213"/>
                  </a:lnTo>
                  <a:lnTo>
                    <a:pt x="150" y="217"/>
                  </a:lnTo>
                  <a:lnTo>
                    <a:pt x="149" y="220"/>
                  </a:lnTo>
                  <a:lnTo>
                    <a:pt x="145" y="225"/>
                  </a:lnTo>
                  <a:lnTo>
                    <a:pt x="140" y="229"/>
                  </a:lnTo>
                  <a:lnTo>
                    <a:pt x="136" y="230"/>
                  </a:lnTo>
                  <a:lnTo>
                    <a:pt x="133" y="230"/>
                  </a:lnTo>
                  <a:lnTo>
                    <a:pt x="133" y="230"/>
                  </a:lnTo>
                  <a:close/>
                  <a:moveTo>
                    <a:pt x="231" y="308"/>
                  </a:moveTo>
                  <a:lnTo>
                    <a:pt x="231" y="308"/>
                  </a:lnTo>
                  <a:lnTo>
                    <a:pt x="228" y="308"/>
                  </a:lnTo>
                  <a:lnTo>
                    <a:pt x="224" y="307"/>
                  </a:lnTo>
                  <a:lnTo>
                    <a:pt x="219" y="303"/>
                  </a:lnTo>
                  <a:lnTo>
                    <a:pt x="216" y="298"/>
                  </a:lnTo>
                  <a:lnTo>
                    <a:pt x="215" y="295"/>
                  </a:lnTo>
                  <a:lnTo>
                    <a:pt x="215" y="291"/>
                  </a:lnTo>
                  <a:lnTo>
                    <a:pt x="215" y="291"/>
                  </a:lnTo>
                  <a:lnTo>
                    <a:pt x="215" y="288"/>
                  </a:lnTo>
                  <a:lnTo>
                    <a:pt x="216" y="286"/>
                  </a:lnTo>
                  <a:lnTo>
                    <a:pt x="219" y="280"/>
                  </a:lnTo>
                  <a:lnTo>
                    <a:pt x="224" y="277"/>
                  </a:lnTo>
                  <a:lnTo>
                    <a:pt x="228" y="276"/>
                  </a:lnTo>
                  <a:lnTo>
                    <a:pt x="231" y="276"/>
                  </a:lnTo>
                  <a:lnTo>
                    <a:pt x="231" y="276"/>
                  </a:lnTo>
                  <a:lnTo>
                    <a:pt x="234" y="276"/>
                  </a:lnTo>
                  <a:lnTo>
                    <a:pt x="238" y="277"/>
                  </a:lnTo>
                  <a:lnTo>
                    <a:pt x="243" y="280"/>
                  </a:lnTo>
                  <a:lnTo>
                    <a:pt x="246" y="286"/>
                  </a:lnTo>
                  <a:lnTo>
                    <a:pt x="248" y="288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8" y="295"/>
                  </a:lnTo>
                  <a:lnTo>
                    <a:pt x="246" y="298"/>
                  </a:lnTo>
                  <a:lnTo>
                    <a:pt x="243" y="303"/>
                  </a:lnTo>
                  <a:lnTo>
                    <a:pt x="238" y="307"/>
                  </a:lnTo>
                  <a:lnTo>
                    <a:pt x="234" y="308"/>
                  </a:lnTo>
                  <a:lnTo>
                    <a:pt x="231" y="308"/>
                  </a:lnTo>
                  <a:lnTo>
                    <a:pt x="231" y="308"/>
                  </a:lnTo>
                  <a:close/>
                  <a:moveTo>
                    <a:pt x="472" y="60"/>
                  </a:moveTo>
                  <a:lnTo>
                    <a:pt x="472" y="60"/>
                  </a:lnTo>
                  <a:lnTo>
                    <a:pt x="469" y="60"/>
                  </a:lnTo>
                  <a:lnTo>
                    <a:pt x="465" y="59"/>
                  </a:lnTo>
                  <a:lnTo>
                    <a:pt x="461" y="56"/>
                  </a:lnTo>
                  <a:lnTo>
                    <a:pt x="458" y="51"/>
                  </a:lnTo>
                  <a:lnTo>
                    <a:pt x="457" y="47"/>
                  </a:lnTo>
                  <a:lnTo>
                    <a:pt x="456" y="44"/>
                  </a:lnTo>
                  <a:lnTo>
                    <a:pt x="456" y="44"/>
                  </a:lnTo>
                  <a:lnTo>
                    <a:pt x="457" y="41"/>
                  </a:lnTo>
                  <a:lnTo>
                    <a:pt x="458" y="37"/>
                  </a:lnTo>
                  <a:lnTo>
                    <a:pt x="461" y="32"/>
                  </a:lnTo>
                  <a:lnTo>
                    <a:pt x="465" y="29"/>
                  </a:lnTo>
                  <a:lnTo>
                    <a:pt x="469" y="28"/>
                  </a:lnTo>
                  <a:lnTo>
                    <a:pt x="472" y="28"/>
                  </a:lnTo>
                  <a:lnTo>
                    <a:pt x="472" y="28"/>
                  </a:lnTo>
                  <a:lnTo>
                    <a:pt x="475" y="28"/>
                  </a:lnTo>
                  <a:lnTo>
                    <a:pt x="479" y="29"/>
                  </a:lnTo>
                  <a:lnTo>
                    <a:pt x="484" y="32"/>
                  </a:lnTo>
                  <a:lnTo>
                    <a:pt x="487" y="37"/>
                  </a:lnTo>
                  <a:lnTo>
                    <a:pt x="489" y="41"/>
                  </a:lnTo>
                  <a:lnTo>
                    <a:pt x="489" y="44"/>
                  </a:lnTo>
                  <a:lnTo>
                    <a:pt x="489" y="44"/>
                  </a:lnTo>
                  <a:lnTo>
                    <a:pt x="489" y="47"/>
                  </a:lnTo>
                  <a:lnTo>
                    <a:pt x="487" y="51"/>
                  </a:lnTo>
                  <a:lnTo>
                    <a:pt x="484" y="56"/>
                  </a:lnTo>
                  <a:lnTo>
                    <a:pt x="479" y="59"/>
                  </a:lnTo>
                  <a:lnTo>
                    <a:pt x="475" y="60"/>
                  </a:lnTo>
                  <a:lnTo>
                    <a:pt x="472" y="60"/>
                  </a:lnTo>
                  <a:lnTo>
                    <a:pt x="47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710661" y="1927651"/>
            <a:ext cx="2007678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Regulatory Compliance</a:t>
            </a:r>
          </a:p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on time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492170" y="1927651"/>
            <a:ext cx="2216813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 Time of Initiation</a:t>
            </a:r>
          </a:p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Review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347979" y="1927651"/>
            <a:ext cx="2277353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 of Terminated Employee</a:t>
            </a:r>
          </a:p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 User Accounts Active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2252622" y="2866252"/>
            <a:ext cx="8495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5048650" y="2866252"/>
            <a:ext cx="8495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30%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7914115" y="2866252"/>
            <a:ext cx="8495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50%</a:t>
            </a:r>
          </a:p>
        </p:txBody>
      </p:sp>
      <p:graphicFrame>
        <p:nvGraphicFramePr>
          <p:cNvPr id="152" name="Chart 151"/>
          <p:cNvGraphicFramePr/>
          <p:nvPr/>
        </p:nvGraphicFramePr>
        <p:xfrm>
          <a:off x="3200400" y="2995391"/>
          <a:ext cx="2771261" cy="1847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54" name="Group 153"/>
          <p:cNvGrpSpPr/>
          <p:nvPr/>
        </p:nvGrpSpPr>
        <p:grpSpPr>
          <a:xfrm>
            <a:off x="3750465" y="3329220"/>
            <a:ext cx="1550154" cy="1324684"/>
            <a:chOff x="1018706" y="1643966"/>
            <a:chExt cx="981231" cy="838512"/>
          </a:xfrm>
        </p:grpSpPr>
        <p:sp>
          <p:nvSpPr>
            <p:cNvPr id="156" name="Oval 155"/>
            <p:cNvSpPr/>
            <p:nvPr/>
          </p:nvSpPr>
          <p:spPr>
            <a:xfrm>
              <a:off x="1161426" y="1643966"/>
              <a:ext cx="762624" cy="762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r="5400000" algn="ctr" rotWithShape="0">
                <a:schemeClr val="tx1"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157" name="Group 156"/>
            <p:cNvGrpSpPr/>
            <p:nvPr/>
          </p:nvGrpSpPr>
          <p:grpSpPr>
            <a:xfrm>
              <a:off x="1018706" y="2025278"/>
              <a:ext cx="981231" cy="457200"/>
              <a:chOff x="1018707" y="2025278"/>
              <a:chExt cx="981231" cy="457200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1085538" y="2025278"/>
                <a:ext cx="914400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61" name="Straight Connector 160"/>
              <p:cNvCxnSpPr>
                <a:endCxn id="156" idx="6"/>
              </p:cNvCxnSpPr>
              <p:nvPr/>
            </p:nvCxnSpPr>
            <p:spPr>
              <a:xfrm flipV="1">
                <a:off x="1018707" y="2025278"/>
                <a:ext cx="905344" cy="5247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2" name="Group 161"/>
          <p:cNvGrpSpPr/>
          <p:nvPr/>
        </p:nvGrpSpPr>
        <p:grpSpPr>
          <a:xfrm>
            <a:off x="4075997" y="3405105"/>
            <a:ext cx="1004672" cy="1004671"/>
            <a:chOff x="3021786" y="2815278"/>
            <a:chExt cx="701040" cy="701040"/>
          </a:xfrm>
        </p:grpSpPr>
        <p:sp>
          <p:nvSpPr>
            <p:cNvPr id="163" name="Oval 162"/>
            <p:cNvSpPr/>
            <p:nvPr/>
          </p:nvSpPr>
          <p:spPr>
            <a:xfrm>
              <a:off x="3021786" y="2815278"/>
              <a:ext cx="701040" cy="7010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4" name="Freeform 163"/>
            <p:cNvSpPr/>
            <p:nvPr/>
          </p:nvSpPr>
          <p:spPr>
            <a:xfrm>
              <a:off x="3298466" y="2847340"/>
              <a:ext cx="147678" cy="392297"/>
            </a:xfrm>
            <a:custGeom>
              <a:avLst/>
              <a:gdLst>
                <a:gd name="connsiteX0" fmla="*/ 73840 w 147678"/>
                <a:gd name="connsiteY0" fmla="*/ 0 h 392297"/>
                <a:gd name="connsiteX1" fmla="*/ 124593 w 147678"/>
                <a:gd name="connsiteY1" fmla="*/ 265263 h 392297"/>
                <a:gd name="connsiteX2" fmla="*/ 126051 w 147678"/>
                <a:gd name="connsiteY2" fmla="*/ 266246 h 392297"/>
                <a:gd name="connsiteX3" fmla="*/ 147678 w 147678"/>
                <a:gd name="connsiteY3" fmla="*/ 318458 h 392297"/>
                <a:gd name="connsiteX4" fmla="*/ 73839 w 147678"/>
                <a:gd name="connsiteY4" fmla="*/ 392297 h 392297"/>
                <a:gd name="connsiteX5" fmla="*/ 0 w 147678"/>
                <a:gd name="connsiteY5" fmla="*/ 318458 h 392297"/>
                <a:gd name="connsiteX6" fmla="*/ 21627 w 147678"/>
                <a:gd name="connsiteY6" fmla="*/ 266246 h 392297"/>
                <a:gd name="connsiteX7" fmla="*/ 23087 w 147678"/>
                <a:gd name="connsiteY7" fmla="*/ 265262 h 39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678" h="392297">
                  <a:moveTo>
                    <a:pt x="73840" y="0"/>
                  </a:moveTo>
                  <a:lnTo>
                    <a:pt x="124593" y="265263"/>
                  </a:lnTo>
                  <a:lnTo>
                    <a:pt x="126051" y="266246"/>
                  </a:lnTo>
                  <a:cubicBezTo>
                    <a:pt x="139413" y="279608"/>
                    <a:pt x="147678" y="298068"/>
                    <a:pt x="147678" y="318458"/>
                  </a:cubicBezTo>
                  <a:cubicBezTo>
                    <a:pt x="147678" y="359238"/>
                    <a:pt x="114619" y="392297"/>
                    <a:pt x="73839" y="392297"/>
                  </a:cubicBezTo>
                  <a:cubicBezTo>
                    <a:pt x="33059" y="392297"/>
                    <a:pt x="0" y="359238"/>
                    <a:pt x="0" y="318458"/>
                  </a:cubicBezTo>
                  <a:cubicBezTo>
                    <a:pt x="0" y="298068"/>
                    <a:pt x="8265" y="279608"/>
                    <a:pt x="21627" y="266246"/>
                  </a:cubicBezTo>
                  <a:lnTo>
                    <a:pt x="23087" y="26526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76" name="TextBox 175"/>
          <p:cNvSpPr txBox="1"/>
          <p:nvPr/>
        </p:nvSpPr>
        <p:spPr>
          <a:xfrm>
            <a:off x="3699077" y="3987647"/>
            <a:ext cx="344227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5015661" y="3987647"/>
            <a:ext cx="385021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</a:t>
            </a:r>
          </a:p>
        </p:txBody>
      </p:sp>
      <p:graphicFrame>
        <p:nvGraphicFramePr>
          <p:cNvPr id="183" name="Chart 182"/>
          <p:cNvGraphicFramePr/>
          <p:nvPr/>
        </p:nvGraphicFramePr>
        <p:xfrm>
          <a:off x="6101021" y="2995391"/>
          <a:ext cx="2771261" cy="1847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84" name="Group 183"/>
          <p:cNvGrpSpPr/>
          <p:nvPr/>
        </p:nvGrpSpPr>
        <p:grpSpPr>
          <a:xfrm>
            <a:off x="6651087" y="3321219"/>
            <a:ext cx="1655734" cy="1324684"/>
            <a:chOff x="1018706" y="1643966"/>
            <a:chExt cx="1048062" cy="838512"/>
          </a:xfrm>
        </p:grpSpPr>
        <p:sp>
          <p:nvSpPr>
            <p:cNvPr id="185" name="Oval 184"/>
            <p:cNvSpPr/>
            <p:nvPr/>
          </p:nvSpPr>
          <p:spPr>
            <a:xfrm>
              <a:off x="1161426" y="1643966"/>
              <a:ext cx="762624" cy="762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r="5400000" algn="ctr" rotWithShape="0">
                <a:schemeClr val="tx1"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186" name="Group 185"/>
            <p:cNvGrpSpPr/>
            <p:nvPr/>
          </p:nvGrpSpPr>
          <p:grpSpPr>
            <a:xfrm>
              <a:off x="1018706" y="2025278"/>
              <a:ext cx="1048062" cy="457200"/>
              <a:chOff x="1018707" y="2025278"/>
              <a:chExt cx="1048062" cy="457200"/>
            </a:xfrm>
          </p:grpSpPr>
          <p:sp>
            <p:nvSpPr>
              <p:cNvPr id="187" name="Rectangle 186"/>
              <p:cNvSpPr/>
              <p:nvPr/>
            </p:nvSpPr>
            <p:spPr>
              <a:xfrm>
                <a:off x="1085538" y="2025278"/>
                <a:ext cx="914400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88" name="Straight Connector 187"/>
              <p:cNvCxnSpPr/>
              <p:nvPr/>
            </p:nvCxnSpPr>
            <p:spPr>
              <a:xfrm>
                <a:off x="1018707" y="2030525"/>
                <a:ext cx="1048062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9" name="Group 188"/>
          <p:cNvGrpSpPr/>
          <p:nvPr/>
        </p:nvGrpSpPr>
        <p:grpSpPr>
          <a:xfrm>
            <a:off x="6976619" y="3405105"/>
            <a:ext cx="1004672" cy="1004671"/>
            <a:chOff x="3021786" y="2815278"/>
            <a:chExt cx="701040" cy="701040"/>
          </a:xfrm>
        </p:grpSpPr>
        <p:sp>
          <p:nvSpPr>
            <p:cNvPr id="190" name="Oval 189"/>
            <p:cNvSpPr/>
            <p:nvPr/>
          </p:nvSpPr>
          <p:spPr>
            <a:xfrm>
              <a:off x="3021786" y="2815278"/>
              <a:ext cx="701040" cy="7010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1" name="Freeform 190"/>
            <p:cNvSpPr/>
            <p:nvPr/>
          </p:nvSpPr>
          <p:spPr>
            <a:xfrm>
              <a:off x="3298466" y="2847340"/>
              <a:ext cx="147678" cy="392297"/>
            </a:xfrm>
            <a:custGeom>
              <a:avLst/>
              <a:gdLst>
                <a:gd name="connsiteX0" fmla="*/ 73840 w 147678"/>
                <a:gd name="connsiteY0" fmla="*/ 0 h 392297"/>
                <a:gd name="connsiteX1" fmla="*/ 124593 w 147678"/>
                <a:gd name="connsiteY1" fmla="*/ 265263 h 392297"/>
                <a:gd name="connsiteX2" fmla="*/ 126051 w 147678"/>
                <a:gd name="connsiteY2" fmla="*/ 266246 h 392297"/>
                <a:gd name="connsiteX3" fmla="*/ 147678 w 147678"/>
                <a:gd name="connsiteY3" fmla="*/ 318458 h 392297"/>
                <a:gd name="connsiteX4" fmla="*/ 73839 w 147678"/>
                <a:gd name="connsiteY4" fmla="*/ 392297 h 392297"/>
                <a:gd name="connsiteX5" fmla="*/ 0 w 147678"/>
                <a:gd name="connsiteY5" fmla="*/ 318458 h 392297"/>
                <a:gd name="connsiteX6" fmla="*/ 21627 w 147678"/>
                <a:gd name="connsiteY6" fmla="*/ 266246 h 392297"/>
                <a:gd name="connsiteX7" fmla="*/ 23087 w 147678"/>
                <a:gd name="connsiteY7" fmla="*/ 265262 h 39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678" h="392297">
                  <a:moveTo>
                    <a:pt x="73840" y="0"/>
                  </a:moveTo>
                  <a:lnTo>
                    <a:pt x="124593" y="265263"/>
                  </a:lnTo>
                  <a:lnTo>
                    <a:pt x="126051" y="266246"/>
                  </a:lnTo>
                  <a:cubicBezTo>
                    <a:pt x="139413" y="279608"/>
                    <a:pt x="147678" y="298068"/>
                    <a:pt x="147678" y="318458"/>
                  </a:cubicBezTo>
                  <a:cubicBezTo>
                    <a:pt x="147678" y="359238"/>
                    <a:pt x="114619" y="392297"/>
                    <a:pt x="73839" y="392297"/>
                  </a:cubicBezTo>
                  <a:cubicBezTo>
                    <a:pt x="33059" y="392297"/>
                    <a:pt x="0" y="359238"/>
                    <a:pt x="0" y="318458"/>
                  </a:cubicBezTo>
                  <a:cubicBezTo>
                    <a:pt x="0" y="298068"/>
                    <a:pt x="8265" y="279608"/>
                    <a:pt x="21627" y="266246"/>
                  </a:cubicBezTo>
                  <a:lnTo>
                    <a:pt x="23087" y="26526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6599699" y="3987647"/>
            <a:ext cx="344227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7916283" y="3987647"/>
            <a:ext cx="385021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7123839" y="4244433"/>
            <a:ext cx="7436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Risks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4071352" y="4244433"/>
            <a:ext cx="111433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analysis</a:t>
            </a:r>
          </a:p>
        </p:txBody>
      </p:sp>
      <p:graphicFrame>
        <p:nvGraphicFramePr>
          <p:cNvPr id="128" name="Chart 127"/>
          <p:cNvGraphicFramePr/>
          <p:nvPr/>
        </p:nvGraphicFramePr>
        <p:xfrm>
          <a:off x="352008" y="2995391"/>
          <a:ext cx="2771261" cy="1847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29" name="Group 128"/>
          <p:cNvGrpSpPr/>
          <p:nvPr/>
        </p:nvGrpSpPr>
        <p:grpSpPr>
          <a:xfrm>
            <a:off x="902073" y="3321219"/>
            <a:ext cx="1655734" cy="1324684"/>
            <a:chOff x="1018706" y="1643966"/>
            <a:chExt cx="1048062" cy="838512"/>
          </a:xfrm>
        </p:grpSpPr>
        <p:sp>
          <p:nvSpPr>
            <p:cNvPr id="130" name="Oval 129"/>
            <p:cNvSpPr/>
            <p:nvPr/>
          </p:nvSpPr>
          <p:spPr>
            <a:xfrm>
              <a:off x="1161426" y="1643966"/>
              <a:ext cx="762624" cy="762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r="5400000" algn="ctr" rotWithShape="0">
                <a:schemeClr val="tx1"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131" name="Group 130"/>
            <p:cNvGrpSpPr/>
            <p:nvPr/>
          </p:nvGrpSpPr>
          <p:grpSpPr>
            <a:xfrm>
              <a:off x="1018706" y="2025278"/>
              <a:ext cx="1048062" cy="457200"/>
              <a:chOff x="1018707" y="2025278"/>
              <a:chExt cx="1048062" cy="457200"/>
            </a:xfrm>
          </p:grpSpPr>
          <p:sp>
            <p:nvSpPr>
              <p:cNvPr id="132" name="Rectangle 131"/>
              <p:cNvSpPr/>
              <p:nvPr/>
            </p:nvSpPr>
            <p:spPr>
              <a:xfrm>
                <a:off x="1085538" y="2025278"/>
                <a:ext cx="914400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33" name="Straight Connector 132"/>
              <p:cNvCxnSpPr/>
              <p:nvPr/>
            </p:nvCxnSpPr>
            <p:spPr>
              <a:xfrm>
                <a:off x="1018707" y="2030525"/>
                <a:ext cx="1048062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4" name="Group 133"/>
          <p:cNvGrpSpPr/>
          <p:nvPr/>
        </p:nvGrpSpPr>
        <p:grpSpPr>
          <a:xfrm>
            <a:off x="1227605" y="3405105"/>
            <a:ext cx="1004672" cy="1004671"/>
            <a:chOff x="3021786" y="2815278"/>
            <a:chExt cx="701040" cy="701040"/>
          </a:xfrm>
        </p:grpSpPr>
        <p:sp>
          <p:nvSpPr>
            <p:cNvPr id="135" name="Oval 134"/>
            <p:cNvSpPr/>
            <p:nvPr/>
          </p:nvSpPr>
          <p:spPr>
            <a:xfrm>
              <a:off x="3021786" y="2815278"/>
              <a:ext cx="701040" cy="7010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6" name="Freeform 135"/>
            <p:cNvSpPr/>
            <p:nvPr/>
          </p:nvSpPr>
          <p:spPr>
            <a:xfrm>
              <a:off x="3298466" y="2847340"/>
              <a:ext cx="147678" cy="392297"/>
            </a:xfrm>
            <a:custGeom>
              <a:avLst/>
              <a:gdLst>
                <a:gd name="connsiteX0" fmla="*/ 73840 w 147678"/>
                <a:gd name="connsiteY0" fmla="*/ 0 h 392297"/>
                <a:gd name="connsiteX1" fmla="*/ 124593 w 147678"/>
                <a:gd name="connsiteY1" fmla="*/ 265263 h 392297"/>
                <a:gd name="connsiteX2" fmla="*/ 126051 w 147678"/>
                <a:gd name="connsiteY2" fmla="*/ 266246 h 392297"/>
                <a:gd name="connsiteX3" fmla="*/ 147678 w 147678"/>
                <a:gd name="connsiteY3" fmla="*/ 318458 h 392297"/>
                <a:gd name="connsiteX4" fmla="*/ 73839 w 147678"/>
                <a:gd name="connsiteY4" fmla="*/ 392297 h 392297"/>
                <a:gd name="connsiteX5" fmla="*/ 0 w 147678"/>
                <a:gd name="connsiteY5" fmla="*/ 318458 h 392297"/>
                <a:gd name="connsiteX6" fmla="*/ 21627 w 147678"/>
                <a:gd name="connsiteY6" fmla="*/ 266246 h 392297"/>
                <a:gd name="connsiteX7" fmla="*/ 23087 w 147678"/>
                <a:gd name="connsiteY7" fmla="*/ 265262 h 39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678" h="392297">
                  <a:moveTo>
                    <a:pt x="73840" y="0"/>
                  </a:moveTo>
                  <a:lnTo>
                    <a:pt x="124593" y="265263"/>
                  </a:lnTo>
                  <a:lnTo>
                    <a:pt x="126051" y="266246"/>
                  </a:lnTo>
                  <a:cubicBezTo>
                    <a:pt x="139413" y="279608"/>
                    <a:pt x="147678" y="298068"/>
                    <a:pt x="147678" y="318458"/>
                  </a:cubicBezTo>
                  <a:cubicBezTo>
                    <a:pt x="147678" y="359238"/>
                    <a:pt x="114619" y="392297"/>
                    <a:pt x="73839" y="392297"/>
                  </a:cubicBezTo>
                  <a:cubicBezTo>
                    <a:pt x="33059" y="392297"/>
                    <a:pt x="0" y="359238"/>
                    <a:pt x="0" y="318458"/>
                  </a:cubicBezTo>
                  <a:cubicBezTo>
                    <a:pt x="0" y="298068"/>
                    <a:pt x="8265" y="279608"/>
                    <a:pt x="21627" y="266246"/>
                  </a:cubicBezTo>
                  <a:lnTo>
                    <a:pt x="23087" y="2652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850685" y="3987647"/>
            <a:ext cx="344227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2167269" y="3987647"/>
            <a:ext cx="385021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1142939" y="4244433"/>
            <a:ext cx="118940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17663463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4393474" y="2997201"/>
            <a:ext cx="2277292" cy="1955781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393474" y="663427"/>
            <a:ext cx="2277292" cy="2268331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736080" y="2997201"/>
            <a:ext cx="2277292" cy="1955781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30629" y="663428"/>
            <a:ext cx="4203699" cy="2268331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736080" y="663428"/>
            <a:ext cx="2277292" cy="226833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30629" y="2997201"/>
            <a:ext cx="4203699" cy="195578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Human Resources Dashboard - Employee Performance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971165190"/>
              </p:ext>
            </p:extLst>
          </p:nvPr>
        </p:nvGraphicFramePr>
        <p:xfrm>
          <a:off x="355509" y="1372448"/>
          <a:ext cx="3753938" cy="1491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293955843"/>
              </p:ext>
            </p:extLst>
          </p:nvPr>
        </p:nvGraphicFramePr>
        <p:xfrm>
          <a:off x="4566376" y="1373167"/>
          <a:ext cx="1931488" cy="1490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713417081"/>
              </p:ext>
            </p:extLst>
          </p:nvPr>
        </p:nvGraphicFramePr>
        <p:xfrm>
          <a:off x="6908982" y="1373167"/>
          <a:ext cx="1931488" cy="1490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2707168676"/>
              </p:ext>
            </p:extLst>
          </p:nvPr>
        </p:nvGraphicFramePr>
        <p:xfrm>
          <a:off x="4460240" y="3375533"/>
          <a:ext cx="2143760" cy="1490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1233724753"/>
              </p:ext>
            </p:extLst>
          </p:nvPr>
        </p:nvGraphicFramePr>
        <p:xfrm>
          <a:off x="6802846" y="3332480"/>
          <a:ext cx="2143760" cy="158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7170148"/>
              </p:ext>
            </p:extLst>
          </p:nvPr>
        </p:nvGraphicFramePr>
        <p:xfrm>
          <a:off x="228236" y="3624940"/>
          <a:ext cx="1948544" cy="1241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9487688"/>
              </p:ext>
            </p:extLst>
          </p:nvPr>
        </p:nvGraphicFramePr>
        <p:xfrm>
          <a:off x="2288176" y="3624940"/>
          <a:ext cx="1948544" cy="1241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2" name="Rectangle 31"/>
          <p:cNvSpPr/>
          <p:nvPr/>
        </p:nvSpPr>
        <p:spPr>
          <a:xfrm flipH="1">
            <a:off x="1006181" y="748859"/>
            <a:ext cx="2452594" cy="530915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Absenteeism Over The Last x Years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7.8 days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Avg. Yearly Absenteeism</a:t>
            </a:r>
          </a:p>
        </p:txBody>
      </p:sp>
      <p:sp>
        <p:nvSpPr>
          <p:cNvPr id="33" name="Rectangle 32"/>
          <p:cNvSpPr/>
          <p:nvPr/>
        </p:nvSpPr>
        <p:spPr>
          <a:xfrm flipH="1">
            <a:off x="4577531" y="748859"/>
            <a:ext cx="1909176" cy="530915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Yearly Avg. Overtime Hours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1.6 Hrs. Per Week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(Per Employee)</a:t>
            </a:r>
          </a:p>
        </p:txBody>
      </p:sp>
      <p:sp>
        <p:nvSpPr>
          <p:cNvPr id="34" name="Rectangle 33"/>
          <p:cNvSpPr/>
          <p:nvPr/>
        </p:nvSpPr>
        <p:spPr>
          <a:xfrm flipH="1">
            <a:off x="7258371" y="748859"/>
            <a:ext cx="1232710" cy="369332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Avg. Overtime By </a:t>
            </a:r>
            <a:b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Age Group</a:t>
            </a:r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 flipH="1">
            <a:off x="224717" y="3070942"/>
            <a:ext cx="4015523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Training Costs By Training Years And Duration Of Training</a:t>
            </a:r>
          </a:p>
        </p:txBody>
      </p:sp>
      <p:sp>
        <p:nvSpPr>
          <p:cNvPr id="36" name="Rectangle 35"/>
          <p:cNvSpPr/>
          <p:nvPr/>
        </p:nvSpPr>
        <p:spPr>
          <a:xfrm flipH="1">
            <a:off x="648671" y="3298133"/>
            <a:ext cx="1107675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x-Year Occupation</a:t>
            </a:r>
          </a:p>
        </p:txBody>
      </p:sp>
      <p:sp>
        <p:nvSpPr>
          <p:cNvPr id="37" name="Rectangle 36"/>
          <p:cNvSpPr/>
          <p:nvPr/>
        </p:nvSpPr>
        <p:spPr>
          <a:xfrm flipH="1">
            <a:off x="2708611" y="3298133"/>
            <a:ext cx="1107675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x-Year Occupation</a:t>
            </a:r>
          </a:p>
        </p:txBody>
      </p:sp>
      <p:sp>
        <p:nvSpPr>
          <p:cNvPr id="38" name="Rectangle 37"/>
          <p:cNvSpPr/>
          <p:nvPr/>
        </p:nvSpPr>
        <p:spPr>
          <a:xfrm flipH="1">
            <a:off x="4623096" y="3070942"/>
            <a:ext cx="1824217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OLE Over The Last x Years</a:t>
            </a:r>
          </a:p>
        </p:txBody>
      </p:sp>
      <p:sp>
        <p:nvSpPr>
          <p:cNvPr id="39" name="Rectangle 38"/>
          <p:cNvSpPr/>
          <p:nvPr/>
        </p:nvSpPr>
        <p:spPr>
          <a:xfrm flipH="1">
            <a:off x="7199862" y="3070942"/>
            <a:ext cx="1349728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OLE By Department</a:t>
            </a:r>
          </a:p>
        </p:txBody>
      </p:sp>
    </p:spTree>
    <p:extLst>
      <p:ext uri="{BB962C8B-B14F-4D97-AF65-F5344CB8AC3E}">
        <p14:creationId xmlns:p14="http://schemas.microsoft.com/office/powerpoint/2010/main" val="4094107526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/>
          <p:cNvSpPr/>
          <p:nvPr/>
        </p:nvSpPr>
        <p:spPr>
          <a:xfrm>
            <a:off x="5549327" y="2842731"/>
            <a:ext cx="3464045" cy="211025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3209834" y="2755900"/>
            <a:ext cx="2277292" cy="219708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209834" y="663428"/>
            <a:ext cx="2277292" cy="205437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5549327" y="663428"/>
            <a:ext cx="3464045" cy="211025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Human Resources Dashboard - Recruiting Dashboard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514068063"/>
              </p:ext>
            </p:extLst>
          </p:nvPr>
        </p:nvGraphicFramePr>
        <p:xfrm>
          <a:off x="5609198" y="1180392"/>
          <a:ext cx="3344302" cy="158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150909239"/>
              </p:ext>
            </p:extLst>
          </p:nvPr>
        </p:nvGraphicFramePr>
        <p:xfrm>
          <a:off x="5648477" y="3152085"/>
          <a:ext cx="3265744" cy="17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009204712"/>
              </p:ext>
            </p:extLst>
          </p:nvPr>
        </p:nvGraphicFramePr>
        <p:xfrm>
          <a:off x="3272034" y="1206500"/>
          <a:ext cx="2152892" cy="1488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409186" y="3101312"/>
            <a:ext cx="1878589" cy="1771525"/>
            <a:chOff x="757417" y="2960998"/>
            <a:chExt cx="1878589" cy="1771525"/>
          </a:xfrm>
        </p:grpSpPr>
        <p:sp>
          <p:nvSpPr>
            <p:cNvPr id="6" name="Oval 5"/>
            <p:cNvSpPr/>
            <p:nvPr/>
          </p:nvSpPr>
          <p:spPr>
            <a:xfrm>
              <a:off x="1622417" y="2960998"/>
              <a:ext cx="148589" cy="14858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7" name="Oval 6"/>
            <p:cNvSpPr/>
            <p:nvPr/>
          </p:nvSpPr>
          <p:spPr>
            <a:xfrm>
              <a:off x="1622417" y="4583934"/>
              <a:ext cx="148589" cy="1485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757417" y="3035293"/>
              <a:ext cx="1878589" cy="379318"/>
            </a:xfrm>
            <a:custGeom>
              <a:avLst/>
              <a:gdLst>
                <a:gd name="connsiteX0" fmla="*/ 0 w 1878589"/>
                <a:gd name="connsiteY0" fmla="*/ 0 h 379318"/>
                <a:gd name="connsiteX1" fmla="*/ 1878589 w 1878589"/>
                <a:gd name="connsiteY1" fmla="*/ 0 h 379318"/>
                <a:gd name="connsiteX2" fmla="*/ 1732995 w 1878589"/>
                <a:gd name="connsiteY2" fmla="*/ 379318 h 379318"/>
                <a:gd name="connsiteX3" fmla="*/ 145594 w 1878589"/>
                <a:gd name="connsiteY3" fmla="*/ 379318 h 3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8589" h="379318">
                  <a:moveTo>
                    <a:pt x="0" y="0"/>
                  </a:moveTo>
                  <a:lnTo>
                    <a:pt x="1878589" y="0"/>
                  </a:lnTo>
                  <a:lnTo>
                    <a:pt x="1732995" y="379318"/>
                  </a:lnTo>
                  <a:lnTo>
                    <a:pt x="145594" y="37931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Application</a:t>
              </a:r>
              <a:br>
                <a:rPr lang="en-US" sz="900" dirty="0"/>
              </a:br>
              <a:r>
                <a:rPr lang="en-US" sz="900" b="1" dirty="0"/>
                <a:t>234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916530" y="3449833"/>
              <a:ext cx="1560363" cy="379318"/>
            </a:xfrm>
            <a:custGeom>
              <a:avLst/>
              <a:gdLst>
                <a:gd name="connsiteX0" fmla="*/ 0 w 1560363"/>
                <a:gd name="connsiteY0" fmla="*/ 0 h 379318"/>
                <a:gd name="connsiteX1" fmla="*/ 1560363 w 1560363"/>
                <a:gd name="connsiteY1" fmla="*/ 0 h 379318"/>
                <a:gd name="connsiteX2" fmla="*/ 1414770 w 1560363"/>
                <a:gd name="connsiteY2" fmla="*/ 379318 h 379318"/>
                <a:gd name="connsiteX3" fmla="*/ 145594 w 1560363"/>
                <a:gd name="connsiteY3" fmla="*/ 379318 h 3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0363" h="379318">
                  <a:moveTo>
                    <a:pt x="0" y="0"/>
                  </a:moveTo>
                  <a:lnTo>
                    <a:pt x="1560363" y="0"/>
                  </a:lnTo>
                  <a:lnTo>
                    <a:pt x="1414770" y="379318"/>
                  </a:lnTo>
                  <a:lnTo>
                    <a:pt x="145594" y="3793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Interviews</a:t>
              </a:r>
              <a:br>
                <a:rPr lang="en-US" sz="900" dirty="0"/>
              </a:br>
              <a:r>
                <a:rPr lang="en-US" sz="900" b="1" dirty="0"/>
                <a:t>123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1075643" y="3864372"/>
              <a:ext cx="1242138" cy="379318"/>
            </a:xfrm>
            <a:custGeom>
              <a:avLst/>
              <a:gdLst>
                <a:gd name="connsiteX0" fmla="*/ 0 w 1242138"/>
                <a:gd name="connsiteY0" fmla="*/ 0 h 379318"/>
                <a:gd name="connsiteX1" fmla="*/ 1242138 w 1242138"/>
                <a:gd name="connsiteY1" fmla="*/ 0 h 379318"/>
                <a:gd name="connsiteX2" fmla="*/ 1096544 w 1242138"/>
                <a:gd name="connsiteY2" fmla="*/ 379318 h 379318"/>
                <a:gd name="connsiteX3" fmla="*/ 145594 w 1242138"/>
                <a:gd name="connsiteY3" fmla="*/ 379318 h 3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2138" h="379318">
                  <a:moveTo>
                    <a:pt x="0" y="0"/>
                  </a:moveTo>
                  <a:lnTo>
                    <a:pt x="1242138" y="0"/>
                  </a:lnTo>
                  <a:lnTo>
                    <a:pt x="1096544" y="379318"/>
                  </a:lnTo>
                  <a:lnTo>
                    <a:pt x="145594" y="37931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Assessments</a:t>
              </a:r>
              <a:br>
                <a:rPr lang="en-US" sz="900" dirty="0"/>
              </a:br>
              <a:r>
                <a:rPr lang="en-US" sz="900" b="1" dirty="0"/>
                <a:t>49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234755" y="4278912"/>
              <a:ext cx="923912" cy="379317"/>
            </a:xfrm>
            <a:custGeom>
              <a:avLst/>
              <a:gdLst>
                <a:gd name="connsiteX0" fmla="*/ 0 w 923912"/>
                <a:gd name="connsiteY0" fmla="*/ 0 h 379317"/>
                <a:gd name="connsiteX1" fmla="*/ 923912 w 923912"/>
                <a:gd name="connsiteY1" fmla="*/ 0 h 379317"/>
                <a:gd name="connsiteX2" fmla="*/ 778319 w 923912"/>
                <a:gd name="connsiteY2" fmla="*/ 379317 h 379317"/>
                <a:gd name="connsiteX3" fmla="*/ 145593 w 923912"/>
                <a:gd name="connsiteY3" fmla="*/ 379317 h 379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912" h="379317">
                  <a:moveTo>
                    <a:pt x="0" y="0"/>
                  </a:moveTo>
                  <a:lnTo>
                    <a:pt x="923912" y="0"/>
                  </a:lnTo>
                  <a:lnTo>
                    <a:pt x="778319" y="379317"/>
                  </a:lnTo>
                  <a:lnTo>
                    <a:pt x="145593" y="37931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Hires</a:t>
              </a:r>
              <a:br>
                <a:rPr lang="en-US" sz="900" dirty="0"/>
              </a:br>
              <a:r>
                <a:rPr lang="en-US" sz="900" b="1" dirty="0"/>
                <a:t>25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30629" y="679267"/>
            <a:ext cx="3039291" cy="139718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3618386237"/>
              </p:ext>
            </p:extLst>
          </p:nvPr>
        </p:nvGraphicFramePr>
        <p:xfrm>
          <a:off x="228351" y="1262357"/>
          <a:ext cx="2892736" cy="750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230037" y="933330"/>
            <a:ext cx="2840474" cy="161584"/>
            <a:chOff x="207673" y="933330"/>
            <a:chExt cx="3082606" cy="161584"/>
          </a:xfrm>
        </p:grpSpPr>
        <p:sp>
          <p:nvSpPr>
            <p:cNvPr id="24" name="Rectangle 23"/>
            <p:cNvSpPr/>
            <p:nvPr/>
          </p:nvSpPr>
          <p:spPr>
            <a:xfrm flipH="1">
              <a:off x="207673" y="933331"/>
              <a:ext cx="1922312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(Body)"/>
                </a:rPr>
                <a:t>Recruitment Conversion Rate</a:t>
              </a:r>
            </a:p>
          </p:txBody>
        </p:sp>
        <p:sp>
          <p:nvSpPr>
            <p:cNvPr id="25" name="Rectangle 24"/>
            <p:cNvSpPr/>
            <p:nvPr/>
          </p:nvSpPr>
          <p:spPr>
            <a:xfrm flipH="1">
              <a:off x="2956265" y="933330"/>
              <a:ext cx="334014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(Body)"/>
                </a:rPr>
                <a:t>xx %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 flipH="1">
            <a:off x="1264015" y="719070"/>
            <a:ext cx="772519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accent1"/>
                </a:solidFill>
              </a:rPr>
              <a:t>EMPLOYEE 1</a:t>
            </a:r>
          </a:p>
        </p:txBody>
      </p:sp>
      <p:sp>
        <p:nvSpPr>
          <p:cNvPr id="72" name="Rectangle 71"/>
          <p:cNvSpPr/>
          <p:nvPr/>
        </p:nvSpPr>
        <p:spPr>
          <a:xfrm>
            <a:off x="130629" y="3555800"/>
            <a:ext cx="3039291" cy="139718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/>
          <p:cNvGrpSpPr/>
          <p:nvPr/>
        </p:nvGrpSpPr>
        <p:grpSpPr>
          <a:xfrm>
            <a:off x="230037" y="3809863"/>
            <a:ext cx="2840474" cy="161584"/>
            <a:chOff x="207673" y="933330"/>
            <a:chExt cx="3082606" cy="161584"/>
          </a:xfrm>
        </p:grpSpPr>
        <p:sp>
          <p:nvSpPr>
            <p:cNvPr id="76" name="Rectangle 75"/>
            <p:cNvSpPr/>
            <p:nvPr/>
          </p:nvSpPr>
          <p:spPr>
            <a:xfrm flipH="1">
              <a:off x="207673" y="933331"/>
              <a:ext cx="1922312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(Body)"/>
                </a:rPr>
                <a:t>Recruitment Conversion Rate</a:t>
              </a:r>
            </a:p>
          </p:txBody>
        </p:sp>
        <p:sp>
          <p:nvSpPr>
            <p:cNvPr id="77" name="Rectangle 76"/>
            <p:cNvSpPr/>
            <p:nvPr/>
          </p:nvSpPr>
          <p:spPr>
            <a:xfrm flipH="1">
              <a:off x="2956265" y="933330"/>
              <a:ext cx="334014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(Body)"/>
                </a:rPr>
                <a:t>xx %</a:t>
              </a:r>
            </a:p>
          </p:txBody>
        </p:sp>
      </p:grpSp>
      <p:sp>
        <p:nvSpPr>
          <p:cNvPr id="75" name="Rectangle 74"/>
          <p:cNvSpPr/>
          <p:nvPr/>
        </p:nvSpPr>
        <p:spPr>
          <a:xfrm flipH="1">
            <a:off x="1264015" y="3595603"/>
            <a:ext cx="772519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</a:rPr>
              <a:t>EMPLOYEE 3</a:t>
            </a:r>
          </a:p>
        </p:txBody>
      </p:sp>
      <p:sp>
        <p:nvSpPr>
          <p:cNvPr id="79" name="Rectangle 78"/>
          <p:cNvSpPr/>
          <p:nvPr/>
        </p:nvSpPr>
        <p:spPr>
          <a:xfrm>
            <a:off x="130629" y="2117533"/>
            <a:ext cx="3039291" cy="139718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0" name="Chart 79"/>
          <p:cNvGraphicFramePr/>
          <p:nvPr>
            <p:extLst>
              <p:ext uri="{D42A27DB-BD31-4B8C-83A1-F6EECF244321}">
                <p14:modId xmlns:p14="http://schemas.microsoft.com/office/powerpoint/2010/main" val="2474864"/>
              </p:ext>
            </p:extLst>
          </p:nvPr>
        </p:nvGraphicFramePr>
        <p:xfrm>
          <a:off x="228351" y="2700623"/>
          <a:ext cx="2892736" cy="750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81" name="Group 80"/>
          <p:cNvGrpSpPr/>
          <p:nvPr/>
        </p:nvGrpSpPr>
        <p:grpSpPr>
          <a:xfrm>
            <a:off x="230036" y="2371596"/>
            <a:ext cx="2840475" cy="161584"/>
            <a:chOff x="207672" y="933330"/>
            <a:chExt cx="3082607" cy="161584"/>
          </a:xfrm>
        </p:grpSpPr>
        <p:sp>
          <p:nvSpPr>
            <p:cNvPr id="83" name="Rectangle 82"/>
            <p:cNvSpPr/>
            <p:nvPr/>
          </p:nvSpPr>
          <p:spPr>
            <a:xfrm flipH="1">
              <a:off x="207672" y="933331"/>
              <a:ext cx="1960489" cy="16158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/>
            <a:p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(Body)"/>
                </a:rPr>
                <a:t>Recruitment Conversion Rate</a:t>
              </a:r>
            </a:p>
          </p:txBody>
        </p:sp>
        <p:sp>
          <p:nvSpPr>
            <p:cNvPr id="84" name="Rectangle 83"/>
            <p:cNvSpPr/>
            <p:nvPr/>
          </p:nvSpPr>
          <p:spPr>
            <a:xfrm flipH="1">
              <a:off x="2956265" y="933330"/>
              <a:ext cx="334014" cy="161583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(Body)"/>
                </a:rPr>
                <a:t>xx %</a:t>
              </a:r>
            </a:p>
          </p:txBody>
        </p:sp>
      </p:grpSp>
      <p:sp>
        <p:nvSpPr>
          <p:cNvPr id="82" name="Rectangle 81"/>
          <p:cNvSpPr/>
          <p:nvPr/>
        </p:nvSpPr>
        <p:spPr>
          <a:xfrm flipH="1">
            <a:off x="1264015" y="2157336"/>
            <a:ext cx="772519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</a:rPr>
              <a:t>EMPLOYEE 2</a:t>
            </a:r>
          </a:p>
        </p:txBody>
      </p:sp>
      <p:graphicFrame>
        <p:nvGraphicFramePr>
          <p:cNvPr id="86" name="Chart 85"/>
          <p:cNvGraphicFramePr/>
          <p:nvPr>
            <p:extLst>
              <p:ext uri="{D42A27DB-BD31-4B8C-83A1-F6EECF244321}">
                <p14:modId xmlns:p14="http://schemas.microsoft.com/office/powerpoint/2010/main" val="912874642"/>
              </p:ext>
            </p:extLst>
          </p:nvPr>
        </p:nvGraphicFramePr>
        <p:xfrm>
          <a:off x="228351" y="4138889"/>
          <a:ext cx="2892736" cy="750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3" name="Rectangle 92"/>
          <p:cNvSpPr/>
          <p:nvPr/>
        </p:nvSpPr>
        <p:spPr>
          <a:xfrm flipH="1">
            <a:off x="5847463" y="2904868"/>
            <a:ext cx="2867773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Avg. Time To Fill By Department (in days)</a:t>
            </a:r>
          </a:p>
        </p:txBody>
      </p:sp>
      <p:sp>
        <p:nvSpPr>
          <p:cNvPr id="94" name="Rectangle 93"/>
          <p:cNvSpPr/>
          <p:nvPr/>
        </p:nvSpPr>
        <p:spPr>
          <a:xfrm flipH="1">
            <a:off x="6305120" y="722585"/>
            <a:ext cx="1952458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Turnover Rate By Age Group</a:t>
            </a:r>
          </a:p>
        </p:txBody>
      </p:sp>
      <p:sp>
        <p:nvSpPr>
          <p:cNvPr id="95" name="Rectangle 94"/>
          <p:cNvSpPr/>
          <p:nvPr/>
        </p:nvSpPr>
        <p:spPr>
          <a:xfrm flipH="1">
            <a:off x="3589459" y="722585"/>
            <a:ext cx="1518044" cy="338554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Avg. Costs Of Hiring By 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Seniority Level</a:t>
            </a:r>
          </a:p>
        </p:txBody>
      </p:sp>
      <p:sp>
        <p:nvSpPr>
          <p:cNvPr id="96" name="Rectangle 95"/>
          <p:cNvSpPr/>
          <p:nvPr/>
        </p:nvSpPr>
        <p:spPr>
          <a:xfrm flipH="1">
            <a:off x="3783422" y="2796476"/>
            <a:ext cx="1130117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Recruiting Funnel</a:t>
            </a:r>
          </a:p>
        </p:txBody>
      </p:sp>
    </p:spTree>
    <p:extLst>
      <p:ext uri="{BB962C8B-B14F-4D97-AF65-F5344CB8AC3E}">
        <p14:creationId xmlns:p14="http://schemas.microsoft.com/office/powerpoint/2010/main" val="1660536081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4403203" y="679266"/>
            <a:ext cx="1823494" cy="2116746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403203" y="2836238"/>
            <a:ext cx="1823494" cy="2116746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267450" y="2402750"/>
            <a:ext cx="2745922" cy="2550234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267450" y="663428"/>
            <a:ext cx="2745922" cy="168353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30629" y="2836238"/>
            <a:ext cx="4231821" cy="2116746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Talent Management Dashboard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668043020"/>
              </p:ext>
            </p:extLst>
          </p:nvPr>
        </p:nvGraphicFramePr>
        <p:xfrm>
          <a:off x="4483531" y="1219199"/>
          <a:ext cx="1662839" cy="1511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068813049"/>
              </p:ext>
            </p:extLst>
          </p:nvPr>
        </p:nvGraphicFramePr>
        <p:xfrm>
          <a:off x="4483531" y="3376171"/>
          <a:ext cx="1662839" cy="1511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573287904"/>
              </p:ext>
            </p:extLst>
          </p:nvPr>
        </p:nvGraphicFramePr>
        <p:xfrm>
          <a:off x="153761" y="3263900"/>
          <a:ext cx="2151289" cy="1622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323962240"/>
              </p:ext>
            </p:extLst>
          </p:nvPr>
        </p:nvGraphicFramePr>
        <p:xfrm>
          <a:off x="2253297" y="3263900"/>
          <a:ext cx="2151289" cy="1622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6342351" y="1283154"/>
            <a:ext cx="1184346" cy="917097"/>
            <a:chOff x="-703692" y="1186929"/>
            <a:chExt cx="1063126" cy="823230"/>
          </a:xfrm>
        </p:grpSpPr>
        <p:grpSp>
          <p:nvGrpSpPr>
            <p:cNvPr id="16" name="Group 15"/>
            <p:cNvGrpSpPr/>
            <p:nvPr/>
          </p:nvGrpSpPr>
          <p:grpSpPr>
            <a:xfrm>
              <a:off x="-583744" y="1186929"/>
              <a:ext cx="823230" cy="823230"/>
              <a:chOff x="1997965" y="784744"/>
              <a:chExt cx="823230" cy="823230"/>
            </a:xfrm>
          </p:grpSpPr>
          <p:sp>
            <p:nvSpPr>
              <p:cNvPr id="17" name="Pie 16"/>
              <p:cNvSpPr/>
              <p:nvPr/>
            </p:nvSpPr>
            <p:spPr>
              <a:xfrm>
                <a:off x="1997965" y="784744"/>
                <a:ext cx="823230" cy="823230"/>
              </a:xfrm>
              <a:prstGeom prst="pie">
                <a:avLst>
                  <a:gd name="adj1" fmla="val 7402446"/>
                  <a:gd name="adj2" fmla="val 343734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57">
                <a:extLst>
                  <a:ext uri="{FF2B5EF4-FFF2-40B4-BE49-F238E27FC236}">
                    <a16:creationId xmlns:a16="http://schemas.microsoft.com/office/drawing/2014/main" id="{95DF83CA-4C92-431F-983E-D87C2A818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5022" y="962388"/>
                <a:ext cx="469116" cy="467941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  <a:tint val="66000"/>
                      <a:satMod val="160000"/>
                    </a:schemeClr>
                  </a:gs>
                  <a:gs pos="50000">
                    <a:schemeClr val="tx1">
                      <a:lumMod val="50000"/>
                      <a:lumOff val="50000"/>
                      <a:tint val="44500"/>
                      <a:satMod val="160000"/>
                    </a:schemeClr>
                  </a:gs>
                  <a:gs pos="100000">
                    <a:schemeClr val="tx1">
                      <a:lumMod val="50000"/>
                      <a:lumOff val="5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rot="5400000">
              <a:off x="-510585" y="1258547"/>
              <a:ext cx="676912" cy="679994"/>
              <a:chOff x="1975943" y="1986258"/>
              <a:chExt cx="1620780" cy="1628162"/>
            </a:xfrm>
          </p:grpSpPr>
          <p:sp>
            <p:nvSpPr>
              <p:cNvPr id="21" name="Freeform 75"/>
              <p:cNvSpPr>
                <a:spLocks/>
              </p:cNvSpPr>
              <p:nvPr/>
            </p:nvSpPr>
            <p:spPr bwMode="auto">
              <a:xfrm>
                <a:off x="2739513" y="1986258"/>
                <a:ext cx="93640" cy="852611"/>
              </a:xfrm>
              <a:custGeom>
                <a:avLst/>
                <a:gdLst>
                  <a:gd name="T0" fmla="*/ 0 w 40"/>
                  <a:gd name="T1" fmla="*/ 343 h 364"/>
                  <a:gd name="T2" fmla="*/ 20 w 40"/>
                  <a:gd name="T3" fmla="*/ 0 h 364"/>
                  <a:gd name="T4" fmla="*/ 39 w 40"/>
                  <a:gd name="T5" fmla="*/ 343 h 364"/>
                  <a:gd name="T6" fmla="*/ 20 w 40"/>
                  <a:gd name="T7" fmla="*/ 364 h 364"/>
                  <a:gd name="T8" fmla="*/ 0 w 40"/>
                  <a:gd name="T9" fmla="*/ 343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64">
                    <a:moveTo>
                      <a:pt x="0" y="343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39" y="343"/>
                      <a:pt x="39" y="343"/>
                      <a:pt x="39" y="343"/>
                    </a:cubicBezTo>
                    <a:cubicBezTo>
                      <a:pt x="40" y="354"/>
                      <a:pt x="31" y="364"/>
                      <a:pt x="20" y="364"/>
                    </a:cubicBezTo>
                    <a:cubicBezTo>
                      <a:pt x="9" y="364"/>
                      <a:pt x="0" y="354"/>
                      <a:pt x="0" y="343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975943" y="1993640"/>
                <a:ext cx="1620780" cy="1620780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756651" y="2757653"/>
                <a:ext cx="59365" cy="5936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 flipH="1">
              <a:off x="128601" y="1873031"/>
              <a:ext cx="230833" cy="123111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algn="r" fontAlgn="base"/>
              <a:r>
                <a:rPr lang="en-US" sz="8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+100</a:t>
              </a:r>
            </a:p>
          </p:txBody>
        </p:sp>
        <p:sp>
          <p:nvSpPr>
            <p:cNvPr id="25" name="Rectangle 24"/>
            <p:cNvSpPr/>
            <p:nvPr/>
          </p:nvSpPr>
          <p:spPr>
            <a:xfrm flipH="1">
              <a:off x="-703692" y="1873031"/>
              <a:ext cx="201978" cy="123111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 fontAlgn="base"/>
              <a:r>
                <a:rPr lang="en-US" sz="8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-100</a:t>
              </a: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712161" y="965200"/>
            <a:ext cx="1200976" cy="359087"/>
          </a:xfrm>
          <a:prstGeom prst="rect">
            <a:avLst/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 Years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9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76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712161" y="1779750"/>
            <a:ext cx="1200976" cy="359087"/>
          </a:xfrm>
          <a:prstGeom prst="rect">
            <a:avLst/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 Years</a:t>
            </a:r>
            <a:b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76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712161" y="1372475"/>
            <a:ext cx="1200976" cy="359087"/>
          </a:xfrm>
          <a:prstGeom prst="rect">
            <a:avLst/>
          </a:prstGeom>
          <a:solidFill>
            <a:schemeClr val="bg1"/>
          </a:solidFill>
          <a:ln w="3175" cmpd="sng">
            <a:noFill/>
            <a:prstDash val="solid"/>
          </a:ln>
          <a:effectLst>
            <a:outerShdw blurRad="317500" algn="c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 Years</a:t>
            </a:r>
            <a:b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76</a:t>
            </a:r>
          </a:p>
        </p:txBody>
      </p:sp>
      <p:sp>
        <p:nvSpPr>
          <p:cNvPr id="35" name="Rectangle 34"/>
          <p:cNvSpPr/>
          <p:nvPr/>
        </p:nvSpPr>
        <p:spPr>
          <a:xfrm flipH="1">
            <a:off x="7396754" y="722585"/>
            <a:ext cx="487313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TREND</a:t>
            </a:r>
          </a:p>
        </p:txBody>
      </p:sp>
      <p:sp>
        <p:nvSpPr>
          <p:cNvPr id="36" name="Rectangle 35"/>
          <p:cNvSpPr/>
          <p:nvPr/>
        </p:nvSpPr>
        <p:spPr>
          <a:xfrm flipH="1">
            <a:off x="6609115" y="929698"/>
            <a:ext cx="650819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xx months</a:t>
            </a:r>
          </a:p>
        </p:txBody>
      </p:sp>
      <p:sp>
        <p:nvSpPr>
          <p:cNvPr id="37" name="Rectangle 36"/>
          <p:cNvSpPr/>
          <p:nvPr/>
        </p:nvSpPr>
        <p:spPr>
          <a:xfrm flipH="1">
            <a:off x="2681328" y="2876614"/>
            <a:ext cx="1295226" cy="323165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FIRED TALENTS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(by employment period)</a:t>
            </a:r>
          </a:p>
        </p:txBody>
      </p:sp>
      <p:sp>
        <p:nvSpPr>
          <p:cNvPr id="38" name="Rectangle 37"/>
          <p:cNvSpPr/>
          <p:nvPr/>
        </p:nvSpPr>
        <p:spPr>
          <a:xfrm flipH="1">
            <a:off x="403057" y="2876614"/>
            <a:ext cx="1652697" cy="323165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TALENT TURNOVER RATE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(by department)</a:t>
            </a:r>
          </a:p>
        </p:txBody>
      </p:sp>
      <p:graphicFrame>
        <p:nvGraphicFramePr>
          <p:cNvPr id="39" name="Chart 38"/>
          <p:cNvGraphicFramePr/>
          <p:nvPr>
            <p:extLst>
              <p:ext uri="{D42A27DB-BD31-4B8C-83A1-F6EECF244321}">
                <p14:modId xmlns:p14="http://schemas.microsoft.com/office/powerpoint/2010/main" val="1882904467"/>
              </p:ext>
            </p:extLst>
          </p:nvPr>
        </p:nvGraphicFramePr>
        <p:xfrm>
          <a:off x="6319700" y="2930810"/>
          <a:ext cx="2641420" cy="2079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0" name="Rectangle 39"/>
          <p:cNvSpPr/>
          <p:nvPr/>
        </p:nvSpPr>
        <p:spPr>
          <a:xfrm flipH="1">
            <a:off x="6685021" y="2463359"/>
            <a:ext cx="1910781" cy="323165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TALENT RATING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(by employment period &amp; category)</a:t>
            </a:r>
          </a:p>
        </p:txBody>
      </p:sp>
      <p:sp>
        <p:nvSpPr>
          <p:cNvPr id="46" name="Rectangle 45"/>
          <p:cNvSpPr/>
          <p:nvPr/>
        </p:nvSpPr>
        <p:spPr>
          <a:xfrm flipH="1">
            <a:off x="4470168" y="722585"/>
            <a:ext cx="1689565" cy="369332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TALENT SATISFACTION </a:t>
            </a:r>
            <a:b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(NPS)</a:t>
            </a:r>
          </a:p>
        </p:txBody>
      </p:sp>
      <p:sp>
        <p:nvSpPr>
          <p:cNvPr id="47" name="Rectangle 46"/>
          <p:cNvSpPr/>
          <p:nvPr/>
        </p:nvSpPr>
        <p:spPr>
          <a:xfrm flipH="1">
            <a:off x="4780351" y="2879625"/>
            <a:ext cx="1069202" cy="369332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TREND RATING</a:t>
            </a:r>
            <a:b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(4.30)</a:t>
            </a:r>
          </a:p>
        </p:txBody>
      </p: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605870"/>
              </p:ext>
            </p:extLst>
          </p:nvPr>
        </p:nvGraphicFramePr>
        <p:xfrm>
          <a:off x="131557" y="679265"/>
          <a:ext cx="4230894" cy="2083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9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84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29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EMPLOYEES</a:t>
                      </a:r>
                      <a:br>
                        <a:rPr lang="en-US" sz="1100" dirty="0"/>
                      </a:br>
                      <a:r>
                        <a:rPr lang="en-US" sz="1100" b="0" dirty="0"/>
                        <a:t>123</a:t>
                      </a: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MONTHLY SALARY</a:t>
                      </a:r>
                      <a:br>
                        <a:rPr lang="en-US" sz="1100" dirty="0"/>
                      </a:br>
                      <a:r>
                        <a:rPr lang="en-US" sz="1100" b="0" dirty="0"/>
                        <a:t>$1,234,456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VACANCIES</a:t>
                      </a:r>
                      <a:br>
                        <a:rPr lang="en-US" sz="1100" dirty="0"/>
                      </a:br>
                      <a:r>
                        <a:rPr lang="en-US" sz="1100" b="0" dirty="0"/>
                        <a:t>50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37">
                <a:tc gridSpan="4"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HIRING STATS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TIME TO FILL</a:t>
                      </a:r>
                      <a:br>
                        <a:rPr lang="en-US" sz="11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xx days</a:t>
                      </a: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NEW HIRES</a:t>
                      </a:r>
                      <a:br>
                        <a:rPr lang="en-US" sz="11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NET TRAINING COSTS</a:t>
                      </a:r>
                      <a:br>
                        <a:rPr lang="en-US" sz="11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$1,234,00</a:t>
                      </a: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COSTS PER HIRE</a:t>
                      </a:r>
                      <a:br>
                        <a:rPr lang="en-US" sz="11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$1,234,00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735994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Workforce Dashboard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32843" y="679266"/>
            <a:ext cx="2236652" cy="42737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 flipH="1">
            <a:off x="568290" y="777691"/>
            <a:ext cx="1365758" cy="43088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Internal Mobility 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2020</a:t>
            </a:r>
            <a:endParaRPr lang="en-US" sz="1100" i="1" dirty="0">
              <a:solidFill>
                <a:schemeClr val="bg1"/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98259" y="1560096"/>
            <a:ext cx="413704" cy="410131"/>
            <a:chOff x="1795463" y="3028951"/>
            <a:chExt cx="919162" cy="911225"/>
          </a:xfrm>
          <a:solidFill>
            <a:schemeClr val="bg1"/>
          </a:solidFill>
        </p:grpSpPr>
        <p:sp>
          <p:nvSpPr>
            <p:cNvPr id="77" name="Freeform 5"/>
            <p:cNvSpPr>
              <a:spLocks noEditPoints="1"/>
            </p:cNvSpPr>
            <p:nvPr/>
          </p:nvSpPr>
          <p:spPr bwMode="auto">
            <a:xfrm>
              <a:off x="2200275" y="3698876"/>
              <a:ext cx="36513" cy="34925"/>
            </a:xfrm>
            <a:custGeom>
              <a:avLst/>
              <a:gdLst>
                <a:gd name="T0" fmla="*/ 48 w 62"/>
                <a:gd name="T1" fmla="*/ 9 h 60"/>
                <a:gd name="T2" fmla="*/ 11 w 62"/>
                <a:gd name="T3" fmla="*/ 14 h 60"/>
                <a:gd name="T4" fmla="*/ 8 w 62"/>
                <a:gd name="T5" fmla="*/ 19 h 60"/>
                <a:gd name="T6" fmla="*/ 14 w 62"/>
                <a:gd name="T7" fmla="*/ 55 h 60"/>
                <a:gd name="T8" fmla="*/ 29 w 62"/>
                <a:gd name="T9" fmla="*/ 60 h 60"/>
                <a:gd name="T10" fmla="*/ 50 w 62"/>
                <a:gd name="T11" fmla="*/ 49 h 60"/>
                <a:gd name="T12" fmla="*/ 53 w 62"/>
                <a:gd name="T13" fmla="*/ 45 h 60"/>
                <a:gd name="T14" fmla="*/ 48 w 62"/>
                <a:gd name="T15" fmla="*/ 9 h 60"/>
                <a:gd name="T16" fmla="*/ 48 w 62"/>
                <a:gd name="T17" fmla="*/ 9 h 60"/>
                <a:gd name="T18" fmla="*/ 48 w 62"/>
                <a:gd name="T19" fmla="*/ 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0">
                  <a:moveTo>
                    <a:pt x="48" y="9"/>
                  </a:moveTo>
                  <a:cubicBezTo>
                    <a:pt x="36" y="0"/>
                    <a:pt x="20" y="3"/>
                    <a:pt x="11" y="14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0" y="30"/>
                    <a:pt x="2" y="46"/>
                    <a:pt x="14" y="55"/>
                  </a:cubicBezTo>
                  <a:cubicBezTo>
                    <a:pt x="18" y="58"/>
                    <a:pt x="24" y="60"/>
                    <a:pt x="29" y="60"/>
                  </a:cubicBezTo>
                  <a:cubicBezTo>
                    <a:pt x="37" y="60"/>
                    <a:pt x="45" y="56"/>
                    <a:pt x="50" y="49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62" y="33"/>
                    <a:pt x="59" y="17"/>
                    <a:pt x="48" y="9"/>
                  </a:cubicBezTo>
                  <a:close/>
                  <a:moveTo>
                    <a:pt x="48" y="9"/>
                  </a:moveTo>
                  <a:cubicBezTo>
                    <a:pt x="48" y="9"/>
                    <a:pt x="48" y="9"/>
                    <a:pt x="48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"/>
            <p:cNvSpPr>
              <a:spLocks noEditPoints="1"/>
            </p:cNvSpPr>
            <p:nvPr/>
          </p:nvSpPr>
          <p:spPr bwMode="auto">
            <a:xfrm>
              <a:off x="2157413" y="3702051"/>
              <a:ext cx="79375" cy="171450"/>
            </a:xfrm>
            <a:custGeom>
              <a:avLst/>
              <a:gdLst>
                <a:gd name="T0" fmla="*/ 125 w 132"/>
                <a:gd name="T1" fmla="*/ 251 h 289"/>
                <a:gd name="T2" fmla="*/ 59 w 132"/>
                <a:gd name="T3" fmla="*/ 129 h 289"/>
                <a:gd name="T4" fmla="*/ 121 w 132"/>
                <a:gd name="T5" fmla="*/ 44 h 289"/>
                <a:gd name="T6" fmla="*/ 115 w 132"/>
                <a:gd name="T7" fmla="*/ 8 h 289"/>
                <a:gd name="T8" fmla="*/ 79 w 132"/>
                <a:gd name="T9" fmla="*/ 14 h 289"/>
                <a:gd name="T10" fmla="*/ 7 w 132"/>
                <a:gd name="T11" fmla="*/ 112 h 289"/>
                <a:gd name="T12" fmla="*/ 5 w 132"/>
                <a:gd name="T13" fmla="*/ 140 h 289"/>
                <a:gd name="T14" fmla="*/ 80 w 132"/>
                <a:gd name="T15" fmla="*/ 276 h 289"/>
                <a:gd name="T16" fmla="*/ 103 w 132"/>
                <a:gd name="T17" fmla="*/ 289 h 289"/>
                <a:gd name="T18" fmla="*/ 115 w 132"/>
                <a:gd name="T19" fmla="*/ 286 h 289"/>
                <a:gd name="T20" fmla="*/ 125 w 132"/>
                <a:gd name="T21" fmla="*/ 251 h 289"/>
                <a:gd name="T22" fmla="*/ 125 w 132"/>
                <a:gd name="T23" fmla="*/ 251 h 289"/>
                <a:gd name="T24" fmla="*/ 125 w 132"/>
                <a:gd name="T25" fmla="*/ 251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89">
                  <a:moveTo>
                    <a:pt x="125" y="251"/>
                  </a:moveTo>
                  <a:cubicBezTo>
                    <a:pt x="59" y="129"/>
                    <a:pt x="59" y="129"/>
                    <a:pt x="59" y="129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30" y="33"/>
                    <a:pt x="127" y="17"/>
                    <a:pt x="115" y="8"/>
                  </a:cubicBezTo>
                  <a:cubicBezTo>
                    <a:pt x="104" y="0"/>
                    <a:pt x="88" y="2"/>
                    <a:pt x="79" y="14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1" y="120"/>
                    <a:pt x="0" y="131"/>
                    <a:pt x="5" y="140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85" y="284"/>
                    <a:pt x="94" y="289"/>
                    <a:pt x="103" y="289"/>
                  </a:cubicBezTo>
                  <a:cubicBezTo>
                    <a:pt x="107" y="289"/>
                    <a:pt x="111" y="288"/>
                    <a:pt x="115" y="286"/>
                  </a:cubicBezTo>
                  <a:cubicBezTo>
                    <a:pt x="128" y="279"/>
                    <a:pt x="132" y="263"/>
                    <a:pt x="125" y="251"/>
                  </a:cubicBezTo>
                  <a:close/>
                  <a:moveTo>
                    <a:pt x="125" y="251"/>
                  </a:moveTo>
                  <a:cubicBezTo>
                    <a:pt x="125" y="251"/>
                    <a:pt x="125" y="251"/>
                    <a:pt x="125" y="2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"/>
            <p:cNvSpPr>
              <a:spLocks noEditPoints="1"/>
            </p:cNvSpPr>
            <p:nvPr/>
          </p:nvSpPr>
          <p:spPr bwMode="auto">
            <a:xfrm>
              <a:off x="2276475" y="3702051"/>
              <a:ext cx="76200" cy="171450"/>
            </a:xfrm>
            <a:custGeom>
              <a:avLst/>
              <a:gdLst>
                <a:gd name="T0" fmla="*/ 121 w 128"/>
                <a:gd name="T1" fmla="*/ 110 h 286"/>
                <a:gd name="T2" fmla="*/ 49 w 128"/>
                <a:gd name="T3" fmla="*/ 12 h 286"/>
                <a:gd name="T4" fmla="*/ 23 w 128"/>
                <a:gd name="T5" fmla="*/ 2 h 286"/>
                <a:gd name="T6" fmla="*/ 3 w 128"/>
                <a:gd name="T7" fmla="*/ 21 h 286"/>
                <a:gd name="T8" fmla="*/ 7 w 128"/>
                <a:gd name="T9" fmla="*/ 43 h 286"/>
                <a:gd name="T10" fmla="*/ 69 w 128"/>
                <a:gd name="T11" fmla="*/ 127 h 286"/>
                <a:gd name="T12" fmla="*/ 3 w 128"/>
                <a:gd name="T13" fmla="*/ 248 h 286"/>
                <a:gd name="T14" fmla="*/ 0 w 128"/>
                <a:gd name="T15" fmla="*/ 260 h 286"/>
                <a:gd name="T16" fmla="*/ 19 w 128"/>
                <a:gd name="T17" fmla="*/ 286 h 286"/>
                <a:gd name="T18" fmla="*/ 26 w 128"/>
                <a:gd name="T19" fmla="*/ 286 h 286"/>
                <a:gd name="T20" fmla="*/ 49 w 128"/>
                <a:gd name="T21" fmla="*/ 273 h 286"/>
                <a:gd name="T22" fmla="*/ 123 w 128"/>
                <a:gd name="T23" fmla="*/ 138 h 286"/>
                <a:gd name="T24" fmla="*/ 121 w 128"/>
                <a:gd name="T25" fmla="*/ 110 h 286"/>
                <a:gd name="T26" fmla="*/ 121 w 128"/>
                <a:gd name="T27" fmla="*/ 110 h 286"/>
                <a:gd name="T28" fmla="*/ 121 w 128"/>
                <a:gd name="T29" fmla="*/ 11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286">
                  <a:moveTo>
                    <a:pt x="121" y="110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43" y="4"/>
                    <a:pt x="33" y="0"/>
                    <a:pt x="23" y="2"/>
                  </a:cubicBezTo>
                  <a:cubicBezTo>
                    <a:pt x="13" y="4"/>
                    <a:pt x="5" y="11"/>
                    <a:pt x="3" y="21"/>
                  </a:cubicBezTo>
                  <a:cubicBezTo>
                    <a:pt x="1" y="29"/>
                    <a:pt x="3" y="37"/>
                    <a:pt x="7" y="43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3" y="248"/>
                    <a:pt x="3" y="248"/>
                    <a:pt x="3" y="248"/>
                  </a:cubicBezTo>
                  <a:cubicBezTo>
                    <a:pt x="1" y="252"/>
                    <a:pt x="0" y="256"/>
                    <a:pt x="0" y="260"/>
                  </a:cubicBezTo>
                  <a:cubicBezTo>
                    <a:pt x="0" y="272"/>
                    <a:pt x="8" y="283"/>
                    <a:pt x="19" y="286"/>
                  </a:cubicBezTo>
                  <a:cubicBezTo>
                    <a:pt x="21" y="286"/>
                    <a:pt x="24" y="286"/>
                    <a:pt x="26" y="286"/>
                  </a:cubicBezTo>
                  <a:cubicBezTo>
                    <a:pt x="35" y="286"/>
                    <a:pt x="44" y="281"/>
                    <a:pt x="49" y="273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8" y="129"/>
                    <a:pt x="127" y="118"/>
                    <a:pt x="121" y="110"/>
                  </a:cubicBezTo>
                  <a:close/>
                  <a:moveTo>
                    <a:pt x="121" y="110"/>
                  </a:moveTo>
                  <a:cubicBezTo>
                    <a:pt x="121" y="110"/>
                    <a:pt x="121" y="110"/>
                    <a:pt x="121" y="1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"/>
            <p:cNvSpPr>
              <a:spLocks noEditPoints="1"/>
            </p:cNvSpPr>
            <p:nvPr/>
          </p:nvSpPr>
          <p:spPr bwMode="auto">
            <a:xfrm>
              <a:off x="2128838" y="3522663"/>
              <a:ext cx="252413" cy="160338"/>
            </a:xfrm>
            <a:custGeom>
              <a:avLst/>
              <a:gdLst>
                <a:gd name="T0" fmla="*/ 408 w 422"/>
                <a:gd name="T1" fmla="*/ 5 h 270"/>
                <a:gd name="T2" fmla="*/ 381 w 422"/>
                <a:gd name="T3" fmla="*/ 6 h 270"/>
                <a:gd name="T4" fmla="*/ 339 w 422"/>
                <a:gd name="T5" fmla="*/ 40 h 270"/>
                <a:gd name="T6" fmla="*/ 200 w 422"/>
                <a:gd name="T7" fmla="*/ 94 h 270"/>
                <a:gd name="T8" fmla="*/ 195 w 422"/>
                <a:gd name="T9" fmla="*/ 94 h 270"/>
                <a:gd name="T10" fmla="*/ 65 w 422"/>
                <a:gd name="T11" fmla="*/ 28 h 270"/>
                <a:gd name="T12" fmla="*/ 40 w 422"/>
                <a:gd name="T13" fmla="*/ 10 h 270"/>
                <a:gd name="T14" fmla="*/ 14 w 422"/>
                <a:gd name="T15" fmla="*/ 9 h 270"/>
                <a:gd name="T16" fmla="*/ 0 w 422"/>
                <a:gd name="T17" fmla="*/ 32 h 270"/>
                <a:gd name="T18" fmla="*/ 0 w 422"/>
                <a:gd name="T19" fmla="*/ 121 h 270"/>
                <a:gd name="T20" fmla="*/ 10 w 422"/>
                <a:gd name="T21" fmla="*/ 141 h 270"/>
                <a:gd name="T22" fmla="*/ 12 w 422"/>
                <a:gd name="T23" fmla="*/ 143 h 270"/>
                <a:gd name="T24" fmla="*/ 196 w 422"/>
                <a:gd name="T25" fmla="*/ 266 h 270"/>
                <a:gd name="T26" fmla="*/ 196 w 422"/>
                <a:gd name="T27" fmla="*/ 266 h 270"/>
                <a:gd name="T28" fmla="*/ 197 w 422"/>
                <a:gd name="T29" fmla="*/ 266 h 270"/>
                <a:gd name="T30" fmla="*/ 211 w 422"/>
                <a:gd name="T31" fmla="*/ 270 h 270"/>
                <a:gd name="T32" fmla="*/ 223 w 422"/>
                <a:gd name="T33" fmla="*/ 267 h 270"/>
                <a:gd name="T34" fmla="*/ 226 w 422"/>
                <a:gd name="T35" fmla="*/ 266 h 270"/>
                <a:gd name="T36" fmla="*/ 226 w 422"/>
                <a:gd name="T37" fmla="*/ 266 h 270"/>
                <a:gd name="T38" fmla="*/ 226 w 422"/>
                <a:gd name="T39" fmla="*/ 265 h 270"/>
                <a:gd name="T40" fmla="*/ 410 w 422"/>
                <a:gd name="T41" fmla="*/ 143 h 270"/>
                <a:gd name="T42" fmla="*/ 412 w 422"/>
                <a:gd name="T43" fmla="*/ 141 h 270"/>
                <a:gd name="T44" fmla="*/ 422 w 422"/>
                <a:gd name="T45" fmla="*/ 121 h 270"/>
                <a:gd name="T46" fmla="*/ 422 w 422"/>
                <a:gd name="T47" fmla="*/ 28 h 270"/>
                <a:gd name="T48" fmla="*/ 408 w 422"/>
                <a:gd name="T49" fmla="*/ 5 h 270"/>
                <a:gd name="T50" fmla="*/ 370 w 422"/>
                <a:gd name="T51" fmla="*/ 107 h 270"/>
                <a:gd name="T52" fmla="*/ 211 w 422"/>
                <a:gd name="T53" fmla="*/ 213 h 270"/>
                <a:gd name="T54" fmla="*/ 52 w 422"/>
                <a:gd name="T55" fmla="*/ 107 h 270"/>
                <a:gd name="T56" fmla="*/ 52 w 422"/>
                <a:gd name="T57" fmla="*/ 83 h 270"/>
                <a:gd name="T58" fmla="*/ 194 w 422"/>
                <a:gd name="T59" fmla="*/ 146 h 270"/>
                <a:gd name="T60" fmla="*/ 194 w 422"/>
                <a:gd name="T61" fmla="*/ 146 h 270"/>
                <a:gd name="T62" fmla="*/ 370 w 422"/>
                <a:gd name="T63" fmla="*/ 82 h 270"/>
                <a:gd name="T64" fmla="*/ 370 w 422"/>
                <a:gd name="T65" fmla="*/ 107 h 270"/>
                <a:gd name="T66" fmla="*/ 370 w 422"/>
                <a:gd name="T67" fmla="*/ 107 h 270"/>
                <a:gd name="T68" fmla="*/ 370 w 422"/>
                <a:gd name="T69" fmla="*/ 10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2" h="270">
                  <a:moveTo>
                    <a:pt x="408" y="5"/>
                  </a:moveTo>
                  <a:cubicBezTo>
                    <a:pt x="400" y="0"/>
                    <a:pt x="389" y="1"/>
                    <a:pt x="381" y="6"/>
                  </a:cubicBezTo>
                  <a:cubicBezTo>
                    <a:pt x="366" y="17"/>
                    <a:pt x="352" y="28"/>
                    <a:pt x="339" y="40"/>
                  </a:cubicBezTo>
                  <a:cubicBezTo>
                    <a:pt x="269" y="103"/>
                    <a:pt x="202" y="95"/>
                    <a:pt x="200" y="94"/>
                  </a:cubicBezTo>
                  <a:cubicBezTo>
                    <a:pt x="198" y="94"/>
                    <a:pt x="197" y="94"/>
                    <a:pt x="195" y="94"/>
                  </a:cubicBezTo>
                  <a:cubicBezTo>
                    <a:pt x="168" y="95"/>
                    <a:pt x="118" y="69"/>
                    <a:pt x="65" y="28"/>
                  </a:cubicBezTo>
                  <a:cubicBezTo>
                    <a:pt x="57" y="22"/>
                    <a:pt x="49" y="16"/>
                    <a:pt x="40" y="10"/>
                  </a:cubicBezTo>
                  <a:cubicBezTo>
                    <a:pt x="33" y="5"/>
                    <a:pt x="22" y="4"/>
                    <a:pt x="14" y="9"/>
                  </a:cubicBezTo>
                  <a:cubicBezTo>
                    <a:pt x="5" y="13"/>
                    <a:pt x="0" y="22"/>
                    <a:pt x="0" y="32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9"/>
                    <a:pt x="4" y="136"/>
                    <a:pt x="10" y="141"/>
                  </a:cubicBezTo>
                  <a:cubicBezTo>
                    <a:pt x="10" y="141"/>
                    <a:pt x="11" y="142"/>
                    <a:pt x="12" y="143"/>
                  </a:cubicBezTo>
                  <a:cubicBezTo>
                    <a:pt x="196" y="266"/>
                    <a:pt x="196" y="266"/>
                    <a:pt x="196" y="266"/>
                  </a:cubicBezTo>
                  <a:cubicBezTo>
                    <a:pt x="196" y="266"/>
                    <a:pt x="196" y="266"/>
                    <a:pt x="196" y="266"/>
                  </a:cubicBezTo>
                  <a:cubicBezTo>
                    <a:pt x="197" y="266"/>
                    <a:pt x="197" y="266"/>
                    <a:pt x="197" y="266"/>
                  </a:cubicBezTo>
                  <a:cubicBezTo>
                    <a:pt x="201" y="269"/>
                    <a:pt x="206" y="270"/>
                    <a:pt x="211" y="270"/>
                  </a:cubicBezTo>
                  <a:cubicBezTo>
                    <a:pt x="215" y="270"/>
                    <a:pt x="219" y="269"/>
                    <a:pt x="223" y="267"/>
                  </a:cubicBezTo>
                  <a:cubicBezTo>
                    <a:pt x="224" y="267"/>
                    <a:pt x="225" y="266"/>
                    <a:pt x="226" y="266"/>
                  </a:cubicBezTo>
                  <a:cubicBezTo>
                    <a:pt x="226" y="266"/>
                    <a:pt x="226" y="266"/>
                    <a:pt x="226" y="266"/>
                  </a:cubicBezTo>
                  <a:cubicBezTo>
                    <a:pt x="226" y="266"/>
                    <a:pt x="226" y="265"/>
                    <a:pt x="226" y="265"/>
                  </a:cubicBezTo>
                  <a:cubicBezTo>
                    <a:pt x="410" y="143"/>
                    <a:pt x="410" y="143"/>
                    <a:pt x="410" y="143"/>
                  </a:cubicBezTo>
                  <a:cubicBezTo>
                    <a:pt x="411" y="142"/>
                    <a:pt x="411" y="142"/>
                    <a:pt x="412" y="141"/>
                  </a:cubicBezTo>
                  <a:cubicBezTo>
                    <a:pt x="418" y="136"/>
                    <a:pt x="422" y="129"/>
                    <a:pt x="422" y="121"/>
                  </a:cubicBezTo>
                  <a:cubicBezTo>
                    <a:pt x="422" y="28"/>
                    <a:pt x="422" y="28"/>
                    <a:pt x="422" y="28"/>
                  </a:cubicBezTo>
                  <a:cubicBezTo>
                    <a:pt x="422" y="18"/>
                    <a:pt x="417" y="9"/>
                    <a:pt x="408" y="5"/>
                  </a:cubicBezTo>
                  <a:close/>
                  <a:moveTo>
                    <a:pt x="370" y="107"/>
                  </a:moveTo>
                  <a:cubicBezTo>
                    <a:pt x="211" y="213"/>
                    <a:pt x="211" y="213"/>
                    <a:pt x="211" y="213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91" y="111"/>
                    <a:pt x="148" y="146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210" y="148"/>
                    <a:pt x="290" y="152"/>
                    <a:pt x="370" y="82"/>
                  </a:cubicBezTo>
                  <a:lnTo>
                    <a:pt x="370" y="107"/>
                  </a:lnTo>
                  <a:close/>
                  <a:moveTo>
                    <a:pt x="370" y="107"/>
                  </a:moveTo>
                  <a:cubicBezTo>
                    <a:pt x="370" y="107"/>
                    <a:pt x="370" y="107"/>
                    <a:pt x="370" y="10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9"/>
            <p:cNvSpPr>
              <a:spLocks noEditPoints="1"/>
            </p:cNvSpPr>
            <p:nvPr/>
          </p:nvSpPr>
          <p:spPr bwMode="auto">
            <a:xfrm>
              <a:off x="2201863" y="3651251"/>
              <a:ext cx="68263" cy="80963"/>
            </a:xfrm>
            <a:custGeom>
              <a:avLst/>
              <a:gdLst>
                <a:gd name="T0" fmla="*/ 115 w 115"/>
                <a:gd name="T1" fmla="*/ 23 h 135"/>
                <a:gd name="T2" fmla="*/ 95 w 115"/>
                <a:gd name="T3" fmla="*/ 2 h 135"/>
                <a:gd name="T4" fmla="*/ 68 w 115"/>
                <a:gd name="T5" fmla="*/ 12 h 135"/>
                <a:gd name="T6" fmla="*/ 8 w 115"/>
                <a:gd name="T7" fmla="*/ 93 h 135"/>
                <a:gd name="T8" fmla="*/ 14 w 115"/>
                <a:gd name="T9" fmla="*/ 130 h 135"/>
                <a:gd name="T10" fmla="*/ 29 w 115"/>
                <a:gd name="T11" fmla="*/ 135 h 135"/>
                <a:gd name="T12" fmla="*/ 50 w 115"/>
                <a:gd name="T13" fmla="*/ 124 h 135"/>
                <a:gd name="T14" fmla="*/ 110 w 115"/>
                <a:gd name="T15" fmla="*/ 43 h 135"/>
                <a:gd name="T16" fmla="*/ 115 w 115"/>
                <a:gd name="T17" fmla="*/ 27 h 135"/>
                <a:gd name="T18" fmla="*/ 115 w 115"/>
                <a:gd name="T19" fmla="*/ 23 h 135"/>
                <a:gd name="T20" fmla="*/ 115 w 115"/>
                <a:gd name="T21" fmla="*/ 23 h 135"/>
                <a:gd name="T22" fmla="*/ 115 w 115"/>
                <a:gd name="T23" fmla="*/ 2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35">
                  <a:moveTo>
                    <a:pt x="115" y="23"/>
                  </a:moveTo>
                  <a:cubicBezTo>
                    <a:pt x="113" y="13"/>
                    <a:pt x="105" y="4"/>
                    <a:pt x="95" y="2"/>
                  </a:cubicBezTo>
                  <a:cubicBezTo>
                    <a:pt x="85" y="0"/>
                    <a:pt x="74" y="4"/>
                    <a:pt x="68" y="12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0" y="105"/>
                    <a:pt x="2" y="121"/>
                    <a:pt x="14" y="130"/>
                  </a:cubicBezTo>
                  <a:cubicBezTo>
                    <a:pt x="19" y="133"/>
                    <a:pt x="24" y="135"/>
                    <a:pt x="29" y="135"/>
                  </a:cubicBezTo>
                  <a:cubicBezTo>
                    <a:pt x="37" y="135"/>
                    <a:pt x="45" y="131"/>
                    <a:pt x="50" y="124"/>
                  </a:cubicBezTo>
                  <a:cubicBezTo>
                    <a:pt x="110" y="43"/>
                    <a:pt x="110" y="43"/>
                    <a:pt x="110" y="43"/>
                  </a:cubicBezTo>
                  <a:cubicBezTo>
                    <a:pt x="113" y="39"/>
                    <a:pt x="115" y="33"/>
                    <a:pt x="115" y="27"/>
                  </a:cubicBezTo>
                  <a:cubicBezTo>
                    <a:pt x="115" y="26"/>
                    <a:pt x="115" y="24"/>
                    <a:pt x="115" y="23"/>
                  </a:cubicBezTo>
                  <a:close/>
                  <a:moveTo>
                    <a:pt x="115" y="23"/>
                  </a:moveTo>
                  <a:cubicBezTo>
                    <a:pt x="115" y="23"/>
                    <a:pt x="115" y="23"/>
                    <a:pt x="115" y="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0"/>
            <p:cNvSpPr>
              <a:spLocks noEditPoints="1"/>
            </p:cNvSpPr>
            <p:nvPr/>
          </p:nvSpPr>
          <p:spPr bwMode="auto">
            <a:xfrm>
              <a:off x="2019300" y="3028951"/>
              <a:ext cx="471488" cy="373063"/>
            </a:xfrm>
            <a:custGeom>
              <a:avLst/>
              <a:gdLst>
                <a:gd name="T0" fmla="*/ 791 w 791"/>
                <a:gd name="T1" fmla="*/ 232 h 626"/>
                <a:gd name="T2" fmla="*/ 695 w 791"/>
                <a:gd name="T3" fmla="*/ 105 h 626"/>
                <a:gd name="T4" fmla="*/ 688 w 791"/>
                <a:gd name="T5" fmla="*/ 51 h 626"/>
                <a:gd name="T6" fmla="*/ 611 w 791"/>
                <a:gd name="T7" fmla="*/ 1 h 626"/>
                <a:gd name="T8" fmla="*/ 606 w 791"/>
                <a:gd name="T9" fmla="*/ 0 h 626"/>
                <a:gd name="T10" fmla="*/ 257 w 791"/>
                <a:gd name="T11" fmla="*/ 0 h 626"/>
                <a:gd name="T12" fmla="*/ 0 w 791"/>
                <a:gd name="T13" fmla="*/ 257 h 626"/>
                <a:gd name="T14" fmla="*/ 0 w 791"/>
                <a:gd name="T15" fmla="*/ 394 h 626"/>
                <a:gd name="T16" fmla="*/ 35 w 791"/>
                <a:gd name="T17" fmla="*/ 491 h 626"/>
                <a:gd name="T18" fmla="*/ 61 w 791"/>
                <a:gd name="T19" fmla="*/ 565 h 626"/>
                <a:gd name="T20" fmla="*/ 88 w 791"/>
                <a:gd name="T21" fmla="*/ 589 h 626"/>
                <a:gd name="T22" fmla="*/ 113 w 791"/>
                <a:gd name="T23" fmla="*/ 563 h 626"/>
                <a:gd name="T24" fmla="*/ 113 w 791"/>
                <a:gd name="T25" fmla="*/ 385 h 626"/>
                <a:gd name="T26" fmla="*/ 201 w 791"/>
                <a:gd name="T27" fmla="*/ 296 h 626"/>
                <a:gd name="T28" fmla="*/ 314 w 791"/>
                <a:gd name="T29" fmla="*/ 296 h 626"/>
                <a:gd name="T30" fmla="*/ 353 w 791"/>
                <a:gd name="T31" fmla="*/ 290 h 626"/>
                <a:gd name="T32" fmla="*/ 433 w 791"/>
                <a:gd name="T33" fmla="*/ 261 h 626"/>
                <a:gd name="T34" fmla="*/ 484 w 791"/>
                <a:gd name="T35" fmla="*/ 260 h 626"/>
                <a:gd name="T36" fmla="*/ 605 w 791"/>
                <a:gd name="T37" fmla="*/ 303 h 626"/>
                <a:gd name="T38" fmla="*/ 678 w 791"/>
                <a:gd name="T39" fmla="*/ 386 h 626"/>
                <a:gd name="T40" fmla="*/ 678 w 791"/>
                <a:gd name="T41" fmla="*/ 600 h 626"/>
                <a:gd name="T42" fmla="*/ 702 w 791"/>
                <a:gd name="T43" fmla="*/ 626 h 626"/>
                <a:gd name="T44" fmla="*/ 703 w 791"/>
                <a:gd name="T45" fmla="*/ 626 h 626"/>
                <a:gd name="T46" fmla="*/ 729 w 791"/>
                <a:gd name="T47" fmla="*/ 604 h 626"/>
                <a:gd name="T48" fmla="*/ 773 w 791"/>
                <a:gd name="T49" fmla="*/ 483 h 626"/>
                <a:gd name="T50" fmla="*/ 791 w 791"/>
                <a:gd name="T51" fmla="*/ 421 h 626"/>
                <a:gd name="T52" fmla="*/ 791 w 791"/>
                <a:gd name="T53" fmla="*/ 235 h 626"/>
                <a:gd name="T54" fmla="*/ 791 w 791"/>
                <a:gd name="T55" fmla="*/ 232 h 626"/>
                <a:gd name="T56" fmla="*/ 739 w 791"/>
                <a:gd name="T57" fmla="*/ 421 h 626"/>
                <a:gd name="T58" fmla="*/ 729 w 791"/>
                <a:gd name="T59" fmla="*/ 455 h 626"/>
                <a:gd name="T60" fmla="*/ 729 w 791"/>
                <a:gd name="T61" fmla="*/ 384 h 626"/>
                <a:gd name="T62" fmla="*/ 729 w 791"/>
                <a:gd name="T63" fmla="*/ 382 h 626"/>
                <a:gd name="T64" fmla="*/ 623 w 791"/>
                <a:gd name="T65" fmla="*/ 254 h 626"/>
                <a:gd name="T66" fmla="*/ 622 w 791"/>
                <a:gd name="T67" fmla="*/ 254 h 626"/>
                <a:gd name="T68" fmla="*/ 502 w 791"/>
                <a:gd name="T69" fmla="*/ 211 h 626"/>
                <a:gd name="T70" fmla="*/ 459 w 791"/>
                <a:gd name="T71" fmla="*/ 204 h 626"/>
                <a:gd name="T72" fmla="*/ 414 w 791"/>
                <a:gd name="T73" fmla="*/ 212 h 626"/>
                <a:gd name="T74" fmla="*/ 337 w 791"/>
                <a:gd name="T75" fmla="*/ 240 h 626"/>
                <a:gd name="T76" fmla="*/ 314 w 791"/>
                <a:gd name="T77" fmla="*/ 244 h 626"/>
                <a:gd name="T78" fmla="*/ 199 w 791"/>
                <a:gd name="T79" fmla="*/ 244 h 626"/>
                <a:gd name="T80" fmla="*/ 196 w 791"/>
                <a:gd name="T81" fmla="*/ 244 h 626"/>
                <a:gd name="T82" fmla="*/ 62 w 791"/>
                <a:gd name="T83" fmla="*/ 376 h 626"/>
                <a:gd name="T84" fmla="*/ 61 w 791"/>
                <a:gd name="T85" fmla="*/ 382 h 626"/>
                <a:gd name="T86" fmla="*/ 61 w 791"/>
                <a:gd name="T87" fmla="*/ 435 h 626"/>
                <a:gd name="T88" fmla="*/ 52 w 791"/>
                <a:gd name="T89" fmla="*/ 394 h 626"/>
                <a:gd name="T90" fmla="*/ 52 w 791"/>
                <a:gd name="T91" fmla="*/ 257 h 626"/>
                <a:gd name="T92" fmla="*/ 257 w 791"/>
                <a:gd name="T93" fmla="*/ 52 h 626"/>
                <a:gd name="T94" fmla="*/ 603 w 791"/>
                <a:gd name="T95" fmla="*/ 52 h 626"/>
                <a:gd name="T96" fmla="*/ 641 w 791"/>
                <a:gd name="T97" fmla="*/ 74 h 626"/>
                <a:gd name="T98" fmla="*/ 640 w 791"/>
                <a:gd name="T99" fmla="*/ 111 h 626"/>
                <a:gd name="T100" fmla="*/ 640 w 791"/>
                <a:gd name="T101" fmla="*/ 133 h 626"/>
                <a:gd name="T102" fmla="*/ 658 w 791"/>
                <a:gd name="T103" fmla="*/ 147 h 626"/>
                <a:gd name="T104" fmla="*/ 739 w 791"/>
                <a:gd name="T105" fmla="*/ 237 h 626"/>
                <a:gd name="T106" fmla="*/ 739 w 791"/>
                <a:gd name="T107" fmla="*/ 421 h 626"/>
                <a:gd name="T108" fmla="*/ 739 w 791"/>
                <a:gd name="T109" fmla="*/ 421 h 626"/>
                <a:gd name="T110" fmla="*/ 739 w 791"/>
                <a:gd name="T111" fmla="*/ 421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1" h="626">
                  <a:moveTo>
                    <a:pt x="791" y="232"/>
                  </a:moveTo>
                  <a:cubicBezTo>
                    <a:pt x="790" y="228"/>
                    <a:pt x="778" y="140"/>
                    <a:pt x="695" y="105"/>
                  </a:cubicBezTo>
                  <a:cubicBezTo>
                    <a:pt x="698" y="90"/>
                    <a:pt x="697" y="70"/>
                    <a:pt x="688" y="51"/>
                  </a:cubicBezTo>
                  <a:cubicBezTo>
                    <a:pt x="675" y="25"/>
                    <a:pt x="649" y="8"/>
                    <a:pt x="611" y="1"/>
                  </a:cubicBezTo>
                  <a:cubicBezTo>
                    <a:pt x="609" y="0"/>
                    <a:pt x="607" y="0"/>
                    <a:pt x="606" y="0"/>
                  </a:cubicBezTo>
                  <a:cubicBezTo>
                    <a:pt x="257" y="0"/>
                    <a:pt x="257" y="0"/>
                    <a:pt x="257" y="0"/>
                  </a:cubicBezTo>
                  <a:cubicBezTo>
                    <a:pt x="115" y="0"/>
                    <a:pt x="0" y="115"/>
                    <a:pt x="0" y="257"/>
                  </a:cubicBezTo>
                  <a:cubicBezTo>
                    <a:pt x="0" y="394"/>
                    <a:pt x="0" y="394"/>
                    <a:pt x="0" y="394"/>
                  </a:cubicBezTo>
                  <a:cubicBezTo>
                    <a:pt x="0" y="429"/>
                    <a:pt x="12" y="464"/>
                    <a:pt x="35" y="491"/>
                  </a:cubicBezTo>
                  <a:cubicBezTo>
                    <a:pt x="45" y="505"/>
                    <a:pt x="59" y="529"/>
                    <a:pt x="61" y="565"/>
                  </a:cubicBezTo>
                  <a:cubicBezTo>
                    <a:pt x="62" y="579"/>
                    <a:pt x="73" y="590"/>
                    <a:pt x="88" y="589"/>
                  </a:cubicBezTo>
                  <a:cubicBezTo>
                    <a:pt x="102" y="589"/>
                    <a:pt x="113" y="577"/>
                    <a:pt x="113" y="563"/>
                  </a:cubicBezTo>
                  <a:cubicBezTo>
                    <a:pt x="113" y="385"/>
                    <a:pt x="113" y="385"/>
                    <a:pt x="113" y="385"/>
                  </a:cubicBezTo>
                  <a:cubicBezTo>
                    <a:pt x="130" y="312"/>
                    <a:pt x="191" y="298"/>
                    <a:pt x="201" y="296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27" y="296"/>
                    <a:pt x="340" y="294"/>
                    <a:pt x="353" y="290"/>
                  </a:cubicBezTo>
                  <a:cubicBezTo>
                    <a:pt x="374" y="283"/>
                    <a:pt x="408" y="270"/>
                    <a:pt x="433" y="261"/>
                  </a:cubicBezTo>
                  <a:cubicBezTo>
                    <a:pt x="449" y="255"/>
                    <a:pt x="468" y="254"/>
                    <a:pt x="484" y="260"/>
                  </a:cubicBezTo>
                  <a:cubicBezTo>
                    <a:pt x="605" y="303"/>
                    <a:pt x="605" y="303"/>
                    <a:pt x="605" y="303"/>
                  </a:cubicBezTo>
                  <a:cubicBezTo>
                    <a:pt x="665" y="325"/>
                    <a:pt x="676" y="378"/>
                    <a:pt x="678" y="386"/>
                  </a:cubicBezTo>
                  <a:cubicBezTo>
                    <a:pt x="678" y="600"/>
                    <a:pt x="678" y="600"/>
                    <a:pt x="678" y="600"/>
                  </a:cubicBezTo>
                  <a:cubicBezTo>
                    <a:pt x="678" y="614"/>
                    <a:pt x="688" y="625"/>
                    <a:pt x="702" y="626"/>
                  </a:cubicBezTo>
                  <a:cubicBezTo>
                    <a:pt x="702" y="626"/>
                    <a:pt x="703" y="626"/>
                    <a:pt x="703" y="626"/>
                  </a:cubicBezTo>
                  <a:cubicBezTo>
                    <a:pt x="716" y="626"/>
                    <a:pt x="727" y="617"/>
                    <a:pt x="729" y="604"/>
                  </a:cubicBezTo>
                  <a:cubicBezTo>
                    <a:pt x="729" y="603"/>
                    <a:pt x="740" y="536"/>
                    <a:pt x="773" y="483"/>
                  </a:cubicBezTo>
                  <a:cubicBezTo>
                    <a:pt x="785" y="464"/>
                    <a:pt x="791" y="443"/>
                    <a:pt x="791" y="421"/>
                  </a:cubicBezTo>
                  <a:cubicBezTo>
                    <a:pt x="791" y="235"/>
                    <a:pt x="791" y="235"/>
                    <a:pt x="791" y="235"/>
                  </a:cubicBezTo>
                  <a:cubicBezTo>
                    <a:pt x="791" y="234"/>
                    <a:pt x="791" y="233"/>
                    <a:pt x="791" y="232"/>
                  </a:cubicBezTo>
                  <a:close/>
                  <a:moveTo>
                    <a:pt x="739" y="421"/>
                  </a:moveTo>
                  <a:cubicBezTo>
                    <a:pt x="739" y="433"/>
                    <a:pt x="736" y="444"/>
                    <a:pt x="729" y="455"/>
                  </a:cubicBezTo>
                  <a:cubicBezTo>
                    <a:pt x="729" y="384"/>
                    <a:pt x="729" y="384"/>
                    <a:pt x="729" y="384"/>
                  </a:cubicBezTo>
                  <a:cubicBezTo>
                    <a:pt x="729" y="384"/>
                    <a:pt x="729" y="383"/>
                    <a:pt x="729" y="382"/>
                  </a:cubicBezTo>
                  <a:cubicBezTo>
                    <a:pt x="729" y="378"/>
                    <a:pt x="718" y="289"/>
                    <a:pt x="623" y="254"/>
                  </a:cubicBezTo>
                  <a:cubicBezTo>
                    <a:pt x="623" y="254"/>
                    <a:pt x="623" y="254"/>
                    <a:pt x="622" y="254"/>
                  </a:cubicBezTo>
                  <a:cubicBezTo>
                    <a:pt x="502" y="211"/>
                    <a:pt x="502" y="211"/>
                    <a:pt x="502" y="211"/>
                  </a:cubicBezTo>
                  <a:cubicBezTo>
                    <a:pt x="488" y="207"/>
                    <a:pt x="474" y="204"/>
                    <a:pt x="459" y="204"/>
                  </a:cubicBezTo>
                  <a:cubicBezTo>
                    <a:pt x="444" y="204"/>
                    <a:pt x="429" y="207"/>
                    <a:pt x="414" y="212"/>
                  </a:cubicBezTo>
                  <a:cubicBezTo>
                    <a:pt x="380" y="226"/>
                    <a:pt x="353" y="235"/>
                    <a:pt x="337" y="240"/>
                  </a:cubicBezTo>
                  <a:cubicBezTo>
                    <a:pt x="329" y="243"/>
                    <a:pt x="322" y="244"/>
                    <a:pt x="314" y="244"/>
                  </a:cubicBezTo>
                  <a:cubicBezTo>
                    <a:pt x="199" y="244"/>
                    <a:pt x="199" y="244"/>
                    <a:pt x="199" y="244"/>
                  </a:cubicBezTo>
                  <a:cubicBezTo>
                    <a:pt x="198" y="244"/>
                    <a:pt x="197" y="244"/>
                    <a:pt x="196" y="244"/>
                  </a:cubicBezTo>
                  <a:cubicBezTo>
                    <a:pt x="191" y="245"/>
                    <a:pt x="88" y="259"/>
                    <a:pt x="62" y="376"/>
                  </a:cubicBezTo>
                  <a:cubicBezTo>
                    <a:pt x="61" y="378"/>
                    <a:pt x="61" y="380"/>
                    <a:pt x="61" y="382"/>
                  </a:cubicBezTo>
                  <a:cubicBezTo>
                    <a:pt x="61" y="435"/>
                    <a:pt x="61" y="435"/>
                    <a:pt x="61" y="435"/>
                  </a:cubicBezTo>
                  <a:cubicBezTo>
                    <a:pt x="55" y="422"/>
                    <a:pt x="52" y="408"/>
                    <a:pt x="52" y="394"/>
                  </a:cubicBezTo>
                  <a:cubicBezTo>
                    <a:pt x="52" y="257"/>
                    <a:pt x="52" y="257"/>
                    <a:pt x="52" y="257"/>
                  </a:cubicBezTo>
                  <a:cubicBezTo>
                    <a:pt x="52" y="144"/>
                    <a:pt x="144" y="52"/>
                    <a:pt x="257" y="52"/>
                  </a:cubicBezTo>
                  <a:cubicBezTo>
                    <a:pt x="603" y="52"/>
                    <a:pt x="603" y="52"/>
                    <a:pt x="603" y="52"/>
                  </a:cubicBezTo>
                  <a:cubicBezTo>
                    <a:pt x="617" y="55"/>
                    <a:pt x="635" y="61"/>
                    <a:pt x="641" y="74"/>
                  </a:cubicBezTo>
                  <a:cubicBezTo>
                    <a:pt x="649" y="90"/>
                    <a:pt x="640" y="111"/>
                    <a:pt x="640" y="111"/>
                  </a:cubicBezTo>
                  <a:cubicBezTo>
                    <a:pt x="637" y="118"/>
                    <a:pt x="637" y="126"/>
                    <a:pt x="640" y="133"/>
                  </a:cubicBezTo>
                  <a:cubicBezTo>
                    <a:pt x="644" y="141"/>
                    <a:pt x="650" y="146"/>
                    <a:pt x="658" y="147"/>
                  </a:cubicBezTo>
                  <a:cubicBezTo>
                    <a:pt x="724" y="163"/>
                    <a:pt x="737" y="227"/>
                    <a:pt x="739" y="237"/>
                  </a:cubicBezTo>
                  <a:lnTo>
                    <a:pt x="739" y="421"/>
                  </a:lnTo>
                  <a:close/>
                  <a:moveTo>
                    <a:pt x="739" y="421"/>
                  </a:moveTo>
                  <a:cubicBezTo>
                    <a:pt x="739" y="421"/>
                    <a:pt x="739" y="421"/>
                    <a:pt x="739" y="4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1"/>
            <p:cNvSpPr>
              <a:spLocks noEditPoints="1"/>
            </p:cNvSpPr>
            <p:nvPr/>
          </p:nvSpPr>
          <p:spPr bwMode="auto">
            <a:xfrm>
              <a:off x="2055813" y="3148013"/>
              <a:ext cx="398463" cy="461963"/>
            </a:xfrm>
            <a:custGeom>
              <a:avLst/>
              <a:gdLst>
                <a:gd name="T0" fmla="*/ 668 w 668"/>
                <a:gd name="T1" fmla="*/ 181 h 775"/>
                <a:gd name="T2" fmla="*/ 562 w 668"/>
                <a:gd name="T3" fmla="*/ 53 h 775"/>
                <a:gd name="T4" fmla="*/ 561 w 668"/>
                <a:gd name="T5" fmla="*/ 53 h 775"/>
                <a:gd name="T6" fmla="*/ 441 w 668"/>
                <a:gd name="T7" fmla="*/ 10 h 775"/>
                <a:gd name="T8" fmla="*/ 353 w 668"/>
                <a:gd name="T9" fmla="*/ 11 h 775"/>
                <a:gd name="T10" fmla="*/ 276 w 668"/>
                <a:gd name="T11" fmla="*/ 39 h 775"/>
                <a:gd name="T12" fmla="*/ 253 w 668"/>
                <a:gd name="T13" fmla="*/ 43 h 775"/>
                <a:gd name="T14" fmla="*/ 138 w 668"/>
                <a:gd name="T15" fmla="*/ 43 h 775"/>
                <a:gd name="T16" fmla="*/ 135 w 668"/>
                <a:gd name="T17" fmla="*/ 43 h 775"/>
                <a:gd name="T18" fmla="*/ 1 w 668"/>
                <a:gd name="T19" fmla="*/ 175 h 775"/>
                <a:gd name="T20" fmla="*/ 0 w 668"/>
                <a:gd name="T21" fmla="*/ 181 h 775"/>
                <a:gd name="T22" fmla="*/ 0 w 668"/>
                <a:gd name="T23" fmla="*/ 404 h 775"/>
                <a:gd name="T24" fmla="*/ 0 w 668"/>
                <a:gd name="T25" fmla="*/ 405 h 775"/>
                <a:gd name="T26" fmla="*/ 132 w 668"/>
                <a:gd name="T27" fmla="*/ 679 h 775"/>
                <a:gd name="T28" fmla="*/ 133 w 668"/>
                <a:gd name="T29" fmla="*/ 680 h 775"/>
                <a:gd name="T30" fmla="*/ 134 w 668"/>
                <a:gd name="T31" fmla="*/ 681 h 775"/>
                <a:gd name="T32" fmla="*/ 156 w 668"/>
                <a:gd name="T33" fmla="*/ 697 h 775"/>
                <a:gd name="T34" fmla="*/ 317 w 668"/>
                <a:gd name="T35" fmla="*/ 774 h 775"/>
                <a:gd name="T36" fmla="*/ 317 w 668"/>
                <a:gd name="T37" fmla="*/ 774 h 775"/>
                <a:gd name="T38" fmla="*/ 333 w 668"/>
                <a:gd name="T39" fmla="*/ 775 h 775"/>
                <a:gd name="T40" fmla="*/ 497 w 668"/>
                <a:gd name="T41" fmla="*/ 706 h 775"/>
                <a:gd name="T42" fmla="*/ 534 w 668"/>
                <a:gd name="T43" fmla="*/ 677 h 775"/>
                <a:gd name="T44" fmla="*/ 536 w 668"/>
                <a:gd name="T45" fmla="*/ 676 h 775"/>
                <a:gd name="T46" fmla="*/ 538 w 668"/>
                <a:gd name="T47" fmla="*/ 674 h 775"/>
                <a:gd name="T48" fmla="*/ 668 w 668"/>
                <a:gd name="T49" fmla="*/ 402 h 775"/>
                <a:gd name="T50" fmla="*/ 668 w 668"/>
                <a:gd name="T51" fmla="*/ 399 h 775"/>
                <a:gd name="T52" fmla="*/ 668 w 668"/>
                <a:gd name="T53" fmla="*/ 183 h 775"/>
                <a:gd name="T54" fmla="*/ 668 w 668"/>
                <a:gd name="T55" fmla="*/ 181 h 775"/>
                <a:gd name="T56" fmla="*/ 617 w 668"/>
                <a:gd name="T57" fmla="*/ 398 h 775"/>
                <a:gd name="T58" fmla="*/ 509 w 668"/>
                <a:gd name="T59" fmla="*/ 631 h 775"/>
                <a:gd name="T60" fmla="*/ 506 w 668"/>
                <a:gd name="T61" fmla="*/ 633 h 775"/>
                <a:gd name="T62" fmla="*/ 504 w 668"/>
                <a:gd name="T63" fmla="*/ 634 h 775"/>
                <a:gd name="T64" fmla="*/ 462 w 668"/>
                <a:gd name="T65" fmla="*/ 668 h 775"/>
                <a:gd name="T66" fmla="*/ 323 w 668"/>
                <a:gd name="T67" fmla="*/ 722 h 775"/>
                <a:gd name="T68" fmla="*/ 318 w 668"/>
                <a:gd name="T69" fmla="*/ 722 h 775"/>
                <a:gd name="T70" fmla="*/ 188 w 668"/>
                <a:gd name="T71" fmla="*/ 656 h 775"/>
                <a:gd name="T72" fmla="*/ 163 w 668"/>
                <a:gd name="T73" fmla="*/ 638 h 775"/>
                <a:gd name="T74" fmla="*/ 163 w 668"/>
                <a:gd name="T75" fmla="*/ 638 h 775"/>
                <a:gd name="T76" fmla="*/ 161 w 668"/>
                <a:gd name="T77" fmla="*/ 636 h 775"/>
                <a:gd name="T78" fmla="*/ 52 w 668"/>
                <a:gd name="T79" fmla="*/ 404 h 775"/>
                <a:gd name="T80" fmla="*/ 52 w 668"/>
                <a:gd name="T81" fmla="*/ 184 h 775"/>
                <a:gd name="T82" fmla="*/ 140 w 668"/>
                <a:gd name="T83" fmla="*/ 95 h 775"/>
                <a:gd name="T84" fmla="*/ 253 w 668"/>
                <a:gd name="T85" fmla="*/ 95 h 775"/>
                <a:gd name="T86" fmla="*/ 292 w 668"/>
                <a:gd name="T87" fmla="*/ 89 h 775"/>
                <a:gd name="T88" fmla="*/ 372 w 668"/>
                <a:gd name="T89" fmla="*/ 60 h 775"/>
                <a:gd name="T90" fmla="*/ 423 w 668"/>
                <a:gd name="T91" fmla="*/ 59 h 775"/>
                <a:gd name="T92" fmla="*/ 544 w 668"/>
                <a:gd name="T93" fmla="*/ 102 h 775"/>
                <a:gd name="T94" fmla="*/ 617 w 668"/>
                <a:gd name="T95" fmla="*/ 185 h 775"/>
                <a:gd name="T96" fmla="*/ 617 w 668"/>
                <a:gd name="T97" fmla="*/ 398 h 775"/>
                <a:gd name="T98" fmla="*/ 617 w 668"/>
                <a:gd name="T99" fmla="*/ 398 h 775"/>
                <a:gd name="T100" fmla="*/ 617 w 668"/>
                <a:gd name="T101" fmla="*/ 398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68" h="775">
                  <a:moveTo>
                    <a:pt x="668" y="181"/>
                  </a:moveTo>
                  <a:cubicBezTo>
                    <a:pt x="668" y="177"/>
                    <a:pt x="657" y="88"/>
                    <a:pt x="562" y="53"/>
                  </a:cubicBezTo>
                  <a:cubicBezTo>
                    <a:pt x="562" y="53"/>
                    <a:pt x="562" y="53"/>
                    <a:pt x="561" y="53"/>
                  </a:cubicBezTo>
                  <a:cubicBezTo>
                    <a:pt x="441" y="10"/>
                    <a:pt x="441" y="10"/>
                    <a:pt x="441" y="10"/>
                  </a:cubicBezTo>
                  <a:cubicBezTo>
                    <a:pt x="412" y="0"/>
                    <a:pt x="381" y="1"/>
                    <a:pt x="353" y="11"/>
                  </a:cubicBezTo>
                  <a:cubicBezTo>
                    <a:pt x="319" y="25"/>
                    <a:pt x="292" y="34"/>
                    <a:pt x="276" y="39"/>
                  </a:cubicBezTo>
                  <a:cubicBezTo>
                    <a:pt x="268" y="42"/>
                    <a:pt x="261" y="43"/>
                    <a:pt x="253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7" y="43"/>
                    <a:pt x="136" y="43"/>
                    <a:pt x="135" y="43"/>
                  </a:cubicBezTo>
                  <a:cubicBezTo>
                    <a:pt x="130" y="44"/>
                    <a:pt x="27" y="58"/>
                    <a:pt x="1" y="175"/>
                  </a:cubicBezTo>
                  <a:cubicBezTo>
                    <a:pt x="0" y="177"/>
                    <a:pt x="0" y="179"/>
                    <a:pt x="0" y="181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0" y="404"/>
                    <a:pt x="0" y="405"/>
                    <a:pt x="0" y="405"/>
                  </a:cubicBezTo>
                  <a:cubicBezTo>
                    <a:pt x="0" y="413"/>
                    <a:pt x="6" y="596"/>
                    <a:pt x="132" y="679"/>
                  </a:cubicBezTo>
                  <a:cubicBezTo>
                    <a:pt x="133" y="680"/>
                    <a:pt x="133" y="680"/>
                    <a:pt x="133" y="680"/>
                  </a:cubicBezTo>
                  <a:cubicBezTo>
                    <a:pt x="133" y="680"/>
                    <a:pt x="134" y="681"/>
                    <a:pt x="134" y="681"/>
                  </a:cubicBezTo>
                  <a:cubicBezTo>
                    <a:pt x="142" y="686"/>
                    <a:pt x="149" y="691"/>
                    <a:pt x="156" y="697"/>
                  </a:cubicBezTo>
                  <a:cubicBezTo>
                    <a:pt x="193" y="726"/>
                    <a:pt x="262" y="774"/>
                    <a:pt x="317" y="774"/>
                  </a:cubicBezTo>
                  <a:cubicBezTo>
                    <a:pt x="317" y="774"/>
                    <a:pt x="317" y="774"/>
                    <a:pt x="317" y="774"/>
                  </a:cubicBezTo>
                  <a:cubicBezTo>
                    <a:pt x="320" y="774"/>
                    <a:pt x="326" y="775"/>
                    <a:pt x="333" y="775"/>
                  </a:cubicBezTo>
                  <a:cubicBezTo>
                    <a:pt x="364" y="775"/>
                    <a:pt x="430" y="766"/>
                    <a:pt x="497" y="706"/>
                  </a:cubicBezTo>
                  <a:cubicBezTo>
                    <a:pt x="508" y="696"/>
                    <a:pt x="520" y="687"/>
                    <a:pt x="534" y="677"/>
                  </a:cubicBezTo>
                  <a:cubicBezTo>
                    <a:pt x="536" y="676"/>
                    <a:pt x="536" y="676"/>
                    <a:pt x="536" y="676"/>
                  </a:cubicBezTo>
                  <a:cubicBezTo>
                    <a:pt x="536" y="675"/>
                    <a:pt x="537" y="675"/>
                    <a:pt x="538" y="674"/>
                  </a:cubicBezTo>
                  <a:cubicBezTo>
                    <a:pt x="580" y="646"/>
                    <a:pt x="653" y="573"/>
                    <a:pt x="668" y="402"/>
                  </a:cubicBezTo>
                  <a:cubicBezTo>
                    <a:pt x="668" y="401"/>
                    <a:pt x="668" y="400"/>
                    <a:pt x="668" y="399"/>
                  </a:cubicBezTo>
                  <a:cubicBezTo>
                    <a:pt x="668" y="183"/>
                    <a:pt x="668" y="183"/>
                    <a:pt x="668" y="183"/>
                  </a:cubicBezTo>
                  <a:cubicBezTo>
                    <a:pt x="668" y="183"/>
                    <a:pt x="668" y="182"/>
                    <a:pt x="668" y="181"/>
                  </a:cubicBezTo>
                  <a:close/>
                  <a:moveTo>
                    <a:pt x="617" y="398"/>
                  </a:moveTo>
                  <a:cubicBezTo>
                    <a:pt x="602" y="553"/>
                    <a:pt x="536" y="613"/>
                    <a:pt x="509" y="631"/>
                  </a:cubicBezTo>
                  <a:cubicBezTo>
                    <a:pt x="508" y="632"/>
                    <a:pt x="507" y="633"/>
                    <a:pt x="506" y="633"/>
                  </a:cubicBezTo>
                  <a:cubicBezTo>
                    <a:pt x="504" y="634"/>
                    <a:pt x="504" y="634"/>
                    <a:pt x="504" y="634"/>
                  </a:cubicBezTo>
                  <a:cubicBezTo>
                    <a:pt x="489" y="645"/>
                    <a:pt x="475" y="656"/>
                    <a:pt x="462" y="668"/>
                  </a:cubicBezTo>
                  <a:cubicBezTo>
                    <a:pt x="392" y="731"/>
                    <a:pt x="326" y="723"/>
                    <a:pt x="323" y="722"/>
                  </a:cubicBezTo>
                  <a:cubicBezTo>
                    <a:pt x="321" y="722"/>
                    <a:pt x="320" y="722"/>
                    <a:pt x="318" y="722"/>
                  </a:cubicBezTo>
                  <a:cubicBezTo>
                    <a:pt x="291" y="723"/>
                    <a:pt x="241" y="697"/>
                    <a:pt x="188" y="656"/>
                  </a:cubicBezTo>
                  <a:cubicBezTo>
                    <a:pt x="180" y="650"/>
                    <a:pt x="172" y="644"/>
                    <a:pt x="163" y="638"/>
                  </a:cubicBezTo>
                  <a:cubicBezTo>
                    <a:pt x="163" y="638"/>
                    <a:pt x="163" y="638"/>
                    <a:pt x="163" y="638"/>
                  </a:cubicBezTo>
                  <a:cubicBezTo>
                    <a:pt x="162" y="637"/>
                    <a:pt x="162" y="637"/>
                    <a:pt x="161" y="636"/>
                  </a:cubicBezTo>
                  <a:cubicBezTo>
                    <a:pt x="59" y="569"/>
                    <a:pt x="52" y="410"/>
                    <a:pt x="52" y="404"/>
                  </a:cubicBezTo>
                  <a:cubicBezTo>
                    <a:pt x="52" y="184"/>
                    <a:pt x="52" y="184"/>
                    <a:pt x="52" y="184"/>
                  </a:cubicBezTo>
                  <a:cubicBezTo>
                    <a:pt x="70" y="111"/>
                    <a:pt x="130" y="97"/>
                    <a:pt x="140" y="95"/>
                  </a:cubicBezTo>
                  <a:cubicBezTo>
                    <a:pt x="253" y="95"/>
                    <a:pt x="253" y="95"/>
                    <a:pt x="253" y="95"/>
                  </a:cubicBezTo>
                  <a:cubicBezTo>
                    <a:pt x="266" y="95"/>
                    <a:pt x="279" y="93"/>
                    <a:pt x="292" y="89"/>
                  </a:cubicBezTo>
                  <a:cubicBezTo>
                    <a:pt x="313" y="82"/>
                    <a:pt x="347" y="69"/>
                    <a:pt x="372" y="60"/>
                  </a:cubicBezTo>
                  <a:cubicBezTo>
                    <a:pt x="388" y="54"/>
                    <a:pt x="407" y="53"/>
                    <a:pt x="423" y="59"/>
                  </a:cubicBezTo>
                  <a:cubicBezTo>
                    <a:pt x="544" y="102"/>
                    <a:pt x="544" y="102"/>
                    <a:pt x="544" y="102"/>
                  </a:cubicBezTo>
                  <a:cubicBezTo>
                    <a:pt x="604" y="124"/>
                    <a:pt x="615" y="177"/>
                    <a:pt x="617" y="185"/>
                  </a:cubicBezTo>
                  <a:lnTo>
                    <a:pt x="617" y="398"/>
                  </a:lnTo>
                  <a:close/>
                  <a:moveTo>
                    <a:pt x="617" y="398"/>
                  </a:moveTo>
                  <a:cubicBezTo>
                    <a:pt x="617" y="398"/>
                    <a:pt x="617" y="398"/>
                    <a:pt x="617" y="39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2"/>
            <p:cNvSpPr>
              <a:spLocks noEditPoints="1"/>
            </p:cNvSpPr>
            <p:nvPr/>
          </p:nvSpPr>
          <p:spPr bwMode="auto">
            <a:xfrm>
              <a:off x="2200275" y="3651251"/>
              <a:ext cx="69850" cy="82550"/>
            </a:xfrm>
            <a:custGeom>
              <a:avLst/>
              <a:gdLst>
                <a:gd name="T0" fmla="*/ 115 w 118"/>
                <a:gd name="T1" fmla="*/ 15 h 137"/>
                <a:gd name="T2" fmla="*/ 94 w 118"/>
                <a:gd name="T3" fmla="*/ 0 h 137"/>
                <a:gd name="T4" fmla="*/ 71 w 118"/>
                <a:gd name="T5" fmla="*/ 11 h 137"/>
                <a:gd name="T6" fmla="*/ 9 w 118"/>
                <a:gd name="T7" fmla="*/ 96 h 137"/>
                <a:gd name="T8" fmla="*/ 14 w 118"/>
                <a:gd name="T9" fmla="*/ 132 h 137"/>
                <a:gd name="T10" fmla="*/ 30 w 118"/>
                <a:gd name="T11" fmla="*/ 137 h 137"/>
                <a:gd name="T12" fmla="*/ 51 w 118"/>
                <a:gd name="T13" fmla="*/ 126 h 137"/>
                <a:gd name="T14" fmla="*/ 113 w 118"/>
                <a:gd name="T15" fmla="*/ 42 h 137"/>
                <a:gd name="T16" fmla="*/ 118 w 118"/>
                <a:gd name="T17" fmla="*/ 26 h 137"/>
                <a:gd name="T18" fmla="*/ 115 w 118"/>
                <a:gd name="T19" fmla="*/ 15 h 137"/>
                <a:gd name="T20" fmla="*/ 115 w 118"/>
                <a:gd name="T21" fmla="*/ 15 h 137"/>
                <a:gd name="T22" fmla="*/ 115 w 118"/>
                <a:gd name="T23" fmla="*/ 1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137">
                  <a:moveTo>
                    <a:pt x="115" y="15"/>
                  </a:moveTo>
                  <a:cubicBezTo>
                    <a:pt x="111" y="7"/>
                    <a:pt x="103" y="1"/>
                    <a:pt x="94" y="0"/>
                  </a:cubicBezTo>
                  <a:cubicBezTo>
                    <a:pt x="85" y="0"/>
                    <a:pt x="76" y="4"/>
                    <a:pt x="71" y="11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0" y="107"/>
                    <a:pt x="3" y="123"/>
                    <a:pt x="14" y="132"/>
                  </a:cubicBezTo>
                  <a:cubicBezTo>
                    <a:pt x="19" y="135"/>
                    <a:pt x="24" y="137"/>
                    <a:pt x="30" y="137"/>
                  </a:cubicBezTo>
                  <a:cubicBezTo>
                    <a:pt x="38" y="137"/>
                    <a:pt x="46" y="133"/>
                    <a:pt x="51" y="126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6" y="38"/>
                    <a:pt x="118" y="32"/>
                    <a:pt x="118" y="26"/>
                  </a:cubicBezTo>
                  <a:cubicBezTo>
                    <a:pt x="118" y="22"/>
                    <a:pt x="117" y="18"/>
                    <a:pt x="115" y="15"/>
                  </a:cubicBezTo>
                  <a:close/>
                  <a:moveTo>
                    <a:pt x="115" y="15"/>
                  </a:moveTo>
                  <a:cubicBezTo>
                    <a:pt x="115" y="15"/>
                    <a:pt x="115" y="15"/>
                    <a:pt x="115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3"/>
            <p:cNvSpPr>
              <a:spLocks noEditPoints="1"/>
            </p:cNvSpPr>
            <p:nvPr/>
          </p:nvSpPr>
          <p:spPr bwMode="auto">
            <a:xfrm>
              <a:off x="2238375" y="3903663"/>
              <a:ext cx="38100" cy="34925"/>
            </a:xfrm>
            <a:custGeom>
              <a:avLst/>
              <a:gdLst>
                <a:gd name="T0" fmla="*/ 53 w 63"/>
                <a:gd name="T1" fmla="*/ 11 h 60"/>
                <a:gd name="T2" fmla="*/ 17 w 63"/>
                <a:gd name="T3" fmla="*/ 10 h 60"/>
                <a:gd name="T4" fmla="*/ 11 w 63"/>
                <a:gd name="T5" fmla="*/ 15 h 60"/>
                <a:gd name="T6" fmla="*/ 6 w 63"/>
                <a:gd name="T7" fmla="*/ 47 h 60"/>
                <a:gd name="T8" fmla="*/ 6 w 63"/>
                <a:gd name="T9" fmla="*/ 47 h 60"/>
                <a:gd name="T10" fmla="*/ 25 w 63"/>
                <a:gd name="T11" fmla="*/ 60 h 60"/>
                <a:gd name="T12" fmla="*/ 28 w 63"/>
                <a:gd name="T13" fmla="*/ 60 h 60"/>
                <a:gd name="T14" fmla="*/ 47 w 63"/>
                <a:gd name="T15" fmla="*/ 53 h 60"/>
                <a:gd name="T16" fmla="*/ 52 w 63"/>
                <a:gd name="T17" fmla="*/ 47 h 60"/>
                <a:gd name="T18" fmla="*/ 53 w 63"/>
                <a:gd name="T19" fmla="*/ 11 h 60"/>
                <a:gd name="T20" fmla="*/ 53 w 63"/>
                <a:gd name="T21" fmla="*/ 11 h 60"/>
                <a:gd name="T22" fmla="*/ 53 w 63"/>
                <a:gd name="T23" fmla="*/ 1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60">
                  <a:moveTo>
                    <a:pt x="53" y="11"/>
                  </a:moveTo>
                  <a:cubicBezTo>
                    <a:pt x="43" y="1"/>
                    <a:pt x="27" y="0"/>
                    <a:pt x="17" y="1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2" y="23"/>
                    <a:pt x="0" y="3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10" y="54"/>
                    <a:pt x="17" y="59"/>
                    <a:pt x="25" y="60"/>
                  </a:cubicBezTo>
                  <a:cubicBezTo>
                    <a:pt x="26" y="60"/>
                    <a:pt x="27" y="60"/>
                    <a:pt x="28" y="60"/>
                  </a:cubicBezTo>
                  <a:cubicBezTo>
                    <a:pt x="35" y="60"/>
                    <a:pt x="42" y="58"/>
                    <a:pt x="47" y="53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62" y="37"/>
                    <a:pt x="63" y="21"/>
                    <a:pt x="53" y="11"/>
                  </a:cubicBezTo>
                  <a:close/>
                  <a:moveTo>
                    <a:pt x="53" y="11"/>
                  </a:moveTo>
                  <a:cubicBezTo>
                    <a:pt x="53" y="11"/>
                    <a:pt x="53" y="11"/>
                    <a:pt x="53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4"/>
            <p:cNvSpPr>
              <a:spLocks noEditPoints="1"/>
            </p:cNvSpPr>
            <p:nvPr/>
          </p:nvSpPr>
          <p:spPr bwMode="auto">
            <a:xfrm>
              <a:off x="2233613" y="3903663"/>
              <a:ext cx="38100" cy="34925"/>
            </a:xfrm>
            <a:custGeom>
              <a:avLst/>
              <a:gdLst>
                <a:gd name="T0" fmla="*/ 52 w 63"/>
                <a:gd name="T1" fmla="*/ 15 h 60"/>
                <a:gd name="T2" fmla="*/ 46 w 63"/>
                <a:gd name="T3" fmla="*/ 10 h 60"/>
                <a:gd name="T4" fmla="*/ 10 w 63"/>
                <a:gd name="T5" fmla="*/ 11 h 60"/>
                <a:gd name="T6" fmla="*/ 11 w 63"/>
                <a:gd name="T7" fmla="*/ 47 h 60"/>
                <a:gd name="T8" fmla="*/ 16 w 63"/>
                <a:gd name="T9" fmla="*/ 53 h 60"/>
                <a:gd name="T10" fmla="*/ 35 w 63"/>
                <a:gd name="T11" fmla="*/ 60 h 60"/>
                <a:gd name="T12" fmla="*/ 38 w 63"/>
                <a:gd name="T13" fmla="*/ 60 h 60"/>
                <a:gd name="T14" fmla="*/ 57 w 63"/>
                <a:gd name="T15" fmla="*/ 47 h 60"/>
                <a:gd name="T16" fmla="*/ 58 w 63"/>
                <a:gd name="T17" fmla="*/ 47 h 60"/>
                <a:gd name="T18" fmla="*/ 52 w 63"/>
                <a:gd name="T19" fmla="*/ 15 h 60"/>
                <a:gd name="T20" fmla="*/ 52 w 63"/>
                <a:gd name="T21" fmla="*/ 15 h 60"/>
                <a:gd name="T22" fmla="*/ 52 w 63"/>
                <a:gd name="T23" fmla="*/ 1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60">
                  <a:moveTo>
                    <a:pt x="52" y="15"/>
                  </a:moveTo>
                  <a:cubicBezTo>
                    <a:pt x="46" y="10"/>
                    <a:pt x="46" y="10"/>
                    <a:pt x="46" y="10"/>
                  </a:cubicBezTo>
                  <a:cubicBezTo>
                    <a:pt x="36" y="0"/>
                    <a:pt x="20" y="1"/>
                    <a:pt x="10" y="11"/>
                  </a:cubicBezTo>
                  <a:cubicBezTo>
                    <a:pt x="0" y="21"/>
                    <a:pt x="1" y="37"/>
                    <a:pt x="11" y="47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21" y="58"/>
                    <a:pt x="28" y="60"/>
                    <a:pt x="35" y="60"/>
                  </a:cubicBezTo>
                  <a:cubicBezTo>
                    <a:pt x="36" y="60"/>
                    <a:pt x="37" y="60"/>
                    <a:pt x="38" y="60"/>
                  </a:cubicBezTo>
                  <a:cubicBezTo>
                    <a:pt x="46" y="59"/>
                    <a:pt x="53" y="54"/>
                    <a:pt x="57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63" y="36"/>
                    <a:pt x="61" y="23"/>
                    <a:pt x="52" y="15"/>
                  </a:cubicBezTo>
                  <a:close/>
                  <a:moveTo>
                    <a:pt x="52" y="15"/>
                  </a:moveTo>
                  <a:cubicBezTo>
                    <a:pt x="52" y="15"/>
                    <a:pt x="52" y="15"/>
                    <a:pt x="52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5"/>
            <p:cNvSpPr>
              <a:spLocks noEditPoints="1"/>
            </p:cNvSpPr>
            <p:nvPr/>
          </p:nvSpPr>
          <p:spPr bwMode="auto">
            <a:xfrm>
              <a:off x="2239963" y="3908426"/>
              <a:ext cx="30163" cy="31750"/>
            </a:xfrm>
            <a:custGeom>
              <a:avLst/>
              <a:gdLst>
                <a:gd name="T0" fmla="*/ 44 w 52"/>
                <a:gd name="T1" fmla="*/ 7 h 53"/>
                <a:gd name="T2" fmla="*/ 44 w 52"/>
                <a:gd name="T3" fmla="*/ 7 h 53"/>
                <a:gd name="T4" fmla="*/ 29 w 52"/>
                <a:gd name="T5" fmla="*/ 1 h 53"/>
                <a:gd name="T6" fmla="*/ 8 w 52"/>
                <a:gd name="T7" fmla="*/ 7 h 53"/>
                <a:gd name="T8" fmla="*/ 8 w 52"/>
                <a:gd name="T9" fmla="*/ 7 h 53"/>
                <a:gd name="T10" fmla="*/ 0 w 52"/>
                <a:gd name="T11" fmla="*/ 26 h 53"/>
                <a:gd name="T12" fmla="*/ 7 w 52"/>
                <a:gd name="T13" fmla="*/ 45 h 53"/>
                <a:gd name="T14" fmla="*/ 8 w 52"/>
                <a:gd name="T15" fmla="*/ 45 h 53"/>
                <a:gd name="T16" fmla="*/ 26 w 52"/>
                <a:gd name="T17" fmla="*/ 53 h 53"/>
                <a:gd name="T18" fmla="*/ 44 w 52"/>
                <a:gd name="T19" fmla="*/ 45 h 53"/>
                <a:gd name="T20" fmla="*/ 45 w 52"/>
                <a:gd name="T21" fmla="*/ 45 h 53"/>
                <a:gd name="T22" fmla="*/ 52 w 52"/>
                <a:gd name="T23" fmla="*/ 26 h 53"/>
                <a:gd name="T24" fmla="*/ 44 w 52"/>
                <a:gd name="T25" fmla="*/ 7 h 53"/>
                <a:gd name="T26" fmla="*/ 44 w 52"/>
                <a:gd name="T27" fmla="*/ 7 h 53"/>
                <a:gd name="T28" fmla="*/ 44 w 52"/>
                <a:gd name="T29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53">
                  <a:moveTo>
                    <a:pt x="44" y="7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40" y="4"/>
                    <a:pt x="35" y="1"/>
                    <a:pt x="29" y="1"/>
                  </a:cubicBezTo>
                  <a:cubicBezTo>
                    <a:pt x="21" y="0"/>
                    <a:pt x="14" y="2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12"/>
                    <a:pt x="0" y="19"/>
                    <a:pt x="0" y="26"/>
                  </a:cubicBezTo>
                  <a:cubicBezTo>
                    <a:pt x="0" y="33"/>
                    <a:pt x="2" y="40"/>
                    <a:pt x="7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13" y="50"/>
                    <a:pt x="19" y="53"/>
                    <a:pt x="26" y="53"/>
                  </a:cubicBezTo>
                  <a:cubicBezTo>
                    <a:pt x="33" y="53"/>
                    <a:pt x="39" y="50"/>
                    <a:pt x="44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50" y="40"/>
                    <a:pt x="52" y="33"/>
                    <a:pt x="52" y="26"/>
                  </a:cubicBezTo>
                  <a:cubicBezTo>
                    <a:pt x="52" y="19"/>
                    <a:pt x="49" y="12"/>
                    <a:pt x="44" y="7"/>
                  </a:cubicBezTo>
                  <a:close/>
                  <a:moveTo>
                    <a:pt x="44" y="7"/>
                  </a:moveTo>
                  <a:cubicBezTo>
                    <a:pt x="44" y="7"/>
                    <a:pt x="44" y="7"/>
                    <a:pt x="44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6"/>
            <p:cNvSpPr>
              <a:spLocks noEditPoints="1"/>
            </p:cNvSpPr>
            <p:nvPr/>
          </p:nvSpPr>
          <p:spPr bwMode="auto">
            <a:xfrm>
              <a:off x="2238375" y="3651251"/>
              <a:ext cx="33338" cy="31750"/>
            </a:xfrm>
            <a:custGeom>
              <a:avLst/>
              <a:gdLst>
                <a:gd name="T0" fmla="*/ 36 w 55"/>
                <a:gd name="T1" fmla="*/ 3 h 54"/>
                <a:gd name="T2" fmla="*/ 7 w 55"/>
                <a:gd name="T3" fmla="*/ 13 h 54"/>
                <a:gd name="T4" fmla="*/ 10 w 55"/>
                <a:gd name="T5" fmla="*/ 46 h 54"/>
                <a:gd name="T6" fmla="*/ 29 w 55"/>
                <a:gd name="T7" fmla="*/ 54 h 54"/>
                <a:gd name="T8" fmla="*/ 44 w 55"/>
                <a:gd name="T9" fmla="*/ 49 h 54"/>
                <a:gd name="T10" fmla="*/ 55 w 55"/>
                <a:gd name="T11" fmla="*/ 28 h 54"/>
                <a:gd name="T12" fmla="*/ 55 w 55"/>
                <a:gd name="T13" fmla="*/ 28 h 54"/>
                <a:gd name="T14" fmla="*/ 36 w 55"/>
                <a:gd name="T15" fmla="*/ 3 h 54"/>
                <a:gd name="T16" fmla="*/ 36 w 55"/>
                <a:gd name="T17" fmla="*/ 3 h 54"/>
                <a:gd name="T18" fmla="*/ 36 w 55"/>
                <a:gd name="T1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4">
                  <a:moveTo>
                    <a:pt x="36" y="3"/>
                  </a:moveTo>
                  <a:cubicBezTo>
                    <a:pt x="26" y="0"/>
                    <a:pt x="14" y="4"/>
                    <a:pt x="7" y="13"/>
                  </a:cubicBezTo>
                  <a:cubicBezTo>
                    <a:pt x="0" y="23"/>
                    <a:pt x="1" y="37"/>
                    <a:pt x="10" y="46"/>
                  </a:cubicBezTo>
                  <a:cubicBezTo>
                    <a:pt x="15" y="51"/>
                    <a:pt x="22" y="54"/>
                    <a:pt x="29" y="54"/>
                  </a:cubicBezTo>
                  <a:cubicBezTo>
                    <a:pt x="34" y="54"/>
                    <a:pt x="39" y="52"/>
                    <a:pt x="44" y="49"/>
                  </a:cubicBezTo>
                  <a:cubicBezTo>
                    <a:pt x="50" y="44"/>
                    <a:pt x="55" y="36"/>
                    <a:pt x="55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17"/>
                    <a:pt x="47" y="7"/>
                    <a:pt x="36" y="3"/>
                  </a:cubicBezTo>
                  <a:close/>
                  <a:moveTo>
                    <a:pt x="36" y="3"/>
                  </a:moveTo>
                  <a:cubicBezTo>
                    <a:pt x="36" y="3"/>
                    <a:pt x="36" y="3"/>
                    <a:pt x="36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7"/>
            <p:cNvSpPr>
              <a:spLocks noEditPoints="1"/>
            </p:cNvSpPr>
            <p:nvPr/>
          </p:nvSpPr>
          <p:spPr bwMode="auto">
            <a:xfrm>
              <a:off x="2239963" y="3651251"/>
              <a:ext cx="31750" cy="31750"/>
            </a:xfrm>
            <a:custGeom>
              <a:avLst/>
              <a:gdLst>
                <a:gd name="T0" fmla="*/ 47 w 53"/>
                <a:gd name="T1" fmla="*/ 13 h 54"/>
                <a:gd name="T2" fmla="*/ 47 w 53"/>
                <a:gd name="T3" fmla="*/ 12 h 54"/>
                <a:gd name="T4" fmla="*/ 18 w 53"/>
                <a:gd name="T5" fmla="*/ 3 h 54"/>
                <a:gd name="T6" fmla="*/ 0 w 53"/>
                <a:gd name="T7" fmla="*/ 28 h 54"/>
                <a:gd name="T8" fmla="*/ 0 w 53"/>
                <a:gd name="T9" fmla="*/ 28 h 54"/>
                <a:gd name="T10" fmla="*/ 14 w 53"/>
                <a:gd name="T11" fmla="*/ 51 h 54"/>
                <a:gd name="T12" fmla="*/ 26 w 53"/>
                <a:gd name="T13" fmla="*/ 54 h 54"/>
                <a:gd name="T14" fmla="*/ 41 w 53"/>
                <a:gd name="T15" fmla="*/ 50 h 54"/>
                <a:gd name="T16" fmla="*/ 52 w 53"/>
                <a:gd name="T17" fmla="*/ 33 h 54"/>
                <a:gd name="T18" fmla="*/ 47 w 53"/>
                <a:gd name="T19" fmla="*/ 13 h 54"/>
                <a:gd name="T20" fmla="*/ 47 w 53"/>
                <a:gd name="T21" fmla="*/ 13 h 54"/>
                <a:gd name="T22" fmla="*/ 47 w 53"/>
                <a:gd name="T23" fmla="*/ 1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54">
                  <a:moveTo>
                    <a:pt x="47" y="13"/>
                  </a:moveTo>
                  <a:cubicBezTo>
                    <a:pt x="47" y="12"/>
                    <a:pt x="47" y="12"/>
                    <a:pt x="47" y="12"/>
                  </a:cubicBezTo>
                  <a:cubicBezTo>
                    <a:pt x="40" y="3"/>
                    <a:pt x="29" y="0"/>
                    <a:pt x="18" y="3"/>
                  </a:cubicBezTo>
                  <a:cubicBezTo>
                    <a:pt x="7" y="7"/>
                    <a:pt x="0" y="1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8"/>
                    <a:pt x="5" y="47"/>
                    <a:pt x="14" y="51"/>
                  </a:cubicBezTo>
                  <a:cubicBezTo>
                    <a:pt x="18" y="53"/>
                    <a:pt x="22" y="54"/>
                    <a:pt x="26" y="54"/>
                  </a:cubicBezTo>
                  <a:cubicBezTo>
                    <a:pt x="31" y="54"/>
                    <a:pt x="36" y="53"/>
                    <a:pt x="41" y="50"/>
                  </a:cubicBezTo>
                  <a:cubicBezTo>
                    <a:pt x="46" y="46"/>
                    <a:pt x="51" y="40"/>
                    <a:pt x="52" y="33"/>
                  </a:cubicBezTo>
                  <a:cubicBezTo>
                    <a:pt x="53" y="26"/>
                    <a:pt x="51" y="18"/>
                    <a:pt x="47" y="13"/>
                  </a:cubicBezTo>
                  <a:close/>
                  <a:moveTo>
                    <a:pt x="47" y="13"/>
                  </a:moveTo>
                  <a:cubicBezTo>
                    <a:pt x="47" y="13"/>
                    <a:pt x="47" y="13"/>
                    <a:pt x="47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8"/>
            <p:cNvSpPr>
              <a:spLocks noEditPoints="1"/>
            </p:cNvSpPr>
            <p:nvPr/>
          </p:nvSpPr>
          <p:spPr bwMode="auto">
            <a:xfrm>
              <a:off x="2239963" y="3578226"/>
              <a:ext cx="200025" cy="214313"/>
            </a:xfrm>
            <a:custGeom>
              <a:avLst/>
              <a:gdLst>
                <a:gd name="T0" fmla="*/ 335 w 338"/>
                <a:gd name="T1" fmla="*/ 53 h 360"/>
                <a:gd name="T2" fmla="*/ 319 w 338"/>
                <a:gd name="T3" fmla="*/ 38 h 360"/>
                <a:gd name="T4" fmla="*/ 220 w 338"/>
                <a:gd name="T5" fmla="*/ 2 h 360"/>
                <a:gd name="T6" fmla="*/ 217 w 338"/>
                <a:gd name="T7" fmla="*/ 1 h 360"/>
                <a:gd name="T8" fmla="*/ 197 w 338"/>
                <a:gd name="T9" fmla="*/ 5 h 360"/>
                <a:gd name="T10" fmla="*/ 12 w 338"/>
                <a:gd name="T11" fmla="*/ 128 h 360"/>
                <a:gd name="T12" fmla="*/ 12 w 338"/>
                <a:gd name="T13" fmla="*/ 128 h 360"/>
                <a:gd name="T14" fmla="*/ 26 w 338"/>
                <a:gd name="T15" fmla="*/ 150 h 360"/>
                <a:gd name="T16" fmla="*/ 12 w 338"/>
                <a:gd name="T17" fmla="*/ 129 h 360"/>
                <a:gd name="T18" fmla="*/ 1 w 338"/>
                <a:gd name="T19" fmla="*/ 144 h 360"/>
                <a:gd name="T20" fmla="*/ 0 w 338"/>
                <a:gd name="T21" fmla="*/ 155 h 360"/>
                <a:gd name="T22" fmla="*/ 5 w 338"/>
                <a:gd name="T23" fmla="*/ 166 h 360"/>
                <a:gd name="T24" fmla="*/ 140 w 338"/>
                <a:gd name="T25" fmla="*/ 350 h 360"/>
                <a:gd name="T26" fmla="*/ 161 w 338"/>
                <a:gd name="T27" fmla="*/ 360 h 360"/>
                <a:gd name="T28" fmla="*/ 163 w 338"/>
                <a:gd name="T29" fmla="*/ 360 h 360"/>
                <a:gd name="T30" fmla="*/ 184 w 338"/>
                <a:gd name="T31" fmla="*/ 347 h 360"/>
                <a:gd name="T32" fmla="*/ 333 w 338"/>
                <a:gd name="T33" fmla="*/ 75 h 360"/>
                <a:gd name="T34" fmla="*/ 335 w 338"/>
                <a:gd name="T35" fmla="*/ 53 h 360"/>
                <a:gd name="T36" fmla="*/ 158 w 338"/>
                <a:gd name="T37" fmla="*/ 286 h 360"/>
                <a:gd name="T38" fmla="*/ 63 w 338"/>
                <a:gd name="T39" fmla="*/ 157 h 360"/>
                <a:gd name="T40" fmla="*/ 215 w 338"/>
                <a:gd name="T41" fmla="*/ 55 h 360"/>
                <a:gd name="T42" fmla="*/ 273 w 338"/>
                <a:gd name="T43" fmla="*/ 76 h 360"/>
                <a:gd name="T44" fmla="*/ 158 w 338"/>
                <a:gd name="T45" fmla="*/ 286 h 360"/>
                <a:gd name="T46" fmla="*/ 158 w 338"/>
                <a:gd name="T47" fmla="*/ 286 h 360"/>
                <a:gd name="T48" fmla="*/ 158 w 338"/>
                <a:gd name="T49" fmla="*/ 28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8" h="360">
                  <a:moveTo>
                    <a:pt x="335" y="53"/>
                  </a:moveTo>
                  <a:cubicBezTo>
                    <a:pt x="332" y="46"/>
                    <a:pt x="327" y="40"/>
                    <a:pt x="319" y="38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2"/>
                    <a:pt x="218" y="2"/>
                    <a:pt x="217" y="1"/>
                  </a:cubicBezTo>
                  <a:cubicBezTo>
                    <a:pt x="210" y="0"/>
                    <a:pt x="203" y="1"/>
                    <a:pt x="197" y="5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12" y="129"/>
                    <a:pt x="12" y="129"/>
                    <a:pt x="12" y="129"/>
                  </a:cubicBezTo>
                  <a:cubicBezTo>
                    <a:pt x="6" y="132"/>
                    <a:pt x="2" y="138"/>
                    <a:pt x="1" y="144"/>
                  </a:cubicBezTo>
                  <a:cubicBezTo>
                    <a:pt x="0" y="147"/>
                    <a:pt x="0" y="151"/>
                    <a:pt x="0" y="155"/>
                  </a:cubicBezTo>
                  <a:cubicBezTo>
                    <a:pt x="1" y="159"/>
                    <a:pt x="3" y="162"/>
                    <a:pt x="5" y="166"/>
                  </a:cubicBezTo>
                  <a:cubicBezTo>
                    <a:pt x="140" y="350"/>
                    <a:pt x="140" y="350"/>
                    <a:pt x="140" y="350"/>
                  </a:cubicBezTo>
                  <a:cubicBezTo>
                    <a:pt x="145" y="356"/>
                    <a:pt x="153" y="360"/>
                    <a:pt x="161" y="360"/>
                  </a:cubicBezTo>
                  <a:cubicBezTo>
                    <a:pt x="162" y="360"/>
                    <a:pt x="162" y="360"/>
                    <a:pt x="163" y="360"/>
                  </a:cubicBezTo>
                  <a:cubicBezTo>
                    <a:pt x="172" y="360"/>
                    <a:pt x="180" y="355"/>
                    <a:pt x="184" y="347"/>
                  </a:cubicBezTo>
                  <a:cubicBezTo>
                    <a:pt x="333" y="75"/>
                    <a:pt x="333" y="75"/>
                    <a:pt x="333" y="75"/>
                  </a:cubicBezTo>
                  <a:cubicBezTo>
                    <a:pt x="337" y="68"/>
                    <a:pt x="338" y="60"/>
                    <a:pt x="335" y="53"/>
                  </a:cubicBezTo>
                  <a:close/>
                  <a:moveTo>
                    <a:pt x="158" y="286"/>
                  </a:moveTo>
                  <a:cubicBezTo>
                    <a:pt x="63" y="157"/>
                    <a:pt x="63" y="157"/>
                    <a:pt x="63" y="157"/>
                  </a:cubicBezTo>
                  <a:cubicBezTo>
                    <a:pt x="215" y="55"/>
                    <a:pt x="215" y="55"/>
                    <a:pt x="215" y="55"/>
                  </a:cubicBezTo>
                  <a:cubicBezTo>
                    <a:pt x="273" y="76"/>
                    <a:pt x="273" y="76"/>
                    <a:pt x="273" y="76"/>
                  </a:cubicBezTo>
                  <a:lnTo>
                    <a:pt x="158" y="286"/>
                  </a:lnTo>
                  <a:close/>
                  <a:moveTo>
                    <a:pt x="158" y="286"/>
                  </a:moveTo>
                  <a:cubicBezTo>
                    <a:pt x="158" y="286"/>
                    <a:pt x="158" y="286"/>
                    <a:pt x="158" y="28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9"/>
            <p:cNvSpPr>
              <a:spLocks noEditPoints="1"/>
            </p:cNvSpPr>
            <p:nvPr/>
          </p:nvSpPr>
          <p:spPr bwMode="auto">
            <a:xfrm>
              <a:off x="2068513" y="3578226"/>
              <a:ext cx="203200" cy="214313"/>
            </a:xfrm>
            <a:custGeom>
              <a:avLst/>
              <a:gdLst>
                <a:gd name="T0" fmla="*/ 338 w 339"/>
                <a:gd name="T1" fmla="*/ 146 h 360"/>
                <a:gd name="T2" fmla="*/ 326 w 339"/>
                <a:gd name="T3" fmla="*/ 129 h 360"/>
                <a:gd name="T4" fmla="*/ 141 w 339"/>
                <a:gd name="T5" fmla="*/ 5 h 360"/>
                <a:gd name="T6" fmla="*/ 121 w 339"/>
                <a:gd name="T7" fmla="*/ 1 h 360"/>
                <a:gd name="T8" fmla="*/ 118 w 339"/>
                <a:gd name="T9" fmla="*/ 2 h 360"/>
                <a:gd name="T10" fmla="*/ 19 w 339"/>
                <a:gd name="T11" fmla="*/ 38 h 360"/>
                <a:gd name="T12" fmla="*/ 3 w 339"/>
                <a:gd name="T13" fmla="*/ 53 h 360"/>
                <a:gd name="T14" fmla="*/ 5 w 339"/>
                <a:gd name="T15" fmla="*/ 75 h 360"/>
                <a:gd name="T16" fmla="*/ 154 w 339"/>
                <a:gd name="T17" fmla="*/ 347 h 360"/>
                <a:gd name="T18" fmla="*/ 175 w 339"/>
                <a:gd name="T19" fmla="*/ 360 h 360"/>
                <a:gd name="T20" fmla="*/ 177 w 339"/>
                <a:gd name="T21" fmla="*/ 360 h 360"/>
                <a:gd name="T22" fmla="*/ 198 w 339"/>
                <a:gd name="T23" fmla="*/ 350 h 360"/>
                <a:gd name="T24" fmla="*/ 270 w 339"/>
                <a:gd name="T25" fmla="*/ 251 h 360"/>
                <a:gd name="T26" fmla="*/ 270 w 339"/>
                <a:gd name="T27" fmla="*/ 251 h 360"/>
                <a:gd name="T28" fmla="*/ 333 w 339"/>
                <a:gd name="T29" fmla="*/ 166 h 360"/>
                <a:gd name="T30" fmla="*/ 338 w 339"/>
                <a:gd name="T31" fmla="*/ 146 h 360"/>
                <a:gd name="T32" fmla="*/ 228 w 339"/>
                <a:gd name="T33" fmla="*/ 221 h 360"/>
                <a:gd name="T34" fmla="*/ 228 w 339"/>
                <a:gd name="T35" fmla="*/ 221 h 360"/>
                <a:gd name="T36" fmla="*/ 180 w 339"/>
                <a:gd name="T37" fmla="*/ 286 h 360"/>
                <a:gd name="T38" fmla="*/ 65 w 339"/>
                <a:gd name="T39" fmla="*/ 76 h 360"/>
                <a:gd name="T40" fmla="*/ 123 w 339"/>
                <a:gd name="T41" fmla="*/ 55 h 360"/>
                <a:gd name="T42" fmla="*/ 275 w 339"/>
                <a:gd name="T43" fmla="*/ 157 h 360"/>
                <a:gd name="T44" fmla="*/ 228 w 339"/>
                <a:gd name="T45" fmla="*/ 221 h 360"/>
                <a:gd name="T46" fmla="*/ 228 w 339"/>
                <a:gd name="T47" fmla="*/ 221 h 360"/>
                <a:gd name="T48" fmla="*/ 228 w 339"/>
                <a:gd name="T49" fmla="*/ 221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9" h="360">
                  <a:moveTo>
                    <a:pt x="338" y="146"/>
                  </a:moveTo>
                  <a:cubicBezTo>
                    <a:pt x="336" y="139"/>
                    <a:pt x="332" y="133"/>
                    <a:pt x="326" y="129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35" y="1"/>
                    <a:pt x="128" y="0"/>
                    <a:pt x="121" y="1"/>
                  </a:cubicBezTo>
                  <a:cubicBezTo>
                    <a:pt x="120" y="2"/>
                    <a:pt x="119" y="2"/>
                    <a:pt x="118" y="2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1" y="40"/>
                    <a:pt x="6" y="46"/>
                    <a:pt x="3" y="53"/>
                  </a:cubicBezTo>
                  <a:cubicBezTo>
                    <a:pt x="0" y="60"/>
                    <a:pt x="1" y="68"/>
                    <a:pt x="5" y="75"/>
                  </a:cubicBezTo>
                  <a:cubicBezTo>
                    <a:pt x="154" y="347"/>
                    <a:pt x="154" y="347"/>
                    <a:pt x="154" y="347"/>
                  </a:cubicBezTo>
                  <a:cubicBezTo>
                    <a:pt x="158" y="355"/>
                    <a:pt x="166" y="360"/>
                    <a:pt x="175" y="360"/>
                  </a:cubicBezTo>
                  <a:cubicBezTo>
                    <a:pt x="176" y="360"/>
                    <a:pt x="176" y="360"/>
                    <a:pt x="177" y="360"/>
                  </a:cubicBezTo>
                  <a:cubicBezTo>
                    <a:pt x="185" y="360"/>
                    <a:pt x="193" y="356"/>
                    <a:pt x="198" y="350"/>
                  </a:cubicBezTo>
                  <a:cubicBezTo>
                    <a:pt x="270" y="251"/>
                    <a:pt x="270" y="251"/>
                    <a:pt x="270" y="251"/>
                  </a:cubicBezTo>
                  <a:cubicBezTo>
                    <a:pt x="270" y="251"/>
                    <a:pt x="270" y="251"/>
                    <a:pt x="270" y="251"/>
                  </a:cubicBezTo>
                  <a:cubicBezTo>
                    <a:pt x="333" y="166"/>
                    <a:pt x="333" y="166"/>
                    <a:pt x="333" y="166"/>
                  </a:cubicBezTo>
                  <a:cubicBezTo>
                    <a:pt x="337" y="160"/>
                    <a:pt x="339" y="153"/>
                    <a:pt x="338" y="146"/>
                  </a:cubicBezTo>
                  <a:close/>
                  <a:moveTo>
                    <a:pt x="228" y="221"/>
                  </a:moveTo>
                  <a:cubicBezTo>
                    <a:pt x="228" y="221"/>
                    <a:pt x="228" y="221"/>
                    <a:pt x="228" y="221"/>
                  </a:cubicBezTo>
                  <a:cubicBezTo>
                    <a:pt x="180" y="286"/>
                    <a:pt x="180" y="286"/>
                    <a:pt x="180" y="286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275" y="157"/>
                    <a:pt x="275" y="157"/>
                    <a:pt x="275" y="157"/>
                  </a:cubicBezTo>
                  <a:lnTo>
                    <a:pt x="228" y="221"/>
                  </a:lnTo>
                  <a:close/>
                  <a:moveTo>
                    <a:pt x="228" y="221"/>
                  </a:moveTo>
                  <a:cubicBezTo>
                    <a:pt x="228" y="221"/>
                    <a:pt x="228" y="221"/>
                    <a:pt x="228" y="2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0"/>
            <p:cNvSpPr>
              <a:spLocks noEditPoints="1"/>
            </p:cNvSpPr>
            <p:nvPr/>
          </p:nvSpPr>
          <p:spPr bwMode="auto">
            <a:xfrm>
              <a:off x="2238375" y="3598863"/>
              <a:ext cx="476250" cy="341313"/>
            </a:xfrm>
            <a:custGeom>
              <a:avLst/>
              <a:gdLst>
                <a:gd name="T0" fmla="*/ 795 w 799"/>
                <a:gd name="T1" fmla="*/ 462 h 573"/>
                <a:gd name="T2" fmla="*/ 761 w 799"/>
                <a:gd name="T3" fmla="*/ 260 h 573"/>
                <a:gd name="T4" fmla="*/ 646 w 799"/>
                <a:gd name="T5" fmla="*/ 121 h 573"/>
                <a:gd name="T6" fmla="*/ 321 w 799"/>
                <a:gd name="T7" fmla="*/ 4 h 573"/>
                <a:gd name="T8" fmla="*/ 293 w 799"/>
                <a:gd name="T9" fmla="*/ 11 h 573"/>
                <a:gd name="T10" fmla="*/ 289 w 799"/>
                <a:gd name="T11" fmla="*/ 40 h 573"/>
                <a:gd name="T12" fmla="*/ 357 w 799"/>
                <a:gd name="T13" fmla="*/ 176 h 573"/>
                <a:gd name="T14" fmla="*/ 291 w 799"/>
                <a:gd name="T15" fmla="*/ 177 h 573"/>
                <a:gd name="T16" fmla="*/ 269 w 799"/>
                <a:gd name="T17" fmla="*/ 189 h 573"/>
                <a:gd name="T18" fmla="*/ 268 w 799"/>
                <a:gd name="T19" fmla="*/ 215 h 573"/>
                <a:gd name="T20" fmla="*/ 295 w 799"/>
                <a:gd name="T21" fmla="*/ 267 h 573"/>
                <a:gd name="T22" fmla="*/ 17 w 799"/>
                <a:gd name="T23" fmla="*/ 522 h 573"/>
                <a:gd name="T24" fmla="*/ 16 w 799"/>
                <a:gd name="T25" fmla="*/ 522 h 573"/>
                <a:gd name="T26" fmla="*/ 10 w 799"/>
                <a:gd name="T27" fmla="*/ 528 h 573"/>
                <a:gd name="T28" fmla="*/ 6 w 799"/>
                <a:gd name="T29" fmla="*/ 559 h 573"/>
                <a:gd name="T30" fmla="*/ 6 w 799"/>
                <a:gd name="T31" fmla="*/ 559 h 573"/>
                <a:gd name="T32" fmla="*/ 29 w 799"/>
                <a:gd name="T33" fmla="*/ 573 h 573"/>
                <a:gd name="T34" fmla="*/ 701 w 799"/>
                <a:gd name="T35" fmla="*/ 573 h 573"/>
                <a:gd name="T36" fmla="*/ 773 w 799"/>
                <a:gd name="T37" fmla="*/ 539 h 573"/>
                <a:gd name="T38" fmla="*/ 795 w 799"/>
                <a:gd name="T39" fmla="*/ 462 h 573"/>
                <a:gd name="T40" fmla="*/ 734 w 799"/>
                <a:gd name="T41" fmla="*/ 506 h 573"/>
                <a:gd name="T42" fmla="*/ 701 w 799"/>
                <a:gd name="T43" fmla="*/ 521 h 573"/>
                <a:gd name="T44" fmla="*/ 94 w 799"/>
                <a:gd name="T45" fmla="*/ 521 h 573"/>
                <a:gd name="T46" fmla="*/ 345 w 799"/>
                <a:gd name="T47" fmla="*/ 291 h 573"/>
                <a:gd name="T48" fmla="*/ 351 w 799"/>
                <a:gd name="T49" fmla="*/ 260 h 573"/>
                <a:gd name="T50" fmla="*/ 334 w 799"/>
                <a:gd name="T51" fmla="*/ 228 h 573"/>
                <a:gd name="T52" fmla="*/ 399 w 799"/>
                <a:gd name="T53" fmla="*/ 227 h 573"/>
                <a:gd name="T54" fmla="*/ 421 w 799"/>
                <a:gd name="T55" fmla="*/ 214 h 573"/>
                <a:gd name="T56" fmla="*/ 422 w 799"/>
                <a:gd name="T57" fmla="*/ 189 h 573"/>
                <a:gd name="T58" fmla="*/ 365 w 799"/>
                <a:gd name="T59" fmla="*/ 75 h 573"/>
                <a:gd name="T60" fmla="*/ 628 w 799"/>
                <a:gd name="T61" fmla="*/ 170 h 573"/>
                <a:gd name="T62" fmla="*/ 710 w 799"/>
                <a:gd name="T63" fmla="*/ 269 h 573"/>
                <a:gd name="T64" fmla="*/ 743 w 799"/>
                <a:gd name="T65" fmla="*/ 471 h 573"/>
                <a:gd name="T66" fmla="*/ 734 w 799"/>
                <a:gd name="T67" fmla="*/ 506 h 573"/>
                <a:gd name="T68" fmla="*/ 734 w 799"/>
                <a:gd name="T69" fmla="*/ 506 h 573"/>
                <a:gd name="T70" fmla="*/ 734 w 799"/>
                <a:gd name="T71" fmla="*/ 506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9" h="573">
                  <a:moveTo>
                    <a:pt x="795" y="462"/>
                  </a:moveTo>
                  <a:cubicBezTo>
                    <a:pt x="761" y="260"/>
                    <a:pt x="761" y="260"/>
                    <a:pt x="761" y="260"/>
                  </a:cubicBezTo>
                  <a:cubicBezTo>
                    <a:pt x="751" y="196"/>
                    <a:pt x="706" y="143"/>
                    <a:pt x="646" y="121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11" y="0"/>
                    <a:pt x="300" y="3"/>
                    <a:pt x="293" y="11"/>
                  </a:cubicBezTo>
                  <a:cubicBezTo>
                    <a:pt x="286" y="19"/>
                    <a:pt x="285" y="30"/>
                    <a:pt x="289" y="40"/>
                  </a:cubicBezTo>
                  <a:cubicBezTo>
                    <a:pt x="357" y="176"/>
                    <a:pt x="357" y="176"/>
                    <a:pt x="357" y="176"/>
                  </a:cubicBezTo>
                  <a:cubicBezTo>
                    <a:pt x="291" y="177"/>
                    <a:pt x="291" y="177"/>
                    <a:pt x="291" y="177"/>
                  </a:cubicBezTo>
                  <a:cubicBezTo>
                    <a:pt x="282" y="177"/>
                    <a:pt x="273" y="182"/>
                    <a:pt x="269" y="189"/>
                  </a:cubicBezTo>
                  <a:cubicBezTo>
                    <a:pt x="264" y="197"/>
                    <a:pt x="264" y="207"/>
                    <a:pt x="268" y="215"/>
                  </a:cubicBezTo>
                  <a:cubicBezTo>
                    <a:pt x="295" y="267"/>
                    <a:pt x="295" y="267"/>
                    <a:pt x="295" y="267"/>
                  </a:cubicBezTo>
                  <a:cubicBezTo>
                    <a:pt x="17" y="522"/>
                    <a:pt x="17" y="522"/>
                    <a:pt x="17" y="522"/>
                  </a:cubicBezTo>
                  <a:cubicBezTo>
                    <a:pt x="16" y="522"/>
                    <a:pt x="16" y="522"/>
                    <a:pt x="16" y="522"/>
                  </a:cubicBezTo>
                  <a:cubicBezTo>
                    <a:pt x="10" y="528"/>
                    <a:pt x="10" y="528"/>
                    <a:pt x="10" y="528"/>
                  </a:cubicBezTo>
                  <a:cubicBezTo>
                    <a:pt x="2" y="536"/>
                    <a:pt x="0" y="549"/>
                    <a:pt x="6" y="559"/>
                  </a:cubicBezTo>
                  <a:cubicBezTo>
                    <a:pt x="6" y="559"/>
                    <a:pt x="6" y="559"/>
                    <a:pt x="6" y="559"/>
                  </a:cubicBezTo>
                  <a:cubicBezTo>
                    <a:pt x="10" y="568"/>
                    <a:pt x="19" y="573"/>
                    <a:pt x="29" y="573"/>
                  </a:cubicBezTo>
                  <a:cubicBezTo>
                    <a:pt x="701" y="573"/>
                    <a:pt x="701" y="573"/>
                    <a:pt x="701" y="573"/>
                  </a:cubicBezTo>
                  <a:cubicBezTo>
                    <a:pt x="729" y="573"/>
                    <a:pt x="755" y="561"/>
                    <a:pt x="773" y="539"/>
                  </a:cubicBezTo>
                  <a:cubicBezTo>
                    <a:pt x="792" y="518"/>
                    <a:pt x="799" y="490"/>
                    <a:pt x="795" y="462"/>
                  </a:cubicBezTo>
                  <a:close/>
                  <a:moveTo>
                    <a:pt x="734" y="506"/>
                  </a:moveTo>
                  <a:cubicBezTo>
                    <a:pt x="726" y="515"/>
                    <a:pt x="714" y="521"/>
                    <a:pt x="701" y="521"/>
                  </a:cubicBezTo>
                  <a:cubicBezTo>
                    <a:pt x="94" y="521"/>
                    <a:pt x="94" y="521"/>
                    <a:pt x="94" y="521"/>
                  </a:cubicBezTo>
                  <a:cubicBezTo>
                    <a:pt x="345" y="291"/>
                    <a:pt x="345" y="291"/>
                    <a:pt x="345" y="291"/>
                  </a:cubicBezTo>
                  <a:cubicBezTo>
                    <a:pt x="354" y="284"/>
                    <a:pt x="356" y="271"/>
                    <a:pt x="351" y="260"/>
                  </a:cubicBezTo>
                  <a:cubicBezTo>
                    <a:pt x="334" y="228"/>
                    <a:pt x="334" y="228"/>
                    <a:pt x="334" y="228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408" y="227"/>
                    <a:pt x="416" y="222"/>
                    <a:pt x="421" y="214"/>
                  </a:cubicBezTo>
                  <a:cubicBezTo>
                    <a:pt x="426" y="207"/>
                    <a:pt x="426" y="197"/>
                    <a:pt x="422" y="189"/>
                  </a:cubicBezTo>
                  <a:cubicBezTo>
                    <a:pt x="365" y="75"/>
                    <a:pt x="365" y="75"/>
                    <a:pt x="365" y="75"/>
                  </a:cubicBezTo>
                  <a:cubicBezTo>
                    <a:pt x="628" y="170"/>
                    <a:pt x="628" y="170"/>
                    <a:pt x="628" y="170"/>
                  </a:cubicBezTo>
                  <a:cubicBezTo>
                    <a:pt x="671" y="186"/>
                    <a:pt x="703" y="223"/>
                    <a:pt x="710" y="269"/>
                  </a:cubicBezTo>
                  <a:cubicBezTo>
                    <a:pt x="743" y="471"/>
                    <a:pt x="743" y="471"/>
                    <a:pt x="743" y="471"/>
                  </a:cubicBezTo>
                  <a:cubicBezTo>
                    <a:pt x="746" y="483"/>
                    <a:pt x="742" y="496"/>
                    <a:pt x="734" y="506"/>
                  </a:cubicBezTo>
                  <a:close/>
                  <a:moveTo>
                    <a:pt x="734" y="506"/>
                  </a:moveTo>
                  <a:cubicBezTo>
                    <a:pt x="734" y="506"/>
                    <a:pt x="734" y="506"/>
                    <a:pt x="734" y="50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1"/>
            <p:cNvSpPr>
              <a:spLocks noEditPoints="1"/>
            </p:cNvSpPr>
            <p:nvPr/>
          </p:nvSpPr>
          <p:spPr bwMode="auto">
            <a:xfrm>
              <a:off x="2238375" y="3906838"/>
              <a:ext cx="33338" cy="33338"/>
            </a:xfrm>
            <a:custGeom>
              <a:avLst/>
              <a:gdLst>
                <a:gd name="T0" fmla="*/ 46 w 57"/>
                <a:gd name="T1" fmla="*/ 10 h 55"/>
                <a:gd name="T2" fmla="*/ 46 w 57"/>
                <a:gd name="T3" fmla="*/ 9 h 55"/>
                <a:gd name="T4" fmla="*/ 10 w 57"/>
                <a:gd name="T5" fmla="*/ 10 h 55"/>
                <a:gd name="T6" fmla="*/ 10 w 57"/>
                <a:gd name="T7" fmla="*/ 11 h 55"/>
                <a:gd name="T8" fmla="*/ 4 w 57"/>
                <a:gd name="T9" fmla="*/ 39 h 55"/>
                <a:gd name="T10" fmla="*/ 28 w 57"/>
                <a:gd name="T11" fmla="*/ 55 h 55"/>
                <a:gd name="T12" fmla="*/ 29 w 57"/>
                <a:gd name="T13" fmla="*/ 55 h 55"/>
                <a:gd name="T14" fmla="*/ 53 w 57"/>
                <a:gd name="T15" fmla="*/ 38 h 55"/>
                <a:gd name="T16" fmla="*/ 46 w 57"/>
                <a:gd name="T17" fmla="*/ 10 h 55"/>
                <a:gd name="T18" fmla="*/ 46 w 57"/>
                <a:gd name="T19" fmla="*/ 10 h 55"/>
                <a:gd name="T20" fmla="*/ 46 w 57"/>
                <a:gd name="T21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55">
                  <a:moveTo>
                    <a:pt x="46" y="10"/>
                  </a:moveTo>
                  <a:cubicBezTo>
                    <a:pt x="46" y="9"/>
                    <a:pt x="46" y="9"/>
                    <a:pt x="46" y="9"/>
                  </a:cubicBezTo>
                  <a:cubicBezTo>
                    <a:pt x="35" y="0"/>
                    <a:pt x="20" y="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2" y="18"/>
                    <a:pt x="0" y="29"/>
                    <a:pt x="4" y="39"/>
                  </a:cubicBezTo>
                  <a:cubicBezTo>
                    <a:pt x="8" y="49"/>
                    <a:pt x="18" y="55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39" y="55"/>
                    <a:pt x="49" y="48"/>
                    <a:pt x="53" y="38"/>
                  </a:cubicBezTo>
                  <a:cubicBezTo>
                    <a:pt x="57" y="28"/>
                    <a:pt x="54" y="17"/>
                    <a:pt x="46" y="10"/>
                  </a:cubicBezTo>
                  <a:close/>
                  <a:moveTo>
                    <a:pt x="46" y="10"/>
                  </a:moveTo>
                  <a:cubicBezTo>
                    <a:pt x="46" y="10"/>
                    <a:pt x="46" y="10"/>
                    <a:pt x="46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2238375" y="3906838"/>
              <a:ext cx="33338" cy="33338"/>
            </a:xfrm>
            <a:custGeom>
              <a:avLst/>
              <a:gdLst>
                <a:gd name="T0" fmla="*/ 46 w 57"/>
                <a:gd name="T1" fmla="*/ 8 h 54"/>
                <a:gd name="T2" fmla="*/ 24 w 57"/>
                <a:gd name="T3" fmla="*/ 2 h 54"/>
                <a:gd name="T4" fmla="*/ 6 w 57"/>
                <a:gd name="T5" fmla="*/ 15 h 54"/>
                <a:gd name="T6" fmla="*/ 6 w 57"/>
                <a:gd name="T7" fmla="*/ 15 h 54"/>
                <a:gd name="T8" fmla="*/ 10 w 57"/>
                <a:gd name="T9" fmla="*/ 46 h 54"/>
                <a:gd name="T10" fmla="*/ 10 w 57"/>
                <a:gd name="T11" fmla="*/ 46 h 54"/>
                <a:gd name="T12" fmla="*/ 29 w 57"/>
                <a:gd name="T13" fmla="*/ 54 h 54"/>
                <a:gd name="T14" fmla="*/ 46 w 57"/>
                <a:gd name="T15" fmla="*/ 47 h 54"/>
                <a:gd name="T16" fmla="*/ 47 w 57"/>
                <a:gd name="T17" fmla="*/ 47 h 54"/>
                <a:gd name="T18" fmla="*/ 52 w 57"/>
                <a:gd name="T19" fmla="*/ 39 h 54"/>
                <a:gd name="T20" fmla="*/ 46 w 57"/>
                <a:gd name="T21" fmla="*/ 8 h 54"/>
                <a:gd name="T22" fmla="*/ 46 w 57"/>
                <a:gd name="T23" fmla="*/ 8 h 54"/>
                <a:gd name="T24" fmla="*/ 46 w 57"/>
                <a:gd name="T25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54">
                  <a:moveTo>
                    <a:pt x="46" y="8"/>
                  </a:moveTo>
                  <a:cubicBezTo>
                    <a:pt x="40" y="3"/>
                    <a:pt x="32" y="0"/>
                    <a:pt x="24" y="2"/>
                  </a:cubicBezTo>
                  <a:cubicBezTo>
                    <a:pt x="17" y="3"/>
                    <a:pt x="10" y="8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25"/>
                    <a:pt x="2" y="37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5" y="51"/>
                    <a:pt x="22" y="54"/>
                    <a:pt x="29" y="54"/>
                  </a:cubicBezTo>
                  <a:cubicBezTo>
                    <a:pt x="35" y="54"/>
                    <a:pt x="41" y="51"/>
                    <a:pt x="46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4"/>
                    <a:pt x="51" y="42"/>
                    <a:pt x="52" y="39"/>
                  </a:cubicBezTo>
                  <a:cubicBezTo>
                    <a:pt x="57" y="29"/>
                    <a:pt x="55" y="16"/>
                    <a:pt x="46" y="8"/>
                  </a:cubicBezTo>
                  <a:close/>
                  <a:moveTo>
                    <a:pt x="46" y="8"/>
                  </a:moveTo>
                  <a:cubicBezTo>
                    <a:pt x="46" y="8"/>
                    <a:pt x="46" y="8"/>
                    <a:pt x="46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1795463" y="3598863"/>
              <a:ext cx="476250" cy="341313"/>
            </a:xfrm>
            <a:custGeom>
              <a:avLst/>
              <a:gdLst>
                <a:gd name="T0" fmla="*/ 789 w 799"/>
                <a:gd name="T1" fmla="*/ 528 h 573"/>
                <a:gd name="T2" fmla="*/ 789 w 799"/>
                <a:gd name="T3" fmla="*/ 528 h 573"/>
                <a:gd name="T4" fmla="*/ 789 w 799"/>
                <a:gd name="T5" fmla="*/ 528 h 573"/>
                <a:gd name="T6" fmla="*/ 783 w 799"/>
                <a:gd name="T7" fmla="*/ 522 h 573"/>
                <a:gd name="T8" fmla="*/ 782 w 799"/>
                <a:gd name="T9" fmla="*/ 522 h 573"/>
                <a:gd name="T10" fmla="*/ 504 w 799"/>
                <a:gd name="T11" fmla="*/ 267 h 573"/>
                <a:gd name="T12" fmla="*/ 531 w 799"/>
                <a:gd name="T13" fmla="*/ 215 h 573"/>
                <a:gd name="T14" fmla="*/ 530 w 799"/>
                <a:gd name="T15" fmla="*/ 189 h 573"/>
                <a:gd name="T16" fmla="*/ 508 w 799"/>
                <a:gd name="T17" fmla="*/ 177 h 573"/>
                <a:gd name="T18" fmla="*/ 442 w 799"/>
                <a:gd name="T19" fmla="*/ 176 h 573"/>
                <a:gd name="T20" fmla="*/ 510 w 799"/>
                <a:gd name="T21" fmla="*/ 40 h 573"/>
                <a:gd name="T22" fmla="*/ 506 w 799"/>
                <a:gd name="T23" fmla="*/ 11 h 573"/>
                <a:gd name="T24" fmla="*/ 478 w 799"/>
                <a:gd name="T25" fmla="*/ 4 h 573"/>
                <a:gd name="T26" fmla="*/ 153 w 799"/>
                <a:gd name="T27" fmla="*/ 121 h 573"/>
                <a:gd name="T28" fmla="*/ 38 w 799"/>
                <a:gd name="T29" fmla="*/ 260 h 573"/>
                <a:gd name="T30" fmla="*/ 4 w 799"/>
                <a:gd name="T31" fmla="*/ 462 h 573"/>
                <a:gd name="T32" fmla="*/ 26 w 799"/>
                <a:gd name="T33" fmla="*/ 539 h 573"/>
                <a:gd name="T34" fmla="*/ 98 w 799"/>
                <a:gd name="T35" fmla="*/ 573 h 573"/>
                <a:gd name="T36" fmla="*/ 771 w 799"/>
                <a:gd name="T37" fmla="*/ 573 h 573"/>
                <a:gd name="T38" fmla="*/ 795 w 799"/>
                <a:gd name="T39" fmla="*/ 557 h 573"/>
                <a:gd name="T40" fmla="*/ 789 w 799"/>
                <a:gd name="T41" fmla="*/ 528 h 573"/>
                <a:gd name="T42" fmla="*/ 98 w 799"/>
                <a:gd name="T43" fmla="*/ 521 h 573"/>
                <a:gd name="T44" fmla="*/ 65 w 799"/>
                <a:gd name="T45" fmla="*/ 506 h 573"/>
                <a:gd name="T46" fmla="*/ 56 w 799"/>
                <a:gd name="T47" fmla="*/ 471 h 573"/>
                <a:gd name="T48" fmla="*/ 89 w 799"/>
                <a:gd name="T49" fmla="*/ 269 h 573"/>
                <a:gd name="T50" fmla="*/ 171 w 799"/>
                <a:gd name="T51" fmla="*/ 170 h 573"/>
                <a:gd name="T52" fmla="*/ 434 w 799"/>
                <a:gd name="T53" fmla="*/ 75 h 573"/>
                <a:gd name="T54" fmla="*/ 377 w 799"/>
                <a:gd name="T55" fmla="*/ 189 h 573"/>
                <a:gd name="T56" fmla="*/ 378 w 799"/>
                <a:gd name="T57" fmla="*/ 214 h 573"/>
                <a:gd name="T58" fmla="*/ 400 w 799"/>
                <a:gd name="T59" fmla="*/ 227 h 573"/>
                <a:gd name="T60" fmla="*/ 465 w 799"/>
                <a:gd name="T61" fmla="*/ 228 h 573"/>
                <a:gd name="T62" fmla="*/ 448 w 799"/>
                <a:gd name="T63" fmla="*/ 260 h 573"/>
                <a:gd name="T64" fmla="*/ 454 w 799"/>
                <a:gd name="T65" fmla="*/ 291 h 573"/>
                <a:gd name="T66" fmla="*/ 705 w 799"/>
                <a:gd name="T67" fmla="*/ 521 h 573"/>
                <a:gd name="T68" fmla="*/ 98 w 799"/>
                <a:gd name="T69" fmla="*/ 521 h 573"/>
                <a:gd name="T70" fmla="*/ 98 w 799"/>
                <a:gd name="T71" fmla="*/ 521 h 573"/>
                <a:gd name="T72" fmla="*/ 98 w 799"/>
                <a:gd name="T73" fmla="*/ 521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9" h="573">
                  <a:moveTo>
                    <a:pt x="789" y="528"/>
                  </a:moveTo>
                  <a:cubicBezTo>
                    <a:pt x="789" y="528"/>
                    <a:pt x="789" y="528"/>
                    <a:pt x="789" y="528"/>
                  </a:cubicBezTo>
                  <a:cubicBezTo>
                    <a:pt x="789" y="528"/>
                    <a:pt x="789" y="528"/>
                    <a:pt x="789" y="528"/>
                  </a:cubicBezTo>
                  <a:cubicBezTo>
                    <a:pt x="783" y="522"/>
                    <a:pt x="783" y="522"/>
                    <a:pt x="783" y="522"/>
                  </a:cubicBezTo>
                  <a:cubicBezTo>
                    <a:pt x="783" y="522"/>
                    <a:pt x="783" y="522"/>
                    <a:pt x="782" y="522"/>
                  </a:cubicBezTo>
                  <a:cubicBezTo>
                    <a:pt x="504" y="267"/>
                    <a:pt x="504" y="267"/>
                    <a:pt x="504" y="267"/>
                  </a:cubicBezTo>
                  <a:cubicBezTo>
                    <a:pt x="531" y="215"/>
                    <a:pt x="531" y="215"/>
                    <a:pt x="531" y="215"/>
                  </a:cubicBezTo>
                  <a:cubicBezTo>
                    <a:pt x="535" y="207"/>
                    <a:pt x="535" y="197"/>
                    <a:pt x="530" y="189"/>
                  </a:cubicBezTo>
                  <a:cubicBezTo>
                    <a:pt x="526" y="182"/>
                    <a:pt x="517" y="177"/>
                    <a:pt x="508" y="177"/>
                  </a:cubicBezTo>
                  <a:cubicBezTo>
                    <a:pt x="442" y="176"/>
                    <a:pt x="442" y="176"/>
                    <a:pt x="442" y="176"/>
                  </a:cubicBezTo>
                  <a:cubicBezTo>
                    <a:pt x="510" y="40"/>
                    <a:pt x="510" y="40"/>
                    <a:pt x="510" y="40"/>
                  </a:cubicBezTo>
                  <a:cubicBezTo>
                    <a:pt x="514" y="30"/>
                    <a:pt x="513" y="19"/>
                    <a:pt x="506" y="11"/>
                  </a:cubicBezTo>
                  <a:cubicBezTo>
                    <a:pt x="499" y="3"/>
                    <a:pt x="488" y="0"/>
                    <a:pt x="478" y="4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93" y="143"/>
                    <a:pt x="48" y="196"/>
                    <a:pt x="38" y="260"/>
                  </a:cubicBezTo>
                  <a:cubicBezTo>
                    <a:pt x="4" y="462"/>
                    <a:pt x="4" y="462"/>
                    <a:pt x="4" y="462"/>
                  </a:cubicBezTo>
                  <a:cubicBezTo>
                    <a:pt x="0" y="490"/>
                    <a:pt x="7" y="518"/>
                    <a:pt x="26" y="539"/>
                  </a:cubicBezTo>
                  <a:cubicBezTo>
                    <a:pt x="44" y="561"/>
                    <a:pt x="70" y="573"/>
                    <a:pt x="98" y="573"/>
                  </a:cubicBezTo>
                  <a:cubicBezTo>
                    <a:pt x="771" y="573"/>
                    <a:pt x="771" y="573"/>
                    <a:pt x="771" y="573"/>
                  </a:cubicBezTo>
                  <a:cubicBezTo>
                    <a:pt x="782" y="573"/>
                    <a:pt x="791" y="567"/>
                    <a:pt x="795" y="557"/>
                  </a:cubicBezTo>
                  <a:cubicBezTo>
                    <a:pt x="799" y="547"/>
                    <a:pt x="797" y="536"/>
                    <a:pt x="789" y="528"/>
                  </a:cubicBezTo>
                  <a:close/>
                  <a:moveTo>
                    <a:pt x="98" y="521"/>
                  </a:moveTo>
                  <a:cubicBezTo>
                    <a:pt x="85" y="521"/>
                    <a:pt x="73" y="515"/>
                    <a:pt x="65" y="506"/>
                  </a:cubicBezTo>
                  <a:cubicBezTo>
                    <a:pt x="57" y="496"/>
                    <a:pt x="53" y="483"/>
                    <a:pt x="56" y="471"/>
                  </a:cubicBezTo>
                  <a:cubicBezTo>
                    <a:pt x="89" y="269"/>
                    <a:pt x="89" y="269"/>
                    <a:pt x="89" y="269"/>
                  </a:cubicBezTo>
                  <a:cubicBezTo>
                    <a:pt x="97" y="223"/>
                    <a:pt x="128" y="186"/>
                    <a:pt x="171" y="170"/>
                  </a:cubicBezTo>
                  <a:cubicBezTo>
                    <a:pt x="434" y="75"/>
                    <a:pt x="434" y="75"/>
                    <a:pt x="434" y="75"/>
                  </a:cubicBezTo>
                  <a:cubicBezTo>
                    <a:pt x="377" y="189"/>
                    <a:pt x="377" y="189"/>
                    <a:pt x="377" y="189"/>
                  </a:cubicBezTo>
                  <a:cubicBezTo>
                    <a:pt x="373" y="197"/>
                    <a:pt x="373" y="207"/>
                    <a:pt x="378" y="214"/>
                  </a:cubicBezTo>
                  <a:cubicBezTo>
                    <a:pt x="383" y="222"/>
                    <a:pt x="391" y="227"/>
                    <a:pt x="400" y="227"/>
                  </a:cubicBezTo>
                  <a:cubicBezTo>
                    <a:pt x="465" y="228"/>
                    <a:pt x="465" y="228"/>
                    <a:pt x="465" y="228"/>
                  </a:cubicBezTo>
                  <a:cubicBezTo>
                    <a:pt x="448" y="260"/>
                    <a:pt x="448" y="260"/>
                    <a:pt x="448" y="260"/>
                  </a:cubicBezTo>
                  <a:cubicBezTo>
                    <a:pt x="443" y="271"/>
                    <a:pt x="445" y="284"/>
                    <a:pt x="454" y="291"/>
                  </a:cubicBezTo>
                  <a:cubicBezTo>
                    <a:pt x="705" y="521"/>
                    <a:pt x="705" y="521"/>
                    <a:pt x="705" y="521"/>
                  </a:cubicBezTo>
                  <a:lnTo>
                    <a:pt x="98" y="521"/>
                  </a:lnTo>
                  <a:close/>
                  <a:moveTo>
                    <a:pt x="98" y="521"/>
                  </a:moveTo>
                  <a:cubicBezTo>
                    <a:pt x="98" y="521"/>
                    <a:pt x="98" y="521"/>
                    <a:pt x="98" y="5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4"/>
            <p:cNvSpPr>
              <a:spLocks noEditPoints="1"/>
            </p:cNvSpPr>
            <p:nvPr/>
          </p:nvSpPr>
          <p:spPr bwMode="auto">
            <a:xfrm>
              <a:off x="2201863" y="3651251"/>
              <a:ext cx="106363" cy="287338"/>
            </a:xfrm>
            <a:custGeom>
              <a:avLst/>
              <a:gdLst>
                <a:gd name="T0" fmla="*/ 178 w 180"/>
                <a:gd name="T1" fmla="*/ 121 h 484"/>
                <a:gd name="T2" fmla="*/ 174 w 180"/>
                <a:gd name="T3" fmla="*/ 99 h 484"/>
                <a:gd name="T4" fmla="*/ 111 w 180"/>
                <a:gd name="T5" fmla="*/ 13 h 484"/>
                <a:gd name="T6" fmla="*/ 82 w 180"/>
                <a:gd name="T7" fmla="*/ 4 h 484"/>
                <a:gd name="T8" fmla="*/ 68 w 180"/>
                <a:gd name="T9" fmla="*/ 14 h 484"/>
                <a:gd name="T10" fmla="*/ 6 w 180"/>
                <a:gd name="T11" fmla="*/ 99 h 484"/>
                <a:gd name="T12" fmla="*/ 4 w 180"/>
                <a:gd name="T13" fmla="*/ 102 h 484"/>
                <a:gd name="T14" fmla="*/ 6 w 180"/>
                <a:gd name="T15" fmla="*/ 129 h 484"/>
                <a:gd name="T16" fmla="*/ 32 w 180"/>
                <a:gd name="T17" fmla="*/ 167 h 484"/>
                <a:gd name="T18" fmla="*/ 4 w 180"/>
                <a:gd name="T19" fmla="*/ 344 h 484"/>
                <a:gd name="T20" fmla="*/ 7 w 180"/>
                <a:gd name="T21" fmla="*/ 361 h 484"/>
                <a:gd name="T22" fmla="*/ 67 w 180"/>
                <a:gd name="T23" fmla="*/ 470 h 484"/>
                <a:gd name="T24" fmla="*/ 90 w 180"/>
                <a:gd name="T25" fmla="*/ 484 h 484"/>
                <a:gd name="T26" fmla="*/ 113 w 180"/>
                <a:gd name="T27" fmla="*/ 470 h 484"/>
                <a:gd name="T28" fmla="*/ 174 w 180"/>
                <a:gd name="T29" fmla="*/ 360 h 484"/>
                <a:gd name="T30" fmla="*/ 177 w 180"/>
                <a:gd name="T31" fmla="*/ 347 h 484"/>
                <a:gd name="T32" fmla="*/ 177 w 180"/>
                <a:gd name="T33" fmla="*/ 347 h 484"/>
                <a:gd name="T34" fmla="*/ 176 w 180"/>
                <a:gd name="T35" fmla="*/ 343 h 484"/>
                <a:gd name="T36" fmla="*/ 148 w 180"/>
                <a:gd name="T37" fmla="*/ 167 h 484"/>
                <a:gd name="T38" fmla="*/ 175 w 180"/>
                <a:gd name="T39" fmla="*/ 129 h 484"/>
                <a:gd name="T40" fmla="*/ 178 w 180"/>
                <a:gd name="T41" fmla="*/ 121 h 484"/>
                <a:gd name="T42" fmla="*/ 90 w 180"/>
                <a:gd name="T43" fmla="*/ 404 h 484"/>
                <a:gd name="T44" fmla="*/ 57 w 180"/>
                <a:gd name="T45" fmla="*/ 344 h 484"/>
                <a:gd name="T46" fmla="*/ 85 w 180"/>
                <a:gd name="T47" fmla="*/ 165 h 484"/>
                <a:gd name="T48" fmla="*/ 81 w 180"/>
                <a:gd name="T49" fmla="*/ 146 h 484"/>
                <a:gd name="T50" fmla="*/ 59 w 180"/>
                <a:gd name="T51" fmla="*/ 114 h 484"/>
                <a:gd name="T52" fmla="*/ 90 w 180"/>
                <a:gd name="T53" fmla="*/ 72 h 484"/>
                <a:gd name="T54" fmla="*/ 121 w 180"/>
                <a:gd name="T55" fmla="*/ 115 h 484"/>
                <a:gd name="T56" fmla="*/ 100 w 180"/>
                <a:gd name="T57" fmla="*/ 146 h 484"/>
                <a:gd name="T58" fmla="*/ 95 w 180"/>
                <a:gd name="T59" fmla="*/ 165 h 484"/>
                <a:gd name="T60" fmla="*/ 124 w 180"/>
                <a:gd name="T61" fmla="*/ 343 h 484"/>
                <a:gd name="T62" fmla="*/ 90 w 180"/>
                <a:gd name="T63" fmla="*/ 404 h 484"/>
                <a:gd name="T64" fmla="*/ 90 w 180"/>
                <a:gd name="T65" fmla="*/ 404 h 484"/>
                <a:gd name="T66" fmla="*/ 90 w 180"/>
                <a:gd name="T67" fmla="*/ 40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0" h="484">
                  <a:moveTo>
                    <a:pt x="178" y="121"/>
                  </a:moveTo>
                  <a:cubicBezTo>
                    <a:pt x="180" y="113"/>
                    <a:pt x="179" y="105"/>
                    <a:pt x="174" y="99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04" y="4"/>
                    <a:pt x="93" y="0"/>
                    <a:pt x="82" y="4"/>
                  </a:cubicBezTo>
                  <a:cubicBezTo>
                    <a:pt x="76" y="6"/>
                    <a:pt x="71" y="9"/>
                    <a:pt x="68" y="14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5" y="100"/>
                    <a:pt x="5" y="101"/>
                    <a:pt x="4" y="102"/>
                  </a:cubicBezTo>
                  <a:cubicBezTo>
                    <a:pt x="0" y="111"/>
                    <a:pt x="0" y="121"/>
                    <a:pt x="6" y="129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4" y="344"/>
                    <a:pt x="4" y="344"/>
                    <a:pt x="4" y="344"/>
                  </a:cubicBezTo>
                  <a:cubicBezTo>
                    <a:pt x="3" y="350"/>
                    <a:pt x="4" y="356"/>
                    <a:pt x="7" y="361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72" y="479"/>
                    <a:pt x="81" y="484"/>
                    <a:pt x="90" y="484"/>
                  </a:cubicBezTo>
                  <a:cubicBezTo>
                    <a:pt x="99" y="484"/>
                    <a:pt x="108" y="479"/>
                    <a:pt x="113" y="470"/>
                  </a:cubicBezTo>
                  <a:cubicBezTo>
                    <a:pt x="174" y="360"/>
                    <a:pt x="174" y="360"/>
                    <a:pt x="174" y="360"/>
                  </a:cubicBezTo>
                  <a:cubicBezTo>
                    <a:pt x="176" y="356"/>
                    <a:pt x="177" y="352"/>
                    <a:pt x="177" y="347"/>
                  </a:cubicBezTo>
                  <a:cubicBezTo>
                    <a:pt x="177" y="347"/>
                    <a:pt x="177" y="347"/>
                    <a:pt x="177" y="347"/>
                  </a:cubicBezTo>
                  <a:cubicBezTo>
                    <a:pt x="177" y="346"/>
                    <a:pt x="177" y="345"/>
                    <a:pt x="176" y="343"/>
                  </a:cubicBezTo>
                  <a:cubicBezTo>
                    <a:pt x="148" y="167"/>
                    <a:pt x="148" y="167"/>
                    <a:pt x="148" y="167"/>
                  </a:cubicBezTo>
                  <a:cubicBezTo>
                    <a:pt x="175" y="129"/>
                    <a:pt x="175" y="129"/>
                    <a:pt x="175" y="129"/>
                  </a:cubicBezTo>
                  <a:cubicBezTo>
                    <a:pt x="176" y="127"/>
                    <a:pt x="178" y="124"/>
                    <a:pt x="178" y="121"/>
                  </a:cubicBezTo>
                  <a:close/>
                  <a:moveTo>
                    <a:pt x="90" y="404"/>
                  </a:moveTo>
                  <a:cubicBezTo>
                    <a:pt x="57" y="344"/>
                    <a:pt x="57" y="344"/>
                    <a:pt x="57" y="34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6" y="158"/>
                    <a:pt x="85" y="151"/>
                    <a:pt x="81" y="146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96" y="151"/>
                    <a:pt x="94" y="158"/>
                    <a:pt x="95" y="165"/>
                  </a:cubicBezTo>
                  <a:cubicBezTo>
                    <a:pt x="124" y="343"/>
                    <a:pt x="124" y="343"/>
                    <a:pt x="124" y="343"/>
                  </a:cubicBezTo>
                  <a:lnTo>
                    <a:pt x="90" y="404"/>
                  </a:lnTo>
                  <a:close/>
                  <a:moveTo>
                    <a:pt x="90" y="404"/>
                  </a:moveTo>
                  <a:cubicBezTo>
                    <a:pt x="90" y="404"/>
                    <a:pt x="90" y="404"/>
                    <a:pt x="90" y="40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82660" y="4180222"/>
            <a:ext cx="373692" cy="411560"/>
            <a:chOff x="1797050" y="1747838"/>
            <a:chExt cx="830263" cy="914400"/>
          </a:xfrm>
          <a:solidFill>
            <a:schemeClr val="bg1"/>
          </a:solidFill>
        </p:grpSpPr>
        <p:sp>
          <p:nvSpPr>
            <p:cNvPr id="74" name="Freeform 73"/>
            <p:cNvSpPr>
              <a:spLocks noEditPoints="1"/>
            </p:cNvSpPr>
            <p:nvPr/>
          </p:nvSpPr>
          <p:spPr bwMode="auto">
            <a:xfrm>
              <a:off x="1797050" y="1747838"/>
              <a:ext cx="830263" cy="914400"/>
            </a:xfrm>
            <a:custGeom>
              <a:avLst/>
              <a:gdLst>
                <a:gd name="T0" fmla="*/ 1396 w 1864"/>
                <a:gd name="T1" fmla="*/ 887 h 2048"/>
                <a:gd name="T2" fmla="*/ 1396 w 1864"/>
                <a:gd name="T3" fmla="*/ 499 h 2048"/>
                <a:gd name="T4" fmla="*/ 1383 w 1864"/>
                <a:gd name="T5" fmla="*/ 470 h 2048"/>
                <a:gd name="T6" fmla="*/ 949 w 1864"/>
                <a:gd name="T7" fmla="*/ 13 h 2048"/>
                <a:gd name="T8" fmla="*/ 918 w 1864"/>
                <a:gd name="T9" fmla="*/ 0 h 2048"/>
                <a:gd name="T10" fmla="*/ 229 w 1864"/>
                <a:gd name="T11" fmla="*/ 0 h 2048"/>
                <a:gd name="T12" fmla="*/ 0 w 1864"/>
                <a:gd name="T13" fmla="*/ 231 h 2048"/>
                <a:gd name="T14" fmla="*/ 0 w 1864"/>
                <a:gd name="T15" fmla="*/ 1534 h 2048"/>
                <a:gd name="T16" fmla="*/ 229 w 1864"/>
                <a:gd name="T17" fmla="*/ 1763 h 2048"/>
                <a:gd name="T18" fmla="*/ 773 w 1864"/>
                <a:gd name="T19" fmla="*/ 1763 h 2048"/>
                <a:gd name="T20" fmla="*/ 1275 w 1864"/>
                <a:gd name="T21" fmla="*/ 2048 h 2048"/>
                <a:gd name="T22" fmla="*/ 1863 w 1864"/>
                <a:gd name="T23" fmla="*/ 1461 h 2048"/>
                <a:gd name="T24" fmla="*/ 1396 w 1864"/>
                <a:gd name="T25" fmla="*/ 887 h 2048"/>
                <a:gd name="T26" fmla="*/ 960 w 1864"/>
                <a:gd name="T27" fmla="*/ 150 h 2048"/>
                <a:gd name="T28" fmla="*/ 1252 w 1864"/>
                <a:gd name="T29" fmla="*/ 457 h 2048"/>
                <a:gd name="T30" fmla="*/ 1063 w 1864"/>
                <a:gd name="T31" fmla="*/ 457 h 2048"/>
                <a:gd name="T32" fmla="*/ 960 w 1864"/>
                <a:gd name="T33" fmla="*/ 354 h 2048"/>
                <a:gd name="T34" fmla="*/ 960 w 1864"/>
                <a:gd name="T35" fmla="*/ 150 h 2048"/>
                <a:gd name="T36" fmla="*/ 229 w 1864"/>
                <a:gd name="T37" fmla="*/ 1677 h 2048"/>
                <a:gd name="T38" fmla="*/ 85 w 1864"/>
                <a:gd name="T39" fmla="*/ 1534 h 2048"/>
                <a:gd name="T40" fmla="*/ 85 w 1864"/>
                <a:gd name="T41" fmla="*/ 231 h 2048"/>
                <a:gd name="T42" fmla="*/ 229 w 1864"/>
                <a:gd name="T43" fmla="*/ 85 h 2048"/>
                <a:gd name="T44" fmla="*/ 875 w 1864"/>
                <a:gd name="T45" fmla="*/ 85 h 2048"/>
                <a:gd name="T46" fmla="*/ 875 w 1864"/>
                <a:gd name="T47" fmla="*/ 354 h 2048"/>
                <a:gd name="T48" fmla="*/ 1063 w 1864"/>
                <a:gd name="T49" fmla="*/ 542 h 2048"/>
                <a:gd name="T50" fmla="*/ 1310 w 1864"/>
                <a:gd name="T51" fmla="*/ 542 h 2048"/>
                <a:gd name="T52" fmla="*/ 1310 w 1864"/>
                <a:gd name="T53" fmla="*/ 875 h 2048"/>
                <a:gd name="T54" fmla="*/ 1276 w 1864"/>
                <a:gd name="T55" fmla="*/ 874 h 2048"/>
                <a:gd name="T56" fmla="*/ 887 w 1864"/>
                <a:gd name="T57" fmla="*/ 1021 h 2048"/>
                <a:gd name="T58" fmla="*/ 345 w 1864"/>
                <a:gd name="T59" fmla="*/ 1021 h 2048"/>
                <a:gd name="T60" fmla="*/ 302 w 1864"/>
                <a:gd name="T61" fmla="*/ 1063 h 2048"/>
                <a:gd name="T62" fmla="*/ 345 w 1864"/>
                <a:gd name="T63" fmla="*/ 1106 h 2048"/>
                <a:gd name="T64" fmla="*/ 808 w 1864"/>
                <a:gd name="T65" fmla="*/ 1106 h 2048"/>
                <a:gd name="T66" fmla="*/ 732 w 1864"/>
                <a:gd name="T67" fmla="*/ 1238 h 2048"/>
                <a:gd name="T68" fmla="*/ 345 w 1864"/>
                <a:gd name="T69" fmla="*/ 1238 h 2048"/>
                <a:gd name="T70" fmla="*/ 302 w 1864"/>
                <a:gd name="T71" fmla="*/ 1281 h 2048"/>
                <a:gd name="T72" fmla="*/ 345 w 1864"/>
                <a:gd name="T73" fmla="*/ 1324 h 2048"/>
                <a:gd name="T74" fmla="*/ 705 w 1864"/>
                <a:gd name="T75" fmla="*/ 1324 h 2048"/>
                <a:gd name="T76" fmla="*/ 689 w 1864"/>
                <a:gd name="T77" fmla="*/ 1461 h 2048"/>
                <a:gd name="T78" fmla="*/ 730 w 1864"/>
                <a:gd name="T79" fmla="*/ 1678 h 2048"/>
                <a:gd name="T80" fmla="*/ 229 w 1864"/>
                <a:gd name="T81" fmla="*/ 1678 h 2048"/>
                <a:gd name="T82" fmla="*/ 229 w 1864"/>
                <a:gd name="T83" fmla="*/ 1677 h 2048"/>
                <a:gd name="T84" fmla="*/ 1276 w 1864"/>
                <a:gd name="T85" fmla="*/ 1963 h 2048"/>
                <a:gd name="T86" fmla="*/ 774 w 1864"/>
                <a:gd name="T87" fmla="*/ 1462 h 2048"/>
                <a:gd name="T88" fmla="*/ 1276 w 1864"/>
                <a:gd name="T89" fmla="*/ 960 h 2048"/>
                <a:gd name="T90" fmla="*/ 1777 w 1864"/>
                <a:gd name="T91" fmla="*/ 1462 h 2048"/>
                <a:gd name="T92" fmla="*/ 1276 w 1864"/>
                <a:gd name="T93" fmla="*/ 1963 h 2048"/>
                <a:gd name="T94" fmla="*/ 1276 w 1864"/>
                <a:gd name="T95" fmla="*/ 1963 h 2048"/>
                <a:gd name="T96" fmla="*/ 1276 w 1864"/>
                <a:gd name="T97" fmla="*/ 1963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64" h="2048">
                  <a:moveTo>
                    <a:pt x="1396" y="887"/>
                  </a:moveTo>
                  <a:cubicBezTo>
                    <a:pt x="1396" y="499"/>
                    <a:pt x="1396" y="499"/>
                    <a:pt x="1396" y="499"/>
                  </a:cubicBezTo>
                  <a:cubicBezTo>
                    <a:pt x="1396" y="488"/>
                    <a:pt x="1391" y="478"/>
                    <a:pt x="1383" y="470"/>
                  </a:cubicBezTo>
                  <a:cubicBezTo>
                    <a:pt x="949" y="13"/>
                    <a:pt x="949" y="13"/>
                    <a:pt x="949" y="13"/>
                  </a:cubicBezTo>
                  <a:cubicBezTo>
                    <a:pt x="941" y="5"/>
                    <a:pt x="929" y="0"/>
                    <a:pt x="918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02" y="0"/>
                    <a:pt x="0" y="104"/>
                    <a:pt x="0" y="231"/>
                  </a:cubicBezTo>
                  <a:cubicBezTo>
                    <a:pt x="0" y="1534"/>
                    <a:pt x="0" y="1534"/>
                    <a:pt x="0" y="1534"/>
                  </a:cubicBezTo>
                  <a:cubicBezTo>
                    <a:pt x="0" y="1661"/>
                    <a:pt x="102" y="1763"/>
                    <a:pt x="229" y="1763"/>
                  </a:cubicBezTo>
                  <a:cubicBezTo>
                    <a:pt x="773" y="1763"/>
                    <a:pt x="773" y="1763"/>
                    <a:pt x="773" y="1763"/>
                  </a:cubicBezTo>
                  <a:cubicBezTo>
                    <a:pt x="875" y="1934"/>
                    <a:pt x="1062" y="2048"/>
                    <a:pt x="1275" y="2048"/>
                  </a:cubicBezTo>
                  <a:cubicBezTo>
                    <a:pt x="1599" y="2048"/>
                    <a:pt x="1863" y="1785"/>
                    <a:pt x="1863" y="1461"/>
                  </a:cubicBezTo>
                  <a:cubicBezTo>
                    <a:pt x="1864" y="1178"/>
                    <a:pt x="1660" y="942"/>
                    <a:pt x="1396" y="887"/>
                  </a:cubicBezTo>
                  <a:close/>
                  <a:moveTo>
                    <a:pt x="960" y="150"/>
                  </a:moveTo>
                  <a:cubicBezTo>
                    <a:pt x="1252" y="457"/>
                    <a:pt x="1252" y="457"/>
                    <a:pt x="1252" y="457"/>
                  </a:cubicBezTo>
                  <a:cubicBezTo>
                    <a:pt x="1063" y="457"/>
                    <a:pt x="1063" y="457"/>
                    <a:pt x="1063" y="457"/>
                  </a:cubicBezTo>
                  <a:cubicBezTo>
                    <a:pt x="1007" y="457"/>
                    <a:pt x="960" y="410"/>
                    <a:pt x="960" y="354"/>
                  </a:cubicBezTo>
                  <a:lnTo>
                    <a:pt x="960" y="150"/>
                  </a:lnTo>
                  <a:close/>
                  <a:moveTo>
                    <a:pt x="229" y="1677"/>
                  </a:moveTo>
                  <a:cubicBezTo>
                    <a:pt x="149" y="1677"/>
                    <a:pt x="85" y="1613"/>
                    <a:pt x="85" y="1534"/>
                  </a:cubicBezTo>
                  <a:cubicBezTo>
                    <a:pt x="85" y="231"/>
                    <a:pt x="85" y="231"/>
                    <a:pt x="85" y="231"/>
                  </a:cubicBezTo>
                  <a:cubicBezTo>
                    <a:pt x="85" y="151"/>
                    <a:pt x="149" y="85"/>
                    <a:pt x="229" y="85"/>
                  </a:cubicBezTo>
                  <a:cubicBezTo>
                    <a:pt x="875" y="85"/>
                    <a:pt x="875" y="85"/>
                    <a:pt x="875" y="85"/>
                  </a:cubicBezTo>
                  <a:cubicBezTo>
                    <a:pt x="875" y="354"/>
                    <a:pt x="875" y="354"/>
                    <a:pt x="875" y="354"/>
                  </a:cubicBezTo>
                  <a:cubicBezTo>
                    <a:pt x="875" y="458"/>
                    <a:pt x="959" y="542"/>
                    <a:pt x="1063" y="542"/>
                  </a:cubicBezTo>
                  <a:cubicBezTo>
                    <a:pt x="1310" y="542"/>
                    <a:pt x="1310" y="542"/>
                    <a:pt x="1310" y="542"/>
                  </a:cubicBezTo>
                  <a:cubicBezTo>
                    <a:pt x="1310" y="875"/>
                    <a:pt x="1310" y="875"/>
                    <a:pt x="1310" y="875"/>
                  </a:cubicBezTo>
                  <a:cubicBezTo>
                    <a:pt x="1298" y="875"/>
                    <a:pt x="1287" y="874"/>
                    <a:pt x="1276" y="874"/>
                  </a:cubicBezTo>
                  <a:cubicBezTo>
                    <a:pt x="1127" y="874"/>
                    <a:pt x="990" y="931"/>
                    <a:pt x="887" y="1021"/>
                  </a:cubicBezTo>
                  <a:cubicBezTo>
                    <a:pt x="345" y="1021"/>
                    <a:pt x="345" y="1021"/>
                    <a:pt x="345" y="1021"/>
                  </a:cubicBezTo>
                  <a:cubicBezTo>
                    <a:pt x="321" y="1021"/>
                    <a:pt x="302" y="1040"/>
                    <a:pt x="302" y="1063"/>
                  </a:cubicBezTo>
                  <a:cubicBezTo>
                    <a:pt x="302" y="1087"/>
                    <a:pt x="321" y="1106"/>
                    <a:pt x="345" y="1106"/>
                  </a:cubicBezTo>
                  <a:cubicBezTo>
                    <a:pt x="808" y="1106"/>
                    <a:pt x="808" y="1106"/>
                    <a:pt x="808" y="1106"/>
                  </a:cubicBezTo>
                  <a:cubicBezTo>
                    <a:pt x="777" y="1149"/>
                    <a:pt x="752" y="1191"/>
                    <a:pt x="732" y="1238"/>
                  </a:cubicBezTo>
                  <a:cubicBezTo>
                    <a:pt x="345" y="1238"/>
                    <a:pt x="345" y="1238"/>
                    <a:pt x="345" y="1238"/>
                  </a:cubicBezTo>
                  <a:cubicBezTo>
                    <a:pt x="321" y="1238"/>
                    <a:pt x="302" y="1257"/>
                    <a:pt x="302" y="1281"/>
                  </a:cubicBezTo>
                  <a:cubicBezTo>
                    <a:pt x="302" y="1304"/>
                    <a:pt x="321" y="1324"/>
                    <a:pt x="345" y="1324"/>
                  </a:cubicBezTo>
                  <a:cubicBezTo>
                    <a:pt x="705" y="1324"/>
                    <a:pt x="705" y="1324"/>
                    <a:pt x="705" y="1324"/>
                  </a:cubicBezTo>
                  <a:cubicBezTo>
                    <a:pt x="694" y="1366"/>
                    <a:pt x="689" y="1414"/>
                    <a:pt x="689" y="1461"/>
                  </a:cubicBezTo>
                  <a:cubicBezTo>
                    <a:pt x="689" y="1538"/>
                    <a:pt x="703" y="1614"/>
                    <a:pt x="730" y="1678"/>
                  </a:cubicBezTo>
                  <a:cubicBezTo>
                    <a:pt x="229" y="1678"/>
                    <a:pt x="229" y="1678"/>
                    <a:pt x="229" y="1678"/>
                  </a:cubicBezTo>
                  <a:lnTo>
                    <a:pt x="229" y="1677"/>
                  </a:lnTo>
                  <a:close/>
                  <a:moveTo>
                    <a:pt x="1276" y="1963"/>
                  </a:moveTo>
                  <a:cubicBezTo>
                    <a:pt x="999" y="1963"/>
                    <a:pt x="774" y="1738"/>
                    <a:pt x="774" y="1462"/>
                  </a:cubicBezTo>
                  <a:cubicBezTo>
                    <a:pt x="774" y="1185"/>
                    <a:pt x="999" y="960"/>
                    <a:pt x="1276" y="960"/>
                  </a:cubicBezTo>
                  <a:cubicBezTo>
                    <a:pt x="1553" y="960"/>
                    <a:pt x="1777" y="1185"/>
                    <a:pt x="1777" y="1462"/>
                  </a:cubicBezTo>
                  <a:cubicBezTo>
                    <a:pt x="1777" y="1738"/>
                    <a:pt x="1552" y="1963"/>
                    <a:pt x="1276" y="1963"/>
                  </a:cubicBezTo>
                  <a:close/>
                  <a:moveTo>
                    <a:pt x="1276" y="1963"/>
                  </a:moveTo>
                  <a:cubicBezTo>
                    <a:pt x="1276" y="1963"/>
                    <a:pt x="1276" y="1963"/>
                    <a:pt x="1276" y="196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1931988" y="2108201"/>
              <a:ext cx="230188" cy="38100"/>
            </a:xfrm>
            <a:custGeom>
              <a:avLst/>
              <a:gdLst>
                <a:gd name="T0" fmla="*/ 43 w 518"/>
                <a:gd name="T1" fmla="*/ 85 h 85"/>
                <a:gd name="T2" fmla="*/ 475 w 518"/>
                <a:gd name="T3" fmla="*/ 85 h 85"/>
                <a:gd name="T4" fmla="*/ 518 w 518"/>
                <a:gd name="T5" fmla="*/ 42 h 85"/>
                <a:gd name="T6" fmla="*/ 475 w 518"/>
                <a:gd name="T7" fmla="*/ 0 h 85"/>
                <a:gd name="T8" fmla="*/ 43 w 518"/>
                <a:gd name="T9" fmla="*/ 0 h 85"/>
                <a:gd name="T10" fmla="*/ 0 w 518"/>
                <a:gd name="T11" fmla="*/ 42 h 85"/>
                <a:gd name="T12" fmla="*/ 43 w 518"/>
                <a:gd name="T13" fmla="*/ 85 h 85"/>
                <a:gd name="T14" fmla="*/ 43 w 518"/>
                <a:gd name="T15" fmla="*/ 85 h 85"/>
                <a:gd name="T16" fmla="*/ 43 w 518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8" h="85">
                  <a:moveTo>
                    <a:pt x="43" y="85"/>
                  </a:moveTo>
                  <a:cubicBezTo>
                    <a:pt x="475" y="85"/>
                    <a:pt x="475" y="85"/>
                    <a:pt x="475" y="85"/>
                  </a:cubicBezTo>
                  <a:cubicBezTo>
                    <a:pt x="499" y="85"/>
                    <a:pt x="518" y="66"/>
                    <a:pt x="518" y="42"/>
                  </a:cubicBezTo>
                  <a:cubicBezTo>
                    <a:pt x="518" y="19"/>
                    <a:pt x="499" y="0"/>
                    <a:pt x="47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6"/>
                    <a:pt x="19" y="85"/>
                    <a:pt x="43" y="85"/>
                  </a:cubicBezTo>
                  <a:close/>
                  <a:moveTo>
                    <a:pt x="43" y="85"/>
                  </a:moveTo>
                  <a:cubicBezTo>
                    <a:pt x="43" y="85"/>
                    <a:pt x="43" y="85"/>
                    <a:pt x="43" y="8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auto">
            <a:xfrm>
              <a:off x="2232025" y="2254251"/>
              <a:ext cx="265113" cy="293688"/>
            </a:xfrm>
            <a:custGeom>
              <a:avLst/>
              <a:gdLst>
                <a:gd name="T0" fmla="*/ 267 w 596"/>
                <a:gd name="T1" fmla="*/ 646 h 660"/>
                <a:gd name="T2" fmla="*/ 298 w 596"/>
                <a:gd name="T3" fmla="*/ 660 h 660"/>
                <a:gd name="T4" fmla="*/ 330 w 596"/>
                <a:gd name="T5" fmla="*/ 646 h 660"/>
                <a:gd name="T6" fmla="*/ 580 w 596"/>
                <a:gd name="T7" fmla="*/ 378 h 660"/>
                <a:gd name="T8" fmla="*/ 578 w 596"/>
                <a:gd name="T9" fmla="*/ 317 h 660"/>
                <a:gd name="T10" fmla="*/ 517 w 596"/>
                <a:gd name="T11" fmla="*/ 320 h 660"/>
                <a:gd name="T12" fmla="*/ 340 w 596"/>
                <a:gd name="T13" fmla="*/ 509 h 660"/>
                <a:gd name="T14" fmla="*/ 340 w 596"/>
                <a:gd name="T15" fmla="*/ 43 h 660"/>
                <a:gd name="T16" fmla="*/ 297 w 596"/>
                <a:gd name="T17" fmla="*/ 0 h 660"/>
                <a:gd name="T18" fmla="*/ 254 w 596"/>
                <a:gd name="T19" fmla="*/ 43 h 660"/>
                <a:gd name="T20" fmla="*/ 254 w 596"/>
                <a:gd name="T21" fmla="*/ 509 h 660"/>
                <a:gd name="T22" fmla="*/ 79 w 596"/>
                <a:gd name="T23" fmla="*/ 320 h 660"/>
                <a:gd name="T24" fmla="*/ 48 w 596"/>
                <a:gd name="T25" fmla="*/ 306 h 660"/>
                <a:gd name="T26" fmla="*/ 19 w 596"/>
                <a:gd name="T27" fmla="*/ 317 h 660"/>
                <a:gd name="T28" fmla="*/ 17 w 596"/>
                <a:gd name="T29" fmla="*/ 378 h 660"/>
                <a:gd name="T30" fmla="*/ 267 w 596"/>
                <a:gd name="T31" fmla="*/ 646 h 660"/>
                <a:gd name="T32" fmla="*/ 267 w 596"/>
                <a:gd name="T33" fmla="*/ 646 h 660"/>
                <a:gd name="T34" fmla="*/ 267 w 596"/>
                <a:gd name="T35" fmla="*/ 646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6" h="660">
                  <a:moveTo>
                    <a:pt x="267" y="646"/>
                  </a:moveTo>
                  <a:cubicBezTo>
                    <a:pt x="275" y="655"/>
                    <a:pt x="286" y="660"/>
                    <a:pt x="298" y="660"/>
                  </a:cubicBezTo>
                  <a:cubicBezTo>
                    <a:pt x="310" y="660"/>
                    <a:pt x="321" y="655"/>
                    <a:pt x="330" y="646"/>
                  </a:cubicBezTo>
                  <a:cubicBezTo>
                    <a:pt x="580" y="378"/>
                    <a:pt x="580" y="378"/>
                    <a:pt x="580" y="378"/>
                  </a:cubicBezTo>
                  <a:cubicBezTo>
                    <a:pt x="596" y="361"/>
                    <a:pt x="595" y="333"/>
                    <a:pt x="578" y="317"/>
                  </a:cubicBezTo>
                  <a:cubicBezTo>
                    <a:pt x="560" y="301"/>
                    <a:pt x="533" y="302"/>
                    <a:pt x="517" y="320"/>
                  </a:cubicBezTo>
                  <a:cubicBezTo>
                    <a:pt x="340" y="509"/>
                    <a:pt x="340" y="509"/>
                    <a:pt x="340" y="509"/>
                  </a:cubicBezTo>
                  <a:cubicBezTo>
                    <a:pt x="340" y="43"/>
                    <a:pt x="340" y="43"/>
                    <a:pt x="340" y="43"/>
                  </a:cubicBezTo>
                  <a:cubicBezTo>
                    <a:pt x="340" y="19"/>
                    <a:pt x="321" y="0"/>
                    <a:pt x="297" y="0"/>
                  </a:cubicBezTo>
                  <a:cubicBezTo>
                    <a:pt x="274" y="0"/>
                    <a:pt x="254" y="19"/>
                    <a:pt x="254" y="43"/>
                  </a:cubicBezTo>
                  <a:cubicBezTo>
                    <a:pt x="254" y="509"/>
                    <a:pt x="254" y="509"/>
                    <a:pt x="254" y="509"/>
                  </a:cubicBezTo>
                  <a:cubicBezTo>
                    <a:pt x="79" y="320"/>
                    <a:pt x="79" y="320"/>
                    <a:pt x="79" y="320"/>
                  </a:cubicBezTo>
                  <a:cubicBezTo>
                    <a:pt x="70" y="311"/>
                    <a:pt x="59" y="306"/>
                    <a:pt x="48" y="306"/>
                  </a:cubicBezTo>
                  <a:cubicBezTo>
                    <a:pt x="38" y="306"/>
                    <a:pt x="27" y="310"/>
                    <a:pt x="19" y="317"/>
                  </a:cubicBezTo>
                  <a:cubicBezTo>
                    <a:pt x="2" y="334"/>
                    <a:pt x="0" y="361"/>
                    <a:pt x="17" y="378"/>
                  </a:cubicBezTo>
                  <a:lnTo>
                    <a:pt x="267" y="646"/>
                  </a:lnTo>
                  <a:close/>
                  <a:moveTo>
                    <a:pt x="267" y="646"/>
                  </a:moveTo>
                  <a:cubicBezTo>
                    <a:pt x="267" y="646"/>
                    <a:pt x="267" y="646"/>
                    <a:pt x="267" y="6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99095" y="2908274"/>
            <a:ext cx="415848" cy="411561"/>
            <a:chOff x="4016375" y="2319338"/>
            <a:chExt cx="923925" cy="914401"/>
          </a:xfrm>
          <a:solidFill>
            <a:schemeClr val="bg1"/>
          </a:solidFill>
        </p:grpSpPr>
        <p:sp>
          <p:nvSpPr>
            <p:cNvPr id="66" name="Freeform 34"/>
            <p:cNvSpPr>
              <a:spLocks noEditPoints="1"/>
            </p:cNvSpPr>
            <p:nvPr/>
          </p:nvSpPr>
          <p:spPr bwMode="auto">
            <a:xfrm>
              <a:off x="4016375" y="2339976"/>
              <a:ext cx="923925" cy="893763"/>
            </a:xfrm>
            <a:custGeom>
              <a:avLst/>
              <a:gdLst>
                <a:gd name="T0" fmla="*/ 1234 w 1498"/>
                <a:gd name="T1" fmla="*/ 922 h 1450"/>
                <a:gd name="T2" fmla="*/ 1018 w 1498"/>
                <a:gd name="T3" fmla="*/ 1275 h 1450"/>
                <a:gd name="T4" fmla="*/ 891 w 1498"/>
                <a:gd name="T5" fmla="*/ 941 h 1450"/>
                <a:gd name="T6" fmla="*/ 1018 w 1498"/>
                <a:gd name="T7" fmla="*/ 794 h 1450"/>
                <a:gd name="T8" fmla="*/ 1162 w 1498"/>
                <a:gd name="T9" fmla="*/ 898 h 1450"/>
                <a:gd name="T10" fmla="*/ 1231 w 1498"/>
                <a:gd name="T11" fmla="*/ 736 h 1450"/>
                <a:gd name="T12" fmla="*/ 718 w 1498"/>
                <a:gd name="T13" fmla="*/ 284 h 1450"/>
                <a:gd name="T14" fmla="*/ 524 w 1498"/>
                <a:gd name="T15" fmla="*/ 202 h 1450"/>
                <a:gd name="T16" fmla="*/ 202 w 1498"/>
                <a:gd name="T17" fmla="*/ 524 h 1450"/>
                <a:gd name="T18" fmla="*/ 330 w 1498"/>
                <a:gd name="T19" fmla="*/ 675 h 1450"/>
                <a:gd name="T20" fmla="*/ 611 w 1498"/>
                <a:gd name="T21" fmla="*/ 885 h 1450"/>
                <a:gd name="T22" fmla="*/ 490 w 1498"/>
                <a:gd name="T23" fmla="*/ 1258 h 1450"/>
                <a:gd name="T24" fmla="*/ 418 w 1498"/>
                <a:gd name="T25" fmla="*/ 1066 h 1450"/>
                <a:gd name="T26" fmla="*/ 184 w 1498"/>
                <a:gd name="T27" fmla="*/ 1178 h 1450"/>
                <a:gd name="T28" fmla="*/ 538 w 1498"/>
                <a:gd name="T29" fmla="*/ 1450 h 1450"/>
                <a:gd name="T30" fmla="*/ 1013 w 1498"/>
                <a:gd name="T31" fmla="*/ 1282 h 1450"/>
                <a:gd name="T32" fmla="*/ 1498 w 1498"/>
                <a:gd name="T33" fmla="*/ 1450 h 1450"/>
                <a:gd name="T34" fmla="*/ 178 w 1498"/>
                <a:gd name="T35" fmla="*/ 1066 h 1450"/>
                <a:gd name="T36" fmla="*/ 274 w 1498"/>
                <a:gd name="T37" fmla="*/ 1162 h 1450"/>
                <a:gd name="T38" fmla="*/ 274 w 1498"/>
                <a:gd name="T39" fmla="*/ 1294 h 1450"/>
                <a:gd name="T40" fmla="*/ 341 w 1498"/>
                <a:gd name="T41" fmla="*/ 1221 h 1450"/>
                <a:gd name="T42" fmla="*/ 274 w 1498"/>
                <a:gd name="T43" fmla="*/ 1366 h 1450"/>
                <a:gd name="T44" fmla="*/ 59 w 1498"/>
                <a:gd name="T45" fmla="*/ 1402 h 1450"/>
                <a:gd name="T46" fmla="*/ 567 w 1498"/>
                <a:gd name="T47" fmla="*/ 553 h 1450"/>
                <a:gd name="T48" fmla="*/ 826 w 1498"/>
                <a:gd name="T49" fmla="*/ 700 h 1450"/>
                <a:gd name="T50" fmla="*/ 1196 w 1498"/>
                <a:gd name="T51" fmla="*/ 768 h 1450"/>
                <a:gd name="T52" fmla="*/ 1153 w 1498"/>
                <a:gd name="T53" fmla="*/ 849 h 1450"/>
                <a:gd name="T54" fmla="*/ 1018 w 1498"/>
                <a:gd name="T55" fmla="*/ 556 h 1450"/>
                <a:gd name="T56" fmla="*/ 322 w 1498"/>
                <a:gd name="T57" fmla="*/ 68 h 1450"/>
                <a:gd name="T58" fmla="*/ 68 w 1498"/>
                <a:gd name="T59" fmla="*/ 322 h 1450"/>
                <a:gd name="T60" fmla="*/ 289 w 1498"/>
                <a:gd name="T61" fmla="*/ 538 h 1450"/>
                <a:gd name="T62" fmla="*/ 599 w 1498"/>
                <a:gd name="T63" fmla="*/ 292 h 1450"/>
                <a:gd name="T64" fmla="*/ 970 w 1498"/>
                <a:gd name="T65" fmla="*/ 507 h 1450"/>
                <a:gd name="T66" fmla="*/ 898 w 1498"/>
                <a:gd name="T67" fmla="*/ 891 h 1450"/>
                <a:gd name="T68" fmla="*/ 808 w 1498"/>
                <a:gd name="T69" fmla="*/ 577 h 1450"/>
                <a:gd name="T70" fmla="*/ 499 w 1498"/>
                <a:gd name="T71" fmla="*/ 495 h 1450"/>
                <a:gd name="T72" fmla="*/ 498 w 1498"/>
                <a:gd name="T73" fmla="*/ 556 h 1450"/>
                <a:gd name="T74" fmla="*/ 671 w 1498"/>
                <a:gd name="T75" fmla="*/ 850 h 1450"/>
                <a:gd name="T76" fmla="*/ 411 w 1498"/>
                <a:gd name="T77" fmla="*/ 682 h 1450"/>
                <a:gd name="T78" fmla="*/ 661 w 1498"/>
                <a:gd name="T79" fmla="*/ 898 h 1450"/>
                <a:gd name="T80" fmla="*/ 850 w 1498"/>
                <a:gd name="T81" fmla="*/ 898 h 1450"/>
                <a:gd name="T82" fmla="*/ 821 w 1498"/>
                <a:gd name="T83" fmla="*/ 1053 h 1450"/>
                <a:gd name="T84" fmla="*/ 754 w 1498"/>
                <a:gd name="T85" fmla="*/ 1042 h 1450"/>
                <a:gd name="T86" fmla="*/ 641 w 1498"/>
                <a:gd name="T87" fmla="*/ 1074 h 1450"/>
                <a:gd name="T88" fmla="*/ 969 w 1498"/>
                <a:gd name="T89" fmla="*/ 1234 h 1450"/>
                <a:gd name="T90" fmla="*/ 1234 w 1498"/>
                <a:gd name="T91" fmla="*/ 970 h 1450"/>
                <a:gd name="T92" fmla="*/ 1138 w 1498"/>
                <a:gd name="T93" fmla="*/ 1066 h 1450"/>
                <a:gd name="T94" fmla="*/ 1167 w 1498"/>
                <a:gd name="T95" fmla="*/ 1221 h 1450"/>
                <a:gd name="T96" fmla="*/ 1019 w 1498"/>
                <a:gd name="T97" fmla="*/ 1402 h 1450"/>
                <a:gd name="T98" fmla="*/ 1347 w 1498"/>
                <a:gd name="T99" fmla="*/ 1242 h 1450"/>
                <a:gd name="T100" fmla="*/ 1019 w 1498"/>
                <a:gd name="T101" fmla="*/ 1402 h 1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98" h="1450">
                  <a:moveTo>
                    <a:pt x="1324" y="1178"/>
                  </a:moveTo>
                  <a:cubicBezTo>
                    <a:pt x="1357" y="1152"/>
                    <a:pt x="1378" y="1111"/>
                    <a:pt x="1378" y="1066"/>
                  </a:cubicBezTo>
                  <a:cubicBezTo>
                    <a:pt x="1378" y="987"/>
                    <a:pt x="1313" y="922"/>
                    <a:pt x="1234" y="922"/>
                  </a:cubicBezTo>
                  <a:cubicBezTo>
                    <a:pt x="1155" y="922"/>
                    <a:pt x="1090" y="987"/>
                    <a:pt x="1090" y="1066"/>
                  </a:cubicBezTo>
                  <a:cubicBezTo>
                    <a:pt x="1090" y="1111"/>
                    <a:pt x="1111" y="1152"/>
                    <a:pt x="1144" y="1178"/>
                  </a:cubicBezTo>
                  <a:cubicBezTo>
                    <a:pt x="1093" y="1197"/>
                    <a:pt x="1049" y="1231"/>
                    <a:pt x="1018" y="1275"/>
                  </a:cubicBezTo>
                  <a:cubicBezTo>
                    <a:pt x="1018" y="1258"/>
                    <a:pt x="1018" y="1258"/>
                    <a:pt x="1018" y="1258"/>
                  </a:cubicBezTo>
                  <a:cubicBezTo>
                    <a:pt x="1018" y="1144"/>
                    <a:pt x="945" y="1047"/>
                    <a:pt x="844" y="1010"/>
                  </a:cubicBezTo>
                  <a:cubicBezTo>
                    <a:pt x="866" y="992"/>
                    <a:pt x="883" y="968"/>
                    <a:pt x="891" y="941"/>
                  </a:cubicBezTo>
                  <a:cubicBezTo>
                    <a:pt x="901" y="944"/>
                    <a:pt x="911" y="946"/>
                    <a:pt x="922" y="946"/>
                  </a:cubicBezTo>
                  <a:cubicBezTo>
                    <a:pt x="975" y="946"/>
                    <a:pt x="1018" y="903"/>
                    <a:pt x="1018" y="850"/>
                  </a:cubicBezTo>
                  <a:cubicBezTo>
                    <a:pt x="1018" y="794"/>
                    <a:pt x="1018" y="794"/>
                    <a:pt x="1018" y="794"/>
                  </a:cubicBezTo>
                  <a:cubicBezTo>
                    <a:pt x="1092" y="868"/>
                    <a:pt x="1092" y="868"/>
                    <a:pt x="1092" y="868"/>
                  </a:cubicBezTo>
                  <a:cubicBezTo>
                    <a:pt x="1107" y="883"/>
                    <a:pt x="1125" y="893"/>
                    <a:pt x="1144" y="896"/>
                  </a:cubicBezTo>
                  <a:cubicBezTo>
                    <a:pt x="1150" y="897"/>
                    <a:pt x="1156" y="898"/>
                    <a:pt x="1162" y="898"/>
                  </a:cubicBezTo>
                  <a:cubicBezTo>
                    <a:pt x="1188" y="898"/>
                    <a:pt x="1212" y="888"/>
                    <a:pt x="1230" y="870"/>
                  </a:cubicBezTo>
                  <a:cubicBezTo>
                    <a:pt x="1248" y="852"/>
                    <a:pt x="1258" y="828"/>
                    <a:pt x="1258" y="802"/>
                  </a:cubicBezTo>
                  <a:cubicBezTo>
                    <a:pt x="1258" y="776"/>
                    <a:pt x="1248" y="752"/>
                    <a:pt x="1231" y="736"/>
                  </a:cubicBezTo>
                  <a:cubicBezTo>
                    <a:pt x="1050" y="519"/>
                    <a:pt x="1050" y="519"/>
                    <a:pt x="1050" y="519"/>
                  </a:cubicBezTo>
                  <a:cubicBezTo>
                    <a:pt x="1023" y="488"/>
                    <a:pt x="992" y="460"/>
                    <a:pt x="958" y="438"/>
                  </a:cubicBezTo>
                  <a:cubicBezTo>
                    <a:pt x="718" y="284"/>
                    <a:pt x="718" y="284"/>
                    <a:pt x="718" y="284"/>
                  </a:cubicBezTo>
                  <a:cubicBezTo>
                    <a:pt x="684" y="262"/>
                    <a:pt x="645" y="248"/>
                    <a:pt x="605" y="244"/>
                  </a:cubicBezTo>
                  <a:cubicBezTo>
                    <a:pt x="494" y="232"/>
                    <a:pt x="494" y="232"/>
                    <a:pt x="494" y="232"/>
                  </a:cubicBezTo>
                  <a:cubicBezTo>
                    <a:pt x="524" y="202"/>
                    <a:pt x="524" y="202"/>
                    <a:pt x="524" y="202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202" y="524"/>
                    <a:pt x="202" y="524"/>
                    <a:pt x="202" y="524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46" y="559"/>
                    <a:pt x="246" y="559"/>
                    <a:pt x="246" y="559"/>
                  </a:cubicBezTo>
                  <a:cubicBezTo>
                    <a:pt x="267" y="602"/>
                    <a:pt x="295" y="641"/>
                    <a:pt x="330" y="675"/>
                  </a:cubicBezTo>
                  <a:cubicBezTo>
                    <a:pt x="346" y="692"/>
                    <a:pt x="364" y="707"/>
                    <a:pt x="383" y="721"/>
                  </a:cubicBezTo>
                  <a:cubicBezTo>
                    <a:pt x="598" y="877"/>
                    <a:pt x="598" y="877"/>
                    <a:pt x="598" y="877"/>
                  </a:cubicBezTo>
                  <a:cubicBezTo>
                    <a:pt x="602" y="880"/>
                    <a:pt x="606" y="883"/>
                    <a:pt x="611" y="885"/>
                  </a:cubicBezTo>
                  <a:cubicBezTo>
                    <a:pt x="610" y="889"/>
                    <a:pt x="610" y="894"/>
                    <a:pt x="610" y="898"/>
                  </a:cubicBezTo>
                  <a:cubicBezTo>
                    <a:pt x="610" y="943"/>
                    <a:pt x="631" y="984"/>
                    <a:pt x="664" y="1010"/>
                  </a:cubicBezTo>
                  <a:cubicBezTo>
                    <a:pt x="563" y="1047"/>
                    <a:pt x="490" y="1144"/>
                    <a:pt x="490" y="1258"/>
                  </a:cubicBezTo>
                  <a:cubicBezTo>
                    <a:pt x="490" y="1275"/>
                    <a:pt x="490" y="1275"/>
                    <a:pt x="490" y="1275"/>
                  </a:cubicBezTo>
                  <a:cubicBezTo>
                    <a:pt x="459" y="1231"/>
                    <a:pt x="415" y="1197"/>
                    <a:pt x="364" y="1178"/>
                  </a:cubicBezTo>
                  <a:cubicBezTo>
                    <a:pt x="397" y="1152"/>
                    <a:pt x="418" y="1111"/>
                    <a:pt x="418" y="1066"/>
                  </a:cubicBezTo>
                  <a:cubicBezTo>
                    <a:pt x="418" y="987"/>
                    <a:pt x="353" y="922"/>
                    <a:pt x="274" y="922"/>
                  </a:cubicBezTo>
                  <a:cubicBezTo>
                    <a:pt x="195" y="922"/>
                    <a:pt x="130" y="987"/>
                    <a:pt x="130" y="1066"/>
                  </a:cubicBezTo>
                  <a:cubicBezTo>
                    <a:pt x="130" y="1111"/>
                    <a:pt x="151" y="1152"/>
                    <a:pt x="184" y="1178"/>
                  </a:cubicBezTo>
                  <a:cubicBezTo>
                    <a:pt x="83" y="1215"/>
                    <a:pt x="10" y="1312"/>
                    <a:pt x="10" y="1426"/>
                  </a:cubicBezTo>
                  <a:cubicBezTo>
                    <a:pt x="10" y="1450"/>
                    <a:pt x="10" y="1450"/>
                    <a:pt x="10" y="1450"/>
                  </a:cubicBezTo>
                  <a:cubicBezTo>
                    <a:pt x="538" y="1450"/>
                    <a:pt x="538" y="1450"/>
                    <a:pt x="538" y="1450"/>
                  </a:cubicBezTo>
                  <a:cubicBezTo>
                    <a:pt x="538" y="1426"/>
                    <a:pt x="538" y="1426"/>
                    <a:pt x="538" y="1426"/>
                  </a:cubicBezTo>
                  <a:cubicBezTo>
                    <a:pt x="538" y="1373"/>
                    <a:pt x="522" y="1323"/>
                    <a:pt x="495" y="1282"/>
                  </a:cubicBezTo>
                  <a:cubicBezTo>
                    <a:pt x="1013" y="1282"/>
                    <a:pt x="1013" y="1282"/>
                    <a:pt x="1013" y="1282"/>
                  </a:cubicBezTo>
                  <a:cubicBezTo>
                    <a:pt x="986" y="1323"/>
                    <a:pt x="970" y="1373"/>
                    <a:pt x="970" y="1426"/>
                  </a:cubicBezTo>
                  <a:cubicBezTo>
                    <a:pt x="970" y="1450"/>
                    <a:pt x="970" y="1450"/>
                    <a:pt x="970" y="1450"/>
                  </a:cubicBezTo>
                  <a:cubicBezTo>
                    <a:pt x="1498" y="1450"/>
                    <a:pt x="1498" y="1450"/>
                    <a:pt x="1498" y="1450"/>
                  </a:cubicBezTo>
                  <a:cubicBezTo>
                    <a:pt x="1498" y="1426"/>
                    <a:pt x="1498" y="1426"/>
                    <a:pt x="1498" y="1426"/>
                  </a:cubicBezTo>
                  <a:cubicBezTo>
                    <a:pt x="1498" y="1312"/>
                    <a:pt x="1425" y="1215"/>
                    <a:pt x="1324" y="1178"/>
                  </a:cubicBezTo>
                  <a:close/>
                  <a:moveTo>
                    <a:pt x="178" y="1066"/>
                  </a:moveTo>
                  <a:cubicBezTo>
                    <a:pt x="178" y="1013"/>
                    <a:pt x="221" y="970"/>
                    <a:pt x="274" y="970"/>
                  </a:cubicBezTo>
                  <a:cubicBezTo>
                    <a:pt x="327" y="970"/>
                    <a:pt x="370" y="1013"/>
                    <a:pt x="370" y="1066"/>
                  </a:cubicBezTo>
                  <a:cubicBezTo>
                    <a:pt x="370" y="1119"/>
                    <a:pt x="327" y="1162"/>
                    <a:pt x="274" y="1162"/>
                  </a:cubicBezTo>
                  <a:cubicBezTo>
                    <a:pt x="221" y="1162"/>
                    <a:pt x="178" y="1119"/>
                    <a:pt x="178" y="1066"/>
                  </a:cubicBezTo>
                  <a:close/>
                  <a:moveTo>
                    <a:pt x="341" y="1221"/>
                  </a:moveTo>
                  <a:cubicBezTo>
                    <a:pt x="274" y="1294"/>
                    <a:pt x="274" y="1294"/>
                    <a:pt x="274" y="1294"/>
                  </a:cubicBezTo>
                  <a:cubicBezTo>
                    <a:pt x="207" y="1221"/>
                    <a:pt x="207" y="1221"/>
                    <a:pt x="207" y="1221"/>
                  </a:cubicBezTo>
                  <a:cubicBezTo>
                    <a:pt x="228" y="1214"/>
                    <a:pt x="251" y="1210"/>
                    <a:pt x="274" y="1210"/>
                  </a:cubicBezTo>
                  <a:cubicBezTo>
                    <a:pt x="297" y="1210"/>
                    <a:pt x="320" y="1214"/>
                    <a:pt x="341" y="1221"/>
                  </a:cubicBezTo>
                  <a:close/>
                  <a:moveTo>
                    <a:pt x="59" y="1402"/>
                  </a:moveTo>
                  <a:cubicBezTo>
                    <a:pt x="67" y="1334"/>
                    <a:pt x="106" y="1276"/>
                    <a:pt x="161" y="1242"/>
                  </a:cubicBezTo>
                  <a:cubicBezTo>
                    <a:pt x="274" y="1366"/>
                    <a:pt x="274" y="1366"/>
                    <a:pt x="274" y="1366"/>
                  </a:cubicBezTo>
                  <a:cubicBezTo>
                    <a:pt x="387" y="1242"/>
                    <a:pt x="387" y="1242"/>
                    <a:pt x="387" y="1242"/>
                  </a:cubicBezTo>
                  <a:cubicBezTo>
                    <a:pt x="442" y="1276"/>
                    <a:pt x="481" y="1334"/>
                    <a:pt x="489" y="1402"/>
                  </a:cubicBezTo>
                  <a:lnTo>
                    <a:pt x="59" y="1402"/>
                  </a:lnTo>
                  <a:close/>
                  <a:moveTo>
                    <a:pt x="771" y="755"/>
                  </a:moveTo>
                  <a:cubicBezTo>
                    <a:pt x="765" y="739"/>
                    <a:pt x="756" y="723"/>
                    <a:pt x="743" y="711"/>
                  </a:cubicBezTo>
                  <a:cubicBezTo>
                    <a:pt x="567" y="553"/>
                    <a:pt x="567" y="553"/>
                    <a:pt x="567" y="553"/>
                  </a:cubicBezTo>
                  <a:cubicBezTo>
                    <a:pt x="752" y="604"/>
                    <a:pt x="752" y="604"/>
                    <a:pt x="752" y="604"/>
                  </a:cubicBezTo>
                  <a:cubicBezTo>
                    <a:pt x="763" y="607"/>
                    <a:pt x="772" y="611"/>
                    <a:pt x="781" y="617"/>
                  </a:cubicBezTo>
                  <a:cubicBezTo>
                    <a:pt x="809" y="636"/>
                    <a:pt x="826" y="667"/>
                    <a:pt x="826" y="700"/>
                  </a:cubicBezTo>
                  <a:cubicBezTo>
                    <a:pt x="826" y="773"/>
                    <a:pt x="826" y="773"/>
                    <a:pt x="826" y="773"/>
                  </a:cubicBezTo>
                  <a:cubicBezTo>
                    <a:pt x="809" y="764"/>
                    <a:pt x="791" y="757"/>
                    <a:pt x="771" y="755"/>
                  </a:cubicBezTo>
                  <a:close/>
                  <a:moveTo>
                    <a:pt x="1196" y="768"/>
                  </a:moveTo>
                  <a:cubicBezTo>
                    <a:pt x="1205" y="777"/>
                    <a:pt x="1210" y="789"/>
                    <a:pt x="1210" y="802"/>
                  </a:cubicBezTo>
                  <a:cubicBezTo>
                    <a:pt x="1210" y="815"/>
                    <a:pt x="1205" y="827"/>
                    <a:pt x="1196" y="836"/>
                  </a:cubicBezTo>
                  <a:cubicBezTo>
                    <a:pt x="1185" y="847"/>
                    <a:pt x="1169" y="852"/>
                    <a:pt x="1153" y="849"/>
                  </a:cubicBezTo>
                  <a:cubicBezTo>
                    <a:pt x="1141" y="847"/>
                    <a:pt x="1132" y="840"/>
                    <a:pt x="1126" y="834"/>
                  </a:cubicBezTo>
                  <a:cubicBezTo>
                    <a:pt x="1018" y="726"/>
                    <a:pt x="1018" y="726"/>
                    <a:pt x="1018" y="726"/>
                  </a:cubicBezTo>
                  <a:cubicBezTo>
                    <a:pt x="1018" y="556"/>
                    <a:pt x="1018" y="556"/>
                    <a:pt x="1018" y="556"/>
                  </a:cubicBezTo>
                  <a:lnTo>
                    <a:pt x="1196" y="768"/>
                  </a:lnTo>
                  <a:close/>
                  <a:moveTo>
                    <a:pt x="68" y="322"/>
                  </a:moveTo>
                  <a:cubicBezTo>
                    <a:pt x="322" y="68"/>
                    <a:pt x="322" y="68"/>
                    <a:pt x="322" y="68"/>
                  </a:cubicBezTo>
                  <a:cubicBezTo>
                    <a:pt x="456" y="202"/>
                    <a:pt x="456" y="202"/>
                    <a:pt x="456" y="202"/>
                  </a:cubicBezTo>
                  <a:cubicBezTo>
                    <a:pt x="202" y="456"/>
                    <a:pt x="202" y="456"/>
                    <a:pt x="202" y="456"/>
                  </a:cubicBezTo>
                  <a:lnTo>
                    <a:pt x="68" y="322"/>
                  </a:lnTo>
                  <a:close/>
                  <a:moveTo>
                    <a:pt x="411" y="682"/>
                  </a:moveTo>
                  <a:cubicBezTo>
                    <a:pt x="394" y="670"/>
                    <a:pt x="378" y="656"/>
                    <a:pt x="363" y="642"/>
                  </a:cubicBezTo>
                  <a:cubicBezTo>
                    <a:pt x="333" y="611"/>
                    <a:pt x="308" y="576"/>
                    <a:pt x="289" y="538"/>
                  </a:cubicBezTo>
                  <a:cubicBezTo>
                    <a:pt x="255" y="471"/>
                    <a:pt x="255" y="471"/>
                    <a:pt x="255" y="471"/>
                  </a:cubicBezTo>
                  <a:cubicBezTo>
                    <a:pt x="451" y="275"/>
                    <a:pt x="451" y="275"/>
                    <a:pt x="451" y="275"/>
                  </a:cubicBezTo>
                  <a:cubicBezTo>
                    <a:pt x="599" y="292"/>
                    <a:pt x="599" y="292"/>
                    <a:pt x="599" y="292"/>
                  </a:cubicBezTo>
                  <a:cubicBezTo>
                    <a:pt x="632" y="295"/>
                    <a:pt x="664" y="307"/>
                    <a:pt x="692" y="325"/>
                  </a:cubicBezTo>
                  <a:cubicBezTo>
                    <a:pt x="932" y="479"/>
                    <a:pt x="932" y="479"/>
                    <a:pt x="932" y="479"/>
                  </a:cubicBezTo>
                  <a:cubicBezTo>
                    <a:pt x="945" y="487"/>
                    <a:pt x="958" y="497"/>
                    <a:pt x="970" y="507"/>
                  </a:cubicBezTo>
                  <a:cubicBezTo>
                    <a:pt x="970" y="850"/>
                    <a:pt x="970" y="850"/>
                    <a:pt x="970" y="850"/>
                  </a:cubicBezTo>
                  <a:cubicBezTo>
                    <a:pt x="970" y="876"/>
                    <a:pt x="948" y="898"/>
                    <a:pt x="922" y="898"/>
                  </a:cubicBezTo>
                  <a:cubicBezTo>
                    <a:pt x="913" y="898"/>
                    <a:pt x="905" y="896"/>
                    <a:pt x="898" y="891"/>
                  </a:cubicBezTo>
                  <a:cubicBezTo>
                    <a:pt x="896" y="864"/>
                    <a:pt x="888" y="840"/>
                    <a:pt x="874" y="819"/>
                  </a:cubicBezTo>
                  <a:cubicBezTo>
                    <a:pt x="874" y="700"/>
                    <a:pt x="874" y="700"/>
                    <a:pt x="874" y="700"/>
                  </a:cubicBezTo>
                  <a:cubicBezTo>
                    <a:pt x="874" y="651"/>
                    <a:pt x="849" y="605"/>
                    <a:pt x="808" y="577"/>
                  </a:cubicBezTo>
                  <a:cubicBezTo>
                    <a:pt x="795" y="568"/>
                    <a:pt x="780" y="562"/>
                    <a:pt x="765" y="557"/>
                  </a:cubicBezTo>
                  <a:cubicBezTo>
                    <a:pt x="520" y="491"/>
                    <a:pt x="520" y="491"/>
                    <a:pt x="520" y="491"/>
                  </a:cubicBezTo>
                  <a:cubicBezTo>
                    <a:pt x="513" y="489"/>
                    <a:pt x="505" y="490"/>
                    <a:pt x="499" y="495"/>
                  </a:cubicBezTo>
                  <a:cubicBezTo>
                    <a:pt x="493" y="499"/>
                    <a:pt x="490" y="506"/>
                    <a:pt x="490" y="514"/>
                  </a:cubicBezTo>
                  <a:cubicBezTo>
                    <a:pt x="490" y="538"/>
                    <a:pt x="490" y="538"/>
                    <a:pt x="490" y="538"/>
                  </a:cubicBezTo>
                  <a:cubicBezTo>
                    <a:pt x="490" y="545"/>
                    <a:pt x="493" y="551"/>
                    <a:pt x="498" y="556"/>
                  </a:cubicBezTo>
                  <a:cubicBezTo>
                    <a:pt x="710" y="747"/>
                    <a:pt x="710" y="747"/>
                    <a:pt x="710" y="747"/>
                  </a:cubicBezTo>
                  <a:cubicBezTo>
                    <a:pt x="723" y="758"/>
                    <a:pt x="730" y="774"/>
                    <a:pt x="730" y="791"/>
                  </a:cubicBezTo>
                  <a:cubicBezTo>
                    <a:pt x="730" y="823"/>
                    <a:pt x="703" y="850"/>
                    <a:pt x="671" y="850"/>
                  </a:cubicBezTo>
                  <a:cubicBezTo>
                    <a:pt x="661" y="850"/>
                    <a:pt x="661" y="850"/>
                    <a:pt x="661" y="850"/>
                  </a:cubicBezTo>
                  <a:cubicBezTo>
                    <a:pt x="648" y="850"/>
                    <a:pt x="636" y="846"/>
                    <a:pt x="626" y="839"/>
                  </a:cubicBezTo>
                  <a:lnTo>
                    <a:pt x="411" y="682"/>
                  </a:lnTo>
                  <a:close/>
                  <a:moveTo>
                    <a:pt x="658" y="898"/>
                  </a:moveTo>
                  <a:cubicBezTo>
                    <a:pt x="658" y="898"/>
                    <a:pt x="658" y="898"/>
                    <a:pt x="658" y="898"/>
                  </a:cubicBezTo>
                  <a:cubicBezTo>
                    <a:pt x="659" y="898"/>
                    <a:pt x="660" y="898"/>
                    <a:pt x="661" y="898"/>
                  </a:cubicBezTo>
                  <a:cubicBezTo>
                    <a:pt x="671" y="898"/>
                    <a:pt x="671" y="898"/>
                    <a:pt x="671" y="898"/>
                  </a:cubicBezTo>
                  <a:cubicBezTo>
                    <a:pt x="725" y="898"/>
                    <a:pt x="770" y="857"/>
                    <a:pt x="777" y="805"/>
                  </a:cubicBezTo>
                  <a:cubicBezTo>
                    <a:pt x="819" y="815"/>
                    <a:pt x="850" y="853"/>
                    <a:pt x="850" y="898"/>
                  </a:cubicBezTo>
                  <a:cubicBezTo>
                    <a:pt x="850" y="951"/>
                    <a:pt x="807" y="994"/>
                    <a:pt x="754" y="994"/>
                  </a:cubicBezTo>
                  <a:cubicBezTo>
                    <a:pt x="701" y="994"/>
                    <a:pt x="658" y="951"/>
                    <a:pt x="658" y="898"/>
                  </a:cubicBezTo>
                  <a:close/>
                  <a:moveTo>
                    <a:pt x="821" y="1053"/>
                  </a:moveTo>
                  <a:cubicBezTo>
                    <a:pt x="754" y="1126"/>
                    <a:pt x="754" y="1126"/>
                    <a:pt x="754" y="1126"/>
                  </a:cubicBezTo>
                  <a:cubicBezTo>
                    <a:pt x="687" y="1053"/>
                    <a:pt x="687" y="1053"/>
                    <a:pt x="687" y="1053"/>
                  </a:cubicBezTo>
                  <a:cubicBezTo>
                    <a:pt x="708" y="1046"/>
                    <a:pt x="731" y="1042"/>
                    <a:pt x="754" y="1042"/>
                  </a:cubicBezTo>
                  <a:cubicBezTo>
                    <a:pt x="777" y="1042"/>
                    <a:pt x="800" y="1046"/>
                    <a:pt x="821" y="1053"/>
                  </a:cubicBezTo>
                  <a:close/>
                  <a:moveTo>
                    <a:pt x="539" y="1234"/>
                  </a:moveTo>
                  <a:cubicBezTo>
                    <a:pt x="547" y="1166"/>
                    <a:pt x="586" y="1108"/>
                    <a:pt x="641" y="1074"/>
                  </a:cubicBezTo>
                  <a:cubicBezTo>
                    <a:pt x="754" y="1198"/>
                    <a:pt x="754" y="1198"/>
                    <a:pt x="754" y="1198"/>
                  </a:cubicBezTo>
                  <a:cubicBezTo>
                    <a:pt x="867" y="1074"/>
                    <a:pt x="867" y="1074"/>
                    <a:pt x="867" y="1074"/>
                  </a:cubicBezTo>
                  <a:cubicBezTo>
                    <a:pt x="922" y="1108"/>
                    <a:pt x="961" y="1166"/>
                    <a:pt x="969" y="1234"/>
                  </a:cubicBezTo>
                  <a:lnTo>
                    <a:pt x="539" y="1234"/>
                  </a:lnTo>
                  <a:close/>
                  <a:moveTo>
                    <a:pt x="1138" y="1066"/>
                  </a:moveTo>
                  <a:cubicBezTo>
                    <a:pt x="1138" y="1013"/>
                    <a:pt x="1181" y="970"/>
                    <a:pt x="1234" y="970"/>
                  </a:cubicBezTo>
                  <a:cubicBezTo>
                    <a:pt x="1287" y="970"/>
                    <a:pt x="1330" y="1013"/>
                    <a:pt x="1330" y="1066"/>
                  </a:cubicBezTo>
                  <a:cubicBezTo>
                    <a:pt x="1330" y="1119"/>
                    <a:pt x="1287" y="1162"/>
                    <a:pt x="1234" y="1162"/>
                  </a:cubicBezTo>
                  <a:cubicBezTo>
                    <a:pt x="1181" y="1162"/>
                    <a:pt x="1138" y="1119"/>
                    <a:pt x="1138" y="1066"/>
                  </a:cubicBezTo>
                  <a:close/>
                  <a:moveTo>
                    <a:pt x="1301" y="1221"/>
                  </a:moveTo>
                  <a:cubicBezTo>
                    <a:pt x="1234" y="1294"/>
                    <a:pt x="1234" y="1294"/>
                    <a:pt x="1234" y="1294"/>
                  </a:cubicBezTo>
                  <a:cubicBezTo>
                    <a:pt x="1167" y="1221"/>
                    <a:pt x="1167" y="1221"/>
                    <a:pt x="1167" y="1221"/>
                  </a:cubicBezTo>
                  <a:cubicBezTo>
                    <a:pt x="1188" y="1214"/>
                    <a:pt x="1211" y="1210"/>
                    <a:pt x="1234" y="1210"/>
                  </a:cubicBezTo>
                  <a:cubicBezTo>
                    <a:pt x="1257" y="1210"/>
                    <a:pt x="1280" y="1214"/>
                    <a:pt x="1301" y="1221"/>
                  </a:cubicBezTo>
                  <a:close/>
                  <a:moveTo>
                    <a:pt x="1019" y="1402"/>
                  </a:moveTo>
                  <a:cubicBezTo>
                    <a:pt x="1027" y="1334"/>
                    <a:pt x="1066" y="1276"/>
                    <a:pt x="1121" y="1242"/>
                  </a:cubicBezTo>
                  <a:cubicBezTo>
                    <a:pt x="1234" y="1366"/>
                    <a:pt x="1234" y="1366"/>
                    <a:pt x="1234" y="1366"/>
                  </a:cubicBezTo>
                  <a:cubicBezTo>
                    <a:pt x="1347" y="1242"/>
                    <a:pt x="1347" y="1242"/>
                    <a:pt x="1347" y="1242"/>
                  </a:cubicBezTo>
                  <a:cubicBezTo>
                    <a:pt x="1402" y="1276"/>
                    <a:pt x="1441" y="1334"/>
                    <a:pt x="1449" y="1402"/>
                  </a:cubicBezTo>
                  <a:lnTo>
                    <a:pt x="1019" y="1402"/>
                  </a:lnTo>
                  <a:close/>
                  <a:moveTo>
                    <a:pt x="1019" y="1402"/>
                  </a:moveTo>
                  <a:cubicBezTo>
                    <a:pt x="1019" y="1402"/>
                    <a:pt x="1019" y="1402"/>
                    <a:pt x="1019" y="140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5"/>
            <p:cNvSpPr>
              <a:spLocks noEditPoints="1"/>
            </p:cNvSpPr>
            <p:nvPr/>
          </p:nvSpPr>
          <p:spPr bwMode="auto">
            <a:xfrm>
              <a:off x="4767263" y="2319338"/>
              <a:ext cx="169863" cy="150813"/>
            </a:xfrm>
            <a:custGeom>
              <a:avLst/>
              <a:gdLst>
                <a:gd name="T0" fmla="*/ 107 w 107"/>
                <a:gd name="T1" fmla="*/ 14 h 95"/>
                <a:gd name="T2" fmla="*/ 93 w 107"/>
                <a:gd name="T3" fmla="*/ 0 h 95"/>
                <a:gd name="T4" fmla="*/ 25 w 107"/>
                <a:gd name="T5" fmla="*/ 68 h 95"/>
                <a:gd name="T6" fmla="*/ 13 w 107"/>
                <a:gd name="T7" fmla="*/ 56 h 95"/>
                <a:gd name="T8" fmla="*/ 0 w 107"/>
                <a:gd name="T9" fmla="*/ 70 h 95"/>
                <a:gd name="T10" fmla="*/ 25 w 107"/>
                <a:gd name="T11" fmla="*/ 95 h 95"/>
                <a:gd name="T12" fmla="*/ 107 w 107"/>
                <a:gd name="T13" fmla="*/ 14 h 95"/>
                <a:gd name="T14" fmla="*/ 107 w 107"/>
                <a:gd name="T15" fmla="*/ 14 h 95"/>
                <a:gd name="T16" fmla="*/ 107 w 107"/>
                <a:gd name="T17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95">
                  <a:moveTo>
                    <a:pt x="107" y="14"/>
                  </a:moveTo>
                  <a:lnTo>
                    <a:pt x="93" y="0"/>
                  </a:lnTo>
                  <a:lnTo>
                    <a:pt x="25" y="68"/>
                  </a:lnTo>
                  <a:lnTo>
                    <a:pt x="13" y="56"/>
                  </a:lnTo>
                  <a:lnTo>
                    <a:pt x="0" y="70"/>
                  </a:lnTo>
                  <a:lnTo>
                    <a:pt x="25" y="95"/>
                  </a:lnTo>
                  <a:lnTo>
                    <a:pt x="107" y="14"/>
                  </a:lnTo>
                  <a:close/>
                  <a:moveTo>
                    <a:pt x="107" y="14"/>
                  </a:moveTo>
                  <a:lnTo>
                    <a:pt x="107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6"/>
            <p:cNvSpPr>
              <a:spLocks noEditPoints="1"/>
            </p:cNvSpPr>
            <p:nvPr/>
          </p:nvSpPr>
          <p:spPr bwMode="auto">
            <a:xfrm>
              <a:off x="4767263" y="2319338"/>
              <a:ext cx="169863" cy="150813"/>
            </a:xfrm>
            <a:custGeom>
              <a:avLst/>
              <a:gdLst>
                <a:gd name="T0" fmla="*/ 107 w 107"/>
                <a:gd name="T1" fmla="*/ 14 h 95"/>
                <a:gd name="T2" fmla="*/ 93 w 107"/>
                <a:gd name="T3" fmla="*/ 0 h 95"/>
                <a:gd name="T4" fmla="*/ 25 w 107"/>
                <a:gd name="T5" fmla="*/ 68 h 95"/>
                <a:gd name="T6" fmla="*/ 13 w 107"/>
                <a:gd name="T7" fmla="*/ 56 h 95"/>
                <a:gd name="T8" fmla="*/ 0 w 107"/>
                <a:gd name="T9" fmla="*/ 70 h 95"/>
                <a:gd name="T10" fmla="*/ 25 w 107"/>
                <a:gd name="T11" fmla="*/ 95 h 95"/>
                <a:gd name="T12" fmla="*/ 107 w 107"/>
                <a:gd name="T13" fmla="*/ 14 h 95"/>
                <a:gd name="T14" fmla="*/ 107 w 107"/>
                <a:gd name="T15" fmla="*/ 14 h 95"/>
                <a:gd name="T16" fmla="*/ 107 w 107"/>
                <a:gd name="T17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95">
                  <a:moveTo>
                    <a:pt x="107" y="14"/>
                  </a:moveTo>
                  <a:lnTo>
                    <a:pt x="93" y="0"/>
                  </a:lnTo>
                  <a:lnTo>
                    <a:pt x="25" y="68"/>
                  </a:lnTo>
                  <a:lnTo>
                    <a:pt x="13" y="56"/>
                  </a:lnTo>
                  <a:lnTo>
                    <a:pt x="0" y="70"/>
                  </a:lnTo>
                  <a:lnTo>
                    <a:pt x="25" y="95"/>
                  </a:lnTo>
                  <a:lnTo>
                    <a:pt x="107" y="14"/>
                  </a:lnTo>
                  <a:moveTo>
                    <a:pt x="107" y="14"/>
                  </a:moveTo>
                  <a:lnTo>
                    <a:pt x="107" y="1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7"/>
            <p:cNvSpPr>
              <a:spLocks noEditPoints="1"/>
            </p:cNvSpPr>
            <p:nvPr/>
          </p:nvSpPr>
          <p:spPr bwMode="auto">
            <a:xfrm>
              <a:off x="4762500" y="2508251"/>
              <a:ext cx="88900" cy="88900"/>
            </a:xfrm>
            <a:custGeom>
              <a:avLst/>
              <a:gdLst>
                <a:gd name="T0" fmla="*/ 72 w 144"/>
                <a:gd name="T1" fmla="*/ 144 h 144"/>
                <a:gd name="T2" fmla="*/ 144 w 144"/>
                <a:gd name="T3" fmla="*/ 72 h 144"/>
                <a:gd name="T4" fmla="*/ 72 w 144"/>
                <a:gd name="T5" fmla="*/ 0 h 144"/>
                <a:gd name="T6" fmla="*/ 0 w 144"/>
                <a:gd name="T7" fmla="*/ 72 h 144"/>
                <a:gd name="T8" fmla="*/ 72 w 144"/>
                <a:gd name="T9" fmla="*/ 144 h 144"/>
                <a:gd name="T10" fmla="*/ 72 w 144"/>
                <a:gd name="T11" fmla="*/ 48 h 144"/>
                <a:gd name="T12" fmla="*/ 96 w 144"/>
                <a:gd name="T13" fmla="*/ 72 h 144"/>
                <a:gd name="T14" fmla="*/ 72 w 144"/>
                <a:gd name="T15" fmla="*/ 96 h 144"/>
                <a:gd name="T16" fmla="*/ 48 w 144"/>
                <a:gd name="T17" fmla="*/ 72 h 144"/>
                <a:gd name="T18" fmla="*/ 72 w 144"/>
                <a:gd name="T19" fmla="*/ 48 h 144"/>
                <a:gd name="T20" fmla="*/ 72 w 144"/>
                <a:gd name="T21" fmla="*/ 48 h 144"/>
                <a:gd name="T22" fmla="*/ 72 w 144"/>
                <a:gd name="T23" fmla="*/ 4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44">
                  <a:moveTo>
                    <a:pt x="72" y="144"/>
                  </a:move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lose/>
                  <a:moveTo>
                    <a:pt x="72" y="48"/>
                  </a:moveTo>
                  <a:cubicBezTo>
                    <a:pt x="85" y="48"/>
                    <a:pt x="96" y="59"/>
                    <a:pt x="96" y="72"/>
                  </a:cubicBezTo>
                  <a:cubicBezTo>
                    <a:pt x="96" y="85"/>
                    <a:pt x="85" y="96"/>
                    <a:pt x="72" y="96"/>
                  </a:cubicBezTo>
                  <a:cubicBezTo>
                    <a:pt x="59" y="96"/>
                    <a:pt x="48" y="85"/>
                    <a:pt x="48" y="72"/>
                  </a:cubicBezTo>
                  <a:cubicBezTo>
                    <a:pt x="48" y="59"/>
                    <a:pt x="59" y="48"/>
                    <a:pt x="72" y="48"/>
                  </a:cubicBezTo>
                  <a:close/>
                  <a:moveTo>
                    <a:pt x="72" y="48"/>
                  </a:moveTo>
                  <a:cubicBezTo>
                    <a:pt x="72" y="48"/>
                    <a:pt x="72" y="48"/>
                    <a:pt x="72" y="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38"/>
            <p:cNvSpPr>
              <a:spLocks noChangeArrowheads="1"/>
            </p:cNvSpPr>
            <p:nvPr/>
          </p:nvSpPr>
          <p:spPr bwMode="auto">
            <a:xfrm>
              <a:off x="4556125" y="2419351"/>
              <a:ext cx="177800" cy="301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39"/>
            <p:cNvSpPr>
              <a:spLocks noChangeArrowheads="1"/>
            </p:cNvSpPr>
            <p:nvPr/>
          </p:nvSpPr>
          <p:spPr bwMode="auto">
            <a:xfrm>
              <a:off x="4556125" y="2538413"/>
              <a:ext cx="117475" cy="285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40"/>
            <p:cNvSpPr>
              <a:spLocks noChangeArrowheads="1"/>
            </p:cNvSpPr>
            <p:nvPr/>
          </p:nvSpPr>
          <p:spPr bwMode="auto">
            <a:xfrm>
              <a:off x="4703763" y="2538413"/>
              <a:ext cx="30163" cy="285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41"/>
            <p:cNvSpPr>
              <a:spLocks noChangeArrowheads="1"/>
            </p:cNvSpPr>
            <p:nvPr/>
          </p:nvSpPr>
          <p:spPr bwMode="auto">
            <a:xfrm>
              <a:off x="4556125" y="2478088"/>
              <a:ext cx="177800" cy="301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Rectangle 62"/>
          <p:cNvSpPr/>
          <p:nvPr/>
        </p:nvSpPr>
        <p:spPr>
          <a:xfrm flipH="1">
            <a:off x="869452" y="1411218"/>
            <a:ext cx="1340110" cy="707886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50%</a:t>
            </a:r>
            <a:br>
              <a:rPr lang="en-US" sz="1200" b="1" i="1" dirty="0">
                <a:solidFill>
                  <a:schemeClr val="bg1"/>
                </a:solidFill>
              </a:rPr>
            </a:br>
            <a:r>
              <a:rPr lang="en-US" sz="1000" i="1" dirty="0">
                <a:solidFill>
                  <a:schemeClr val="bg1"/>
                </a:solidFill>
              </a:rPr>
              <a:t>of all Director and </a:t>
            </a:r>
            <a:br>
              <a:rPr lang="en-US" sz="1000" i="1" dirty="0">
                <a:solidFill>
                  <a:schemeClr val="bg1"/>
                </a:solidFill>
              </a:rPr>
            </a:br>
            <a:r>
              <a:rPr lang="en-US" sz="1000" i="1" dirty="0">
                <a:solidFill>
                  <a:schemeClr val="bg1"/>
                </a:solidFill>
              </a:rPr>
              <a:t>Managing Director roles </a:t>
            </a:r>
            <a:br>
              <a:rPr lang="en-US" sz="1000" i="1" dirty="0">
                <a:solidFill>
                  <a:schemeClr val="bg1"/>
                </a:solidFill>
              </a:rPr>
            </a:br>
            <a:r>
              <a:rPr lang="en-US" sz="1000" i="1" dirty="0">
                <a:solidFill>
                  <a:schemeClr val="bg1"/>
                </a:solidFill>
              </a:rPr>
              <a:t>were filled internally.</a:t>
            </a:r>
            <a:endParaRPr lang="en-US" sz="800" i="1" dirty="0">
              <a:solidFill>
                <a:schemeClr val="bg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 flipH="1">
            <a:off x="869452" y="2683167"/>
            <a:ext cx="1263166" cy="861774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21 positions</a:t>
            </a:r>
            <a:br>
              <a:rPr lang="en-US" sz="1200" b="1" i="1" dirty="0">
                <a:solidFill>
                  <a:schemeClr val="bg1"/>
                </a:solidFill>
              </a:rPr>
            </a:br>
            <a:r>
              <a:rPr lang="en-US" sz="1000" i="1" dirty="0">
                <a:solidFill>
                  <a:schemeClr val="bg1"/>
                </a:solidFill>
              </a:rPr>
              <a:t>of 51 open positions </a:t>
            </a:r>
            <a:br>
              <a:rPr lang="en-US" sz="1000" i="1" dirty="0">
                <a:solidFill>
                  <a:schemeClr val="bg1"/>
                </a:solidFill>
              </a:rPr>
            </a:br>
            <a:r>
              <a:rPr lang="en-US" sz="1000" i="1" dirty="0">
                <a:solidFill>
                  <a:schemeClr val="bg1"/>
                </a:solidFill>
              </a:rPr>
              <a:t>were filled through our </a:t>
            </a:r>
            <a:br>
              <a:rPr lang="en-US" sz="1000" i="1" dirty="0">
                <a:solidFill>
                  <a:schemeClr val="bg1"/>
                </a:solidFill>
              </a:rPr>
            </a:br>
            <a:r>
              <a:rPr lang="en-US" sz="1000" i="1" dirty="0">
                <a:solidFill>
                  <a:schemeClr val="bg1"/>
                </a:solidFill>
              </a:rPr>
              <a:t>internal recruiting </a:t>
            </a:r>
            <a:br>
              <a:rPr lang="en-US" sz="1000" i="1" dirty="0">
                <a:solidFill>
                  <a:schemeClr val="bg1"/>
                </a:solidFill>
              </a:rPr>
            </a:br>
            <a:r>
              <a:rPr lang="en-US" sz="1000" i="1" dirty="0">
                <a:solidFill>
                  <a:schemeClr val="bg1"/>
                </a:solidFill>
              </a:rPr>
              <a:t>initiatives..</a:t>
            </a:r>
            <a:endParaRPr lang="en-US" sz="800" i="1" dirty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 flipH="1">
            <a:off x="869452" y="4109003"/>
            <a:ext cx="1168590" cy="553998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42%</a:t>
            </a:r>
            <a:br>
              <a:rPr lang="en-US" sz="1200" b="1" i="1" dirty="0">
                <a:solidFill>
                  <a:schemeClr val="bg1"/>
                </a:solidFill>
              </a:rPr>
            </a:br>
            <a:r>
              <a:rPr lang="en-US" sz="1000" i="1" dirty="0">
                <a:solidFill>
                  <a:schemeClr val="bg1"/>
                </a:solidFill>
              </a:rPr>
              <a:t>of all vacancies were </a:t>
            </a:r>
            <a:br>
              <a:rPr lang="en-US" sz="1000" i="1" dirty="0">
                <a:solidFill>
                  <a:schemeClr val="bg1"/>
                </a:solidFill>
              </a:rPr>
            </a:br>
            <a:r>
              <a:rPr lang="en-US" sz="1000" i="1" dirty="0">
                <a:solidFill>
                  <a:schemeClr val="bg1"/>
                </a:solidFill>
              </a:rPr>
              <a:t>filled internally.</a:t>
            </a:r>
            <a:endParaRPr lang="en-US" sz="800" i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49518" y="679266"/>
            <a:ext cx="2961640" cy="2116746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49518" y="2836238"/>
            <a:ext cx="2961640" cy="2116746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09507" y="679266"/>
            <a:ext cx="3605721" cy="1921059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09507" y="2647950"/>
            <a:ext cx="3605721" cy="230503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342279747"/>
              </p:ext>
            </p:extLst>
          </p:nvPr>
        </p:nvGraphicFramePr>
        <p:xfrm>
          <a:off x="2409507" y="1038133"/>
          <a:ext cx="3507296" cy="158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248830423"/>
              </p:ext>
            </p:extLst>
          </p:nvPr>
        </p:nvGraphicFramePr>
        <p:xfrm>
          <a:off x="6453892" y="1160071"/>
          <a:ext cx="2152892" cy="158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787600350"/>
              </p:ext>
            </p:extLst>
          </p:nvPr>
        </p:nvGraphicFramePr>
        <p:xfrm>
          <a:off x="2409507" y="3220721"/>
          <a:ext cx="3507296" cy="1656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751639325"/>
              </p:ext>
            </p:extLst>
          </p:nvPr>
        </p:nvGraphicFramePr>
        <p:xfrm>
          <a:off x="6086348" y="3444240"/>
          <a:ext cx="2887980" cy="1493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ctangle 13"/>
          <p:cNvSpPr/>
          <p:nvPr/>
        </p:nvSpPr>
        <p:spPr>
          <a:xfrm flipH="1">
            <a:off x="3095075" y="726891"/>
            <a:ext cx="2234586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Part-Time vs. Full-Time Employees</a:t>
            </a:r>
          </a:p>
        </p:txBody>
      </p:sp>
      <p:sp>
        <p:nvSpPr>
          <p:cNvPr id="15" name="Rectangle 14"/>
          <p:cNvSpPr/>
          <p:nvPr/>
        </p:nvSpPr>
        <p:spPr>
          <a:xfrm flipH="1">
            <a:off x="3243351" y="2695575"/>
            <a:ext cx="1938031" cy="415498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 To Quit The Job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(Employees are most likely to leave their job </a:t>
            </a:r>
            <a:br>
              <a:rPr lang="en-US" sz="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around their one year anniversary)</a:t>
            </a:r>
          </a:p>
        </p:txBody>
      </p:sp>
      <p:sp>
        <p:nvSpPr>
          <p:cNvPr id="17" name="Rectangle 16"/>
          <p:cNvSpPr/>
          <p:nvPr/>
        </p:nvSpPr>
        <p:spPr>
          <a:xfrm flipH="1">
            <a:off x="6720533" y="726891"/>
            <a:ext cx="1383391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Female To Male Ratio</a:t>
            </a:r>
            <a:endParaRPr lang="en-US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flipH="1">
            <a:off x="6282400" y="2883863"/>
            <a:ext cx="2495876" cy="461665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Notices During First Year By Age Group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Employees under the age of 25 most likely quit </a:t>
            </a:r>
            <a:br>
              <a:rPr lang="en-US" sz="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their job during their first year of employment.)</a:t>
            </a:r>
          </a:p>
        </p:txBody>
      </p:sp>
    </p:spTree>
    <p:extLst>
      <p:ext uri="{BB962C8B-B14F-4D97-AF65-F5344CB8AC3E}">
        <p14:creationId xmlns:p14="http://schemas.microsoft.com/office/powerpoint/2010/main" val="568657037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Customer Service Team Dashboard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629" y="663429"/>
            <a:ext cx="4418511" cy="213055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94861" y="663429"/>
            <a:ext cx="4418511" cy="213055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30629" y="2822430"/>
            <a:ext cx="4418511" cy="213055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594861" y="2822430"/>
            <a:ext cx="4418511" cy="213055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30629" y="663429"/>
            <a:ext cx="261619" cy="213055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Resolutions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30629" y="2822430"/>
            <a:ext cx="261619" cy="213055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Response Time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594861" y="663429"/>
            <a:ext cx="261619" cy="213055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Monthly Tickets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594861" y="2822430"/>
            <a:ext cx="261619" cy="213055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Top Agents</a:t>
            </a:r>
          </a:p>
        </p:txBody>
      </p:sp>
      <p:graphicFrame>
        <p:nvGraphicFramePr>
          <p:cNvPr id="37" name="Chart 36"/>
          <p:cNvGraphicFramePr/>
          <p:nvPr>
            <p:extLst>
              <p:ext uri="{D42A27DB-BD31-4B8C-83A1-F6EECF244321}">
                <p14:modId xmlns:p14="http://schemas.microsoft.com/office/powerpoint/2010/main" val="554062947"/>
              </p:ext>
            </p:extLst>
          </p:nvPr>
        </p:nvGraphicFramePr>
        <p:xfrm>
          <a:off x="1584198" y="784664"/>
          <a:ext cx="2887980" cy="1888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9" name="Chart 38"/>
          <p:cNvGraphicFramePr/>
          <p:nvPr>
            <p:extLst>
              <p:ext uri="{D42A27DB-BD31-4B8C-83A1-F6EECF244321}">
                <p14:modId xmlns:p14="http://schemas.microsoft.com/office/powerpoint/2010/main" val="274945501"/>
              </p:ext>
            </p:extLst>
          </p:nvPr>
        </p:nvGraphicFramePr>
        <p:xfrm>
          <a:off x="1582674" y="2931752"/>
          <a:ext cx="2889504" cy="1911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" name="Rectangle 39"/>
          <p:cNvSpPr/>
          <p:nvPr/>
        </p:nvSpPr>
        <p:spPr>
          <a:xfrm>
            <a:off x="469210" y="784664"/>
            <a:ext cx="1069267" cy="9252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Call </a:t>
            </a:r>
            <a:b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Resolution</a:t>
            </a:r>
            <a:b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60%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69210" y="1747474"/>
            <a:ext cx="1069267" cy="9252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Unresolved </a:t>
            </a:r>
            <a:b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Calls</a:t>
            </a:r>
            <a:b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10%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69210" y="2943665"/>
            <a:ext cx="1069267" cy="9252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Avg. Call Response Time (sec)</a:t>
            </a:r>
            <a:b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34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69210" y="3906475"/>
            <a:ext cx="1069267" cy="9252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Best Day To </a:t>
            </a:r>
            <a:b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Call</a:t>
            </a:r>
            <a:b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Monday</a:t>
            </a:r>
          </a:p>
        </p:txBody>
      </p:sp>
      <p:graphicFrame>
        <p:nvGraphicFramePr>
          <p:cNvPr id="46" name="Chart 45">
            <a:extLst>
              <a:ext uri="{FF2B5EF4-FFF2-40B4-BE49-F238E27FC236}">
                <a16:creationId xmlns:a16="http://schemas.microsoft.com/office/drawing/2014/main" id="{7F347FC0-194B-4AB1-82F0-FF991E5DFD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7158017"/>
              </p:ext>
            </p:extLst>
          </p:nvPr>
        </p:nvGraphicFramePr>
        <p:xfrm>
          <a:off x="5000625" y="784665"/>
          <a:ext cx="3857625" cy="1906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235666"/>
              </p:ext>
            </p:extLst>
          </p:nvPr>
        </p:nvGraphicFramePr>
        <p:xfrm>
          <a:off x="5010150" y="2921201"/>
          <a:ext cx="3848100" cy="1933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7090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Agent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First call resolution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Avg. call per HR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Positive customer feedback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184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Name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xx%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----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xx%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184">
                <a:tc>
                  <a:txBody>
                    <a:bodyPr/>
                    <a:lstStyle/>
                    <a:p>
                      <a:pPr algn="l"/>
                      <a:r>
                        <a:rPr lang="en-US" sz="900"/>
                        <a:t>Name</a:t>
                      </a:r>
                      <a:endParaRPr lang="en-US" sz="900" dirty="0"/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xx%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/>
                        <a:t>----</a:t>
                      </a:r>
                      <a:endParaRPr lang="en-US" sz="9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xx%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184">
                <a:tc>
                  <a:txBody>
                    <a:bodyPr/>
                    <a:lstStyle/>
                    <a:p>
                      <a:pPr algn="l"/>
                      <a:r>
                        <a:rPr lang="en-US" sz="900"/>
                        <a:t>Name</a:t>
                      </a:r>
                      <a:endParaRPr lang="en-US" sz="900" dirty="0"/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xx%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/>
                        <a:t>----</a:t>
                      </a:r>
                      <a:endParaRPr lang="en-US" sz="9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xx%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184">
                <a:tc>
                  <a:txBody>
                    <a:bodyPr/>
                    <a:lstStyle/>
                    <a:p>
                      <a:pPr algn="l"/>
                      <a:r>
                        <a:rPr lang="en-US" sz="900"/>
                        <a:t>Name</a:t>
                      </a:r>
                      <a:endParaRPr lang="en-US" sz="900" dirty="0"/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xx%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/>
                        <a:t>----</a:t>
                      </a:r>
                      <a:endParaRPr lang="en-US" sz="9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xx%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184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Name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xx%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----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xx%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5384150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43655" y="1231717"/>
            <a:ext cx="3381020" cy="184851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9" name="Rectangle 8"/>
          <p:cNvSpPr/>
          <p:nvPr/>
        </p:nvSpPr>
        <p:spPr>
          <a:xfrm>
            <a:off x="130629" y="1231717"/>
            <a:ext cx="3381020" cy="18485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3543655" y="3104474"/>
            <a:ext cx="3381020" cy="184851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" name="Rectangle 12"/>
          <p:cNvSpPr/>
          <p:nvPr/>
        </p:nvSpPr>
        <p:spPr>
          <a:xfrm>
            <a:off x="130629" y="3104474"/>
            <a:ext cx="3381020" cy="18485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Customer Support KPI Dashboard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CB49E1-A8E3-44EF-AC4C-302790B10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6293760"/>
              </p:ext>
            </p:extLst>
          </p:nvPr>
        </p:nvGraphicFramePr>
        <p:xfrm>
          <a:off x="175179" y="1566167"/>
          <a:ext cx="3291922" cy="151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6962775" y="679266"/>
            <a:ext cx="2050597" cy="212049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962775" y="2832484"/>
            <a:ext cx="2050597" cy="212049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E2CB49E1-A8E3-44EF-AC4C-302790B10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5423225"/>
              </p:ext>
            </p:extLst>
          </p:nvPr>
        </p:nvGraphicFramePr>
        <p:xfrm>
          <a:off x="3588204" y="1566167"/>
          <a:ext cx="3291922" cy="151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E2CB49E1-A8E3-44EF-AC4C-302790B10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6042397"/>
              </p:ext>
            </p:extLst>
          </p:nvPr>
        </p:nvGraphicFramePr>
        <p:xfrm>
          <a:off x="3588204" y="3413547"/>
          <a:ext cx="3291922" cy="151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204572432"/>
              </p:ext>
            </p:extLst>
          </p:nvPr>
        </p:nvGraphicFramePr>
        <p:xfrm>
          <a:off x="7002779" y="3247238"/>
          <a:ext cx="1970588" cy="1709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Rectangle 21"/>
          <p:cNvSpPr/>
          <p:nvPr/>
        </p:nvSpPr>
        <p:spPr>
          <a:xfrm flipH="1">
            <a:off x="7180159" y="2870584"/>
            <a:ext cx="1615827" cy="338554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 Time to Solve an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Issue 2020</a:t>
            </a:r>
            <a:endParaRPr lang="en-US" sz="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4517622" y="3142574"/>
            <a:ext cx="1433086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Cost per Support 2020</a:t>
            </a:r>
            <a:endParaRPr lang="en-US" sz="800" i="1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H="1">
            <a:off x="3918100" y="1269817"/>
            <a:ext cx="2632132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Revenue &amp; Costs of Revenue 2015 - 2020</a:t>
            </a:r>
            <a:endParaRPr lang="en-US" sz="800" i="1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H="1">
            <a:off x="567590" y="1269817"/>
            <a:ext cx="2507097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Request Volume vs. Service Level 2020</a:t>
            </a:r>
            <a:endParaRPr lang="en-US" sz="800" i="1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H="1">
            <a:off x="1005211" y="3142574"/>
            <a:ext cx="1631857" cy="50783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Customer Retention 2020</a:t>
            </a:r>
            <a:br>
              <a:rPr lang="en-US" sz="1100" b="1" dirty="0">
                <a:solidFill>
                  <a:schemeClr val="bg1"/>
                </a:solidFill>
              </a:rPr>
            </a:br>
            <a:r>
              <a:rPr lang="en-US" sz="1100" dirty="0">
                <a:solidFill>
                  <a:schemeClr val="bg1"/>
                </a:solidFill>
              </a:rPr>
              <a:t>Target &gt;=90%</a:t>
            </a:r>
            <a:br>
              <a:rPr lang="en-US" sz="1100" dirty="0">
                <a:solidFill>
                  <a:schemeClr val="bg1"/>
                </a:solidFill>
              </a:rPr>
            </a:br>
            <a:r>
              <a:rPr lang="en-US" sz="1100" b="1" dirty="0">
                <a:solidFill>
                  <a:schemeClr val="bg1"/>
                </a:solidFill>
              </a:rPr>
              <a:t>93%</a:t>
            </a:r>
            <a:endParaRPr lang="en-US" sz="800" b="1" i="1" dirty="0">
              <a:solidFill>
                <a:schemeClr val="bg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208022"/>
              </p:ext>
            </p:extLst>
          </p:nvPr>
        </p:nvGraphicFramePr>
        <p:xfrm>
          <a:off x="130626" y="679501"/>
          <a:ext cx="6794048" cy="516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8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5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85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6839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Avg. Requests Answered</a:t>
                      </a:r>
                      <a:br>
                        <a:rPr lang="en-US" sz="1050" dirty="0"/>
                      </a:br>
                      <a:r>
                        <a:rPr lang="en-US" sz="1050" b="0" dirty="0"/>
                        <a:t>123</a:t>
                      </a:r>
                    </a:p>
                  </a:txBody>
                  <a:tcPr anchor="ctr">
                    <a:lnL w="12700" cmpd="sng">
                      <a:noFill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Total Requests</a:t>
                      </a:r>
                      <a:br>
                        <a:rPr lang="en-US" sz="1050" dirty="0"/>
                      </a:br>
                      <a:r>
                        <a:rPr lang="en-US" sz="1050" b="0" dirty="0"/>
                        <a:t>$1,234,456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Total Revenue 2020</a:t>
                      </a:r>
                      <a:br>
                        <a:rPr lang="en-US" sz="1050" dirty="0"/>
                      </a:br>
                      <a:r>
                        <a:rPr lang="en-US" sz="1050" b="0" dirty="0"/>
                        <a:t>50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% Costs of Revenue</a:t>
                      </a:r>
                      <a:br>
                        <a:rPr lang="en-US" sz="1400" dirty="0"/>
                      </a:br>
                      <a:r>
                        <a:rPr lang="en-US" sz="1050" b="0" dirty="0"/>
                        <a:t>50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3552340995"/>
              </p:ext>
            </p:extLst>
          </p:nvPr>
        </p:nvGraphicFramePr>
        <p:xfrm>
          <a:off x="203197" y="3616959"/>
          <a:ext cx="3235884" cy="1360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2337411441"/>
              </p:ext>
            </p:extLst>
          </p:nvPr>
        </p:nvGraphicFramePr>
        <p:xfrm>
          <a:off x="6911626" y="1122887"/>
          <a:ext cx="2152892" cy="1591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2" name="Rectangle 31"/>
          <p:cNvSpPr/>
          <p:nvPr/>
        </p:nvSpPr>
        <p:spPr>
          <a:xfrm flipH="1">
            <a:off x="7274736" y="719906"/>
            <a:ext cx="1426673" cy="338554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Customer Satisfaction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US" sz="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306125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Customer Retention Dashboard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68437" y="663429"/>
            <a:ext cx="3355849" cy="213055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657523" y="663429"/>
            <a:ext cx="3355849" cy="213055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68437" y="2822430"/>
            <a:ext cx="3355849" cy="213055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657523" y="2822430"/>
            <a:ext cx="3355849" cy="213055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134454"/>
              </p:ext>
            </p:extLst>
          </p:nvPr>
        </p:nvGraphicFramePr>
        <p:xfrm>
          <a:off x="135572" y="663429"/>
          <a:ext cx="2099628" cy="4289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9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25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Overview</a:t>
                      </a:r>
                    </a:p>
                    <a:p>
                      <a:pPr algn="ctr"/>
                      <a:r>
                        <a:rPr lang="en-US" sz="1100" b="0" dirty="0">
                          <a:solidFill>
                            <a:schemeClr val="bg1"/>
                          </a:solidFill>
                        </a:rPr>
                        <a:t>Last Month vs. Previous Period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Total Customers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Total Revenue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Total</a:t>
                      </a:r>
                      <a:r>
                        <a:rPr lang="en-US" sz="10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MRR</a:t>
                      </a:r>
                      <a:endParaRPr 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NPS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Loyal</a:t>
                      </a:r>
                      <a:r>
                        <a:rPr lang="en-US" sz="10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Customer Rate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% Premium Users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Customer Lifetime Value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 flipH="1">
            <a:off x="6852142" y="714229"/>
            <a:ext cx="966610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 Churn</a:t>
            </a:r>
            <a:endParaRPr lang="en-US" sz="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6933895" y="2873230"/>
            <a:ext cx="803105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MRR Growth</a:t>
            </a:r>
            <a:endParaRPr lang="en-US" sz="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flipH="1">
            <a:off x="3429393" y="714229"/>
            <a:ext cx="1033937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Customer Churn</a:t>
            </a:r>
          </a:p>
        </p:txBody>
      </p:sp>
      <p:sp>
        <p:nvSpPr>
          <p:cNvPr id="17" name="Rectangle 16"/>
          <p:cNvSpPr/>
          <p:nvPr/>
        </p:nvSpPr>
        <p:spPr>
          <a:xfrm flipH="1">
            <a:off x="3505535" y="2873230"/>
            <a:ext cx="881652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 Retention</a:t>
            </a:r>
            <a:endParaRPr lang="en-US" sz="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1231220988"/>
              </p:ext>
            </p:extLst>
          </p:nvPr>
        </p:nvGraphicFramePr>
        <p:xfrm>
          <a:off x="2311072" y="1415990"/>
          <a:ext cx="3270578" cy="1360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Rounded Rectangle 18"/>
          <p:cNvSpPr/>
          <p:nvPr/>
        </p:nvSpPr>
        <p:spPr>
          <a:xfrm>
            <a:off x="2324274" y="957675"/>
            <a:ext cx="1605469" cy="440595"/>
          </a:xfrm>
          <a:prstGeom prst="roundRect">
            <a:avLst>
              <a:gd name="adj" fmla="val 1126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Last Month</a:t>
            </a:r>
            <a:br>
              <a:rPr lang="en-US" sz="900" i="1" dirty="0">
                <a:solidFill>
                  <a:schemeClr val="bg1"/>
                </a:solidFill>
              </a:rPr>
            </a:br>
            <a:r>
              <a:rPr lang="en-US" sz="900" i="1" dirty="0">
                <a:solidFill>
                  <a:schemeClr val="bg1"/>
                </a:solidFill>
              </a:rPr>
              <a:t>xx %(xx)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vs. Previous Period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3962980" y="957675"/>
            <a:ext cx="1605469" cy="440595"/>
          </a:xfrm>
          <a:prstGeom prst="roundRect">
            <a:avLst>
              <a:gd name="adj" fmla="val 1126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Total</a:t>
            </a:r>
            <a:br>
              <a:rPr lang="en-US" sz="900" i="1" dirty="0">
                <a:solidFill>
                  <a:schemeClr val="bg1"/>
                </a:solidFill>
              </a:rPr>
            </a:br>
            <a:r>
              <a:rPr lang="en-US" sz="900" i="1" dirty="0">
                <a:solidFill>
                  <a:schemeClr val="bg1"/>
                </a:solidFill>
              </a:rPr>
              <a:t>xx %(xx)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Last 12 months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713360" y="957675"/>
            <a:ext cx="1605469" cy="440595"/>
          </a:xfrm>
          <a:prstGeom prst="roundRect">
            <a:avLst>
              <a:gd name="adj" fmla="val 1126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Last Month</a:t>
            </a:r>
            <a:br>
              <a:rPr lang="en-US" sz="900" i="1" dirty="0">
                <a:solidFill>
                  <a:schemeClr val="bg1"/>
                </a:solidFill>
              </a:rPr>
            </a:br>
            <a:r>
              <a:rPr lang="en-US" sz="900" i="1" dirty="0">
                <a:solidFill>
                  <a:schemeClr val="bg1"/>
                </a:solidFill>
              </a:rPr>
              <a:t>xx %(xx)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vs. Previous Period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7352066" y="957675"/>
            <a:ext cx="1605469" cy="440595"/>
          </a:xfrm>
          <a:prstGeom prst="roundRect">
            <a:avLst>
              <a:gd name="adj" fmla="val 1126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Total</a:t>
            </a:r>
            <a:br>
              <a:rPr lang="en-US" sz="900" i="1" dirty="0">
                <a:solidFill>
                  <a:schemeClr val="bg1"/>
                </a:solidFill>
              </a:rPr>
            </a:br>
            <a:r>
              <a:rPr lang="en-US" sz="900" i="1" dirty="0">
                <a:solidFill>
                  <a:schemeClr val="bg1"/>
                </a:solidFill>
              </a:rPr>
              <a:t>xx %(xx)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Last 12 months</a:t>
            </a:r>
          </a:p>
        </p:txBody>
      </p:sp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1859264121"/>
              </p:ext>
            </p:extLst>
          </p:nvPr>
        </p:nvGraphicFramePr>
        <p:xfrm>
          <a:off x="5713360" y="1414897"/>
          <a:ext cx="3273552" cy="1362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233121155"/>
              </p:ext>
            </p:extLst>
          </p:nvPr>
        </p:nvGraphicFramePr>
        <p:xfrm>
          <a:off x="2308098" y="3605647"/>
          <a:ext cx="3273552" cy="1362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Rounded Rectangle 32"/>
          <p:cNvSpPr/>
          <p:nvPr/>
        </p:nvSpPr>
        <p:spPr>
          <a:xfrm>
            <a:off x="2324274" y="3116676"/>
            <a:ext cx="1605469" cy="440595"/>
          </a:xfrm>
          <a:prstGeom prst="roundRect">
            <a:avLst>
              <a:gd name="adj" fmla="val 1126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Net Gained Customers</a:t>
            </a:r>
            <a:br>
              <a:rPr lang="en-US" sz="900" i="1" dirty="0">
                <a:solidFill>
                  <a:schemeClr val="bg1"/>
                </a:solidFill>
              </a:rPr>
            </a:br>
            <a:r>
              <a:rPr lang="en-US" sz="900" i="1" dirty="0">
                <a:solidFill>
                  <a:schemeClr val="bg1"/>
                </a:solidFill>
              </a:rPr>
              <a:t>xx %(xx)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last month vs previous month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3962980" y="3116676"/>
            <a:ext cx="1605469" cy="440595"/>
          </a:xfrm>
          <a:prstGeom prst="roundRect">
            <a:avLst>
              <a:gd name="adj" fmla="val 1126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Net Retention</a:t>
            </a:r>
            <a:br>
              <a:rPr lang="en-US" sz="900" i="1" dirty="0">
                <a:solidFill>
                  <a:schemeClr val="bg1"/>
                </a:solidFill>
              </a:rPr>
            </a:br>
            <a:r>
              <a:rPr lang="en-US" sz="900" i="1" dirty="0">
                <a:solidFill>
                  <a:schemeClr val="bg1"/>
                </a:solidFill>
              </a:rPr>
              <a:t>xx %(xx)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last month vs previous month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5713360" y="3116677"/>
            <a:ext cx="1605469" cy="440595"/>
          </a:xfrm>
          <a:prstGeom prst="roundRect">
            <a:avLst>
              <a:gd name="adj" fmla="val 1126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Last Month</a:t>
            </a:r>
            <a:br>
              <a:rPr lang="en-US" sz="900" i="1" dirty="0">
                <a:solidFill>
                  <a:schemeClr val="bg1"/>
                </a:solidFill>
              </a:rPr>
            </a:br>
            <a:r>
              <a:rPr lang="en-US" sz="900" i="1" dirty="0">
                <a:solidFill>
                  <a:schemeClr val="bg1"/>
                </a:solidFill>
              </a:rPr>
              <a:t>xx %(xx)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vs. Previous Period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7352066" y="3116677"/>
            <a:ext cx="1605469" cy="440595"/>
          </a:xfrm>
          <a:prstGeom prst="roundRect">
            <a:avLst>
              <a:gd name="adj" fmla="val 1126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chemeClr val="bg1"/>
                </a:solidFill>
              </a:rPr>
              <a:t>Total</a:t>
            </a:r>
            <a:br>
              <a:rPr lang="en-US" sz="900" i="1" dirty="0">
                <a:solidFill>
                  <a:schemeClr val="bg1"/>
                </a:solidFill>
              </a:rPr>
            </a:br>
            <a:r>
              <a:rPr lang="en-US" sz="900" i="1" dirty="0">
                <a:solidFill>
                  <a:schemeClr val="bg1"/>
                </a:solidFill>
              </a:rPr>
              <a:t>xx %(xx)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Last 12 months</a:t>
            </a:r>
          </a:p>
        </p:txBody>
      </p:sp>
      <p:graphicFrame>
        <p:nvGraphicFramePr>
          <p:cNvPr id="42" name="Chart 41"/>
          <p:cNvGraphicFramePr/>
          <p:nvPr>
            <p:extLst>
              <p:ext uri="{D42A27DB-BD31-4B8C-83A1-F6EECF244321}">
                <p14:modId xmlns:p14="http://schemas.microsoft.com/office/powerpoint/2010/main" val="2276054045"/>
              </p:ext>
            </p:extLst>
          </p:nvPr>
        </p:nvGraphicFramePr>
        <p:xfrm>
          <a:off x="5698671" y="3605647"/>
          <a:ext cx="3273552" cy="1362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219945429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82"/>
          <p:cNvSpPr/>
          <p:nvPr/>
        </p:nvSpPr>
        <p:spPr>
          <a:xfrm>
            <a:off x="130629" y="2418080"/>
            <a:ext cx="3918487" cy="253490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0629" y="679267"/>
            <a:ext cx="8880529" cy="1708334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087087" y="3576320"/>
            <a:ext cx="4926285" cy="137666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Procurement KPI Dashboard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360583307"/>
              </p:ext>
            </p:extLst>
          </p:nvPr>
        </p:nvGraphicFramePr>
        <p:xfrm>
          <a:off x="7105650" y="973862"/>
          <a:ext cx="1905508" cy="561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3881937860"/>
              </p:ext>
            </p:extLst>
          </p:nvPr>
        </p:nvGraphicFramePr>
        <p:xfrm>
          <a:off x="7105650" y="1410701"/>
          <a:ext cx="1905508" cy="561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/>
          <p:cNvSpPr/>
          <p:nvPr/>
        </p:nvSpPr>
        <p:spPr>
          <a:xfrm flipH="1">
            <a:off x="5820659" y="997878"/>
            <a:ext cx="1027182" cy="323165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  <a:t>Total Spending</a:t>
            </a:r>
            <a:b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</a:br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  <a:t>$1,234,567</a:t>
            </a:r>
          </a:p>
        </p:txBody>
      </p:sp>
      <p:sp>
        <p:nvSpPr>
          <p:cNvPr id="17" name="Rectangle 16"/>
          <p:cNvSpPr/>
          <p:nvPr/>
        </p:nvSpPr>
        <p:spPr>
          <a:xfrm flipH="1">
            <a:off x="5820659" y="1434717"/>
            <a:ext cx="1027182" cy="323165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  <a:t>Saving</a:t>
            </a:r>
            <a:b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</a:br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  <a:t>$34,567</a:t>
            </a:r>
          </a:p>
        </p:txBody>
      </p:sp>
      <p:sp>
        <p:nvSpPr>
          <p:cNvPr id="21" name="Rectangle 20"/>
          <p:cNvSpPr/>
          <p:nvPr/>
        </p:nvSpPr>
        <p:spPr>
          <a:xfrm flipH="1">
            <a:off x="5810249" y="1912194"/>
            <a:ext cx="1142999" cy="323165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  <a:t>Foregone Saving</a:t>
            </a:r>
            <a:b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</a:br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  <a:t>$1,234,567</a:t>
            </a: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4283862107"/>
              </p:ext>
            </p:extLst>
          </p:nvPr>
        </p:nvGraphicFramePr>
        <p:xfrm>
          <a:off x="7105650" y="1888178"/>
          <a:ext cx="1905508" cy="561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Rectangle 27"/>
          <p:cNvSpPr/>
          <p:nvPr/>
        </p:nvSpPr>
        <p:spPr>
          <a:xfrm flipH="1">
            <a:off x="4391782" y="997878"/>
            <a:ext cx="1027182" cy="323165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Roboto (Body)"/>
              </a:rPr>
              <a:t>Gold Partner</a:t>
            </a:r>
            <a:br>
              <a:rPr lang="en-US" sz="1050" dirty="0">
                <a:solidFill>
                  <a:srgbClr val="FFC000"/>
                </a:solidFill>
                <a:latin typeface="Roboto (Body)"/>
              </a:rPr>
            </a:br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  <a:t>xx</a:t>
            </a:r>
          </a:p>
        </p:txBody>
      </p:sp>
      <p:sp>
        <p:nvSpPr>
          <p:cNvPr id="29" name="Rectangle 28"/>
          <p:cNvSpPr/>
          <p:nvPr/>
        </p:nvSpPr>
        <p:spPr>
          <a:xfrm flipH="1">
            <a:off x="4391782" y="1434717"/>
            <a:ext cx="1027182" cy="323165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Roboto (Body)"/>
              </a:rPr>
              <a:t>Silver Partner</a:t>
            </a:r>
            <a:br>
              <a:rPr lang="en-US" sz="1050" b="1" dirty="0">
                <a:solidFill>
                  <a:schemeClr val="accent2"/>
                </a:solidFill>
                <a:latin typeface="Roboto (Body)"/>
              </a:rPr>
            </a:br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  <a:t>xx</a:t>
            </a:r>
          </a:p>
        </p:txBody>
      </p:sp>
      <p:sp>
        <p:nvSpPr>
          <p:cNvPr id="30" name="Rectangle 29"/>
          <p:cNvSpPr/>
          <p:nvPr/>
        </p:nvSpPr>
        <p:spPr>
          <a:xfrm flipH="1">
            <a:off x="4333874" y="1912194"/>
            <a:ext cx="1142999" cy="323165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3"/>
                </a:solidFill>
                <a:latin typeface="Roboto (Body)"/>
              </a:rPr>
              <a:t>Bronze Partner</a:t>
            </a:r>
            <a:br>
              <a:rPr lang="en-US" sz="1050" dirty="0">
                <a:solidFill>
                  <a:schemeClr val="accent3"/>
                </a:solidFill>
                <a:latin typeface="Roboto (Body)"/>
              </a:rPr>
            </a:br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(Body)"/>
              </a:rPr>
              <a:t>xx</a:t>
            </a:r>
          </a:p>
        </p:txBody>
      </p:sp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1557033449"/>
              </p:ext>
            </p:extLst>
          </p:nvPr>
        </p:nvGraphicFramePr>
        <p:xfrm>
          <a:off x="1771194" y="1084254"/>
          <a:ext cx="831794" cy="823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val="1093657264"/>
              </p:ext>
            </p:extLst>
          </p:nvPr>
        </p:nvGraphicFramePr>
        <p:xfrm>
          <a:off x="3110286" y="1084254"/>
          <a:ext cx="831794" cy="823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4" name="Chart 33"/>
          <p:cNvGraphicFramePr/>
          <p:nvPr>
            <p:extLst>
              <p:ext uri="{D42A27DB-BD31-4B8C-83A1-F6EECF244321}">
                <p14:modId xmlns:p14="http://schemas.microsoft.com/office/powerpoint/2010/main" val="3173565997"/>
              </p:ext>
            </p:extLst>
          </p:nvPr>
        </p:nvGraphicFramePr>
        <p:xfrm>
          <a:off x="432012" y="1084254"/>
          <a:ext cx="831794" cy="823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8" name="Rectangle 37"/>
          <p:cNvSpPr/>
          <p:nvPr/>
        </p:nvSpPr>
        <p:spPr>
          <a:xfrm flipH="1">
            <a:off x="684403" y="1372708"/>
            <a:ext cx="327013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123</a:t>
            </a:r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 flipH="1">
            <a:off x="2007554" y="1372708"/>
            <a:ext cx="359073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i="1" dirty="0">
                <a:solidFill>
                  <a:schemeClr val="accent2"/>
                </a:solidFill>
              </a:rPr>
              <a:t>65%</a:t>
            </a:r>
            <a:endParaRPr lang="en-US" sz="1200" i="1" dirty="0">
              <a:solidFill>
                <a:schemeClr val="accent2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 flipH="1">
            <a:off x="3346646" y="1372708"/>
            <a:ext cx="359073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i="1" dirty="0">
                <a:solidFill>
                  <a:schemeClr val="accent3"/>
                </a:solidFill>
              </a:rPr>
              <a:t>40%</a:t>
            </a:r>
            <a:endParaRPr lang="en-US" sz="1200" i="1" dirty="0">
              <a:solidFill>
                <a:schemeClr val="accent3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283702" y="1988334"/>
            <a:ext cx="1128414" cy="19606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>
                <a:solidFill>
                  <a:schemeClr val="bg1"/>
                </a:solidFill>
              </a:rPr>
              <a:t>SUPPLIER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621188" y="1988334"/>
            <a:ext cx="1128414" cy="1960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CONTRACTED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2958673" y="1988334"/>
            <a:ext cx="1128414" cy="19606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UNLISTED</a:t>
            </a:r>
          </a:p>
        </p:txBody>
      </p:sp>
      <p:sp>
        <p:nvSpPr>
          <p:cNvPr id="45" name="Rectangle 44"/>
          <p:cNvSpPr/>
          <p:nvPr/>
        </p:nvSpPr>
        <p:spPr>
          <a:xfrm flipH="1">
            <a:off x="3365982" y="726891"/>
            <a:ext cx="1692771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Compliance Stats</a:t>
            </a:r>
          </a:p>
        </p:txBody>
      </p:sp>
      <p:sp>
        <p:nvSpPr>
          <p:cNvPr id="47" name="Rectangle 46"/>
          <p:cNvSpPr/>
          <p:nvPr/>
        </p:nvSpPr>
        <p:spPr>
          <a:xfrm flipH="1">
            <a:off x="306002" y="3075362"/>
            <a:ext cx="506549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Category 1</a:t>
            </a:r>
            <a:b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ID</a:t>
            </a:r>
          </a:p>
        </p:txBody>
      </p:sp>
      <p:sp>
        <p:nvSpPr>
          <p:cNvPr id="48" name="Rectangle 47"/>
          <p:cNvSpPr/>
          <p:nvPr/>
        </p:nvSpPr>
        <p:spPr>
          <a:xfrm flipH="1">
            <a:off x="1128421" y="3136917"/>
            <a:ext cx="177934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123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1622225" y="3119522"/>
            <a:ext cx="2251517" cy="157900"/>
            <a:chOff x="1976503" y="3038116"/>
            <a:chExt cx="3347972" cy="209909"/>
          </a:xfrm>
        </p:grpSpPr>
        <p:sp>
          <p:nvSpPr>
            <p:cNvPr id="50" name="Rounded Rectangle 49"/>
            <p:cNvSpPr/>
            <p:nvPr/>
          </p:nvSpPr>
          <p:spPr>
            <a:xfrm>
              <a:off x="1976503" y="3038116"/>
              <a:ext cx="3347972" cy="2099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1976503" y="3038116"/>
              <a:ext cx="2084095" cy="20990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000" dirty="0"/>
                <a:t>xx%</a:t>
              </a:r>
            </a:p>
          </p:txBody>
        </p:sp>
      </p:grpSp>
      <p:sp>
        <p:nvSpPr>
          <p:cNvPr id="54" name="Rectangle 53"/>
          <p:cNvSpPr/>
          <p:nvPr/>
        </p:nvSpPr>
        <p:spPr>
          <a:xfrm flipH="1">
            <a:off x="306002" y="3391762"/>
            <a:ext cx="506549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Category 1</a:t>
            </a:r>
            <a:b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ID</a:t>
            </a:r>
          </a:p>
        </p:txBody>
      </p:sp>
      <p:sp>
        <p:nvSpPr>
          <p:cNvPr id="55" name="Rectangle 54"/>
          <p:cNvSpPr/>
          <p:nvPr/>
        </p:nvSpPr>
        <p:spPr>
          <a:xfrm flipH="1">
            <a:off x="1128421" y="3453317"/>
            <a:ext cx="177934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123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622225" y="3435922"/>
            <a:ext cx="2251517" cy="157900"/>
            <a:chOff x="1976503" y="3038116"/>
            <a:chExt cx="3347972" cy="209909"/>
          </a:xfrm>
        </p:grpSpPr>
        <p:sp>
          <p:nvSpPr>
            <p:cNvPr id="57" name="Rounded Rectangle 56"/>
            <p:cNvSpPr/>
            <p:nvPr/>
          </p:nvSpPr>
          <p:spPr>
            <a:xfrm>
              <a:off x="1976503" y="3038116"/>
              <a:ext cx="3347972" cy="2099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1976503" y="3038116"/>
              <a:ext cx="1496911" cy="209909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000" dirty="0"/>
                <a:t>xx%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 flipH="1">
            <a:off x="306002" y="3708162"/>
            <a:ext cx="506549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Category 1</a:t>
            </a:r>
            <a:b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ID</a:t>
            </a:r>
          </a:p>
        </p:txBody>
      </p:sp>
      <p:sp>
        <p:nvSpPr>
          <p:cNvPr id="61" name="Rectangle 60"/>
          <p:cNvSpPr/>
          <p:nvPr/>
        </p:nvSpPr>
        <p:spPr>
          <a:xfrm flipH="1">
            <a:off x="1128421" y="3769717"/>
            <a:ext cx="177934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123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622225" y="3752322"/>
            <a:ext cx="2251518" cy="157900"/>
            <a:chOff x="1976502" y="3038116"/>
            <a:chExt cx="3347973" cy="209909"/>
          </a:xfrm>
        </p:grpSpPr>
        <p:sp>
          <p:nvSpPr>
            <p:cNvPr id="63" name="Rounded Rectangle 62"/>
            <p:cNvSpPr/>
            <p:nvPr/>
          </p:nvSpPr>
          <p:spPr>
            <a:xfrm>
              <a:off x="1976503" y="3038116"/>
              <a:ext cx="3347972" cy="2099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1976502" y="3038116"/>
              <a:ext cx="2818840" cy="209909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000" dirty="0"/>
                <a:t>xx%</a:t>
              </a:r>
            </a:p>
          </p:txBody>
        </p:sp>
      </p:grpSp>
      <p:sp>
        <p:nvSpPr>
          <p:cNvPr id="66" name="Rectangle 65"/>
          <p:cNvSpPr/>
          <p:nvPr/>
        </p:nvSpPr>
        <p:spPr>
          <a:xfrm flipH="1">
            <a:off x="306002" y="4024562"/>
            <a:ext cx="506549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Category 1</a:t>
            </a:r>
            <a:b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ID</a:t>
            </a:r>
          </a:p>
        </p:txBody>
      </p:sp>
      <p:sp>
        <p:nvSpPr>
          <p:cNvPr id="67" name="Rectangle 66"/>
          <p:cNvSpPr/>
          <p:nvPr/>
        </p:nvSpPr>
        <p:spPr>
          <a:xfrm flipH="1">
            <a:off x="1128421" y="4086117"/>
            <a:ext cx="177934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123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622225" y="4068722"/>
            <a:ext cx="2251518" cy="157900"/>
            <a:chOff x="1976502" y="3038116"/>
            <a:chExt cx="3347973" cy="209909"/>
          </a:xfrm>
        </p:grpSpPr>
        <p:sp>
          <p:nvSpPr>
            <p:cNvPr id="69" name="Rounded Rectangle 68"/>
            <p:cNvSpPr/>
            <p:nvPr/>
          </p:nvSpPr>
          <p:spPr>
            <a:xfrm>
              <a:off x="1976503" y="3038116"/>
              <a:ext cx="3347972" cy="2099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1976502" y="3038116"/>
              <a:ext cx="2167318" cy="209909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000" dirty="0"/>
                <a:t>xx%</a:t>
              </a:r>
            </a:p>
          </p:txBody>
        </p:sp>
      </p:grpSp>
      <p:sp>
        <p:nvSpPr>
          <p:cNvPr id="72" name="Rectangle 71"/>
          <p:cNvSpPr/>
          <p:nvPr/>
        </p:nvSpPr>
        <p:spPr>
          <a:xfrm flipH="1">
            <a:off x="306002" y="4340962"/>
            <a:ext cx="506549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Category 1</a:t>
            </a:r>
            <a:b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ID</a:t>
            </a:r>
          </a:p>
        </p:txBody>
      </p:sp>
      <p:sp>
        <p:nvSpPr>
          <p:cNvPr id="73" name="Rectangle 72"/>
          <p:cNvSpPr/>
          <p:nvPr/>
        </p:nvSpPr>
        <p:spPr>
          <a:xfrm flipH="1">
            <a:off x="1128421" y="4402517"/>
            <a:ext cx="177934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123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622225" y="4385122"/>
            <a:ext cx="2251517" cy="157900"/>
            <a:chOff x="1976503" y="3038116"/>
            <a:chExt cx="3347972" cy="209909"/>
          </a:xfrm>
        </p:grpSpPr>
        <p:sp>
          <p:nvSpPr>
            <p:cNvPr id="75" name="Rounded Rectangle 74"/>
            <p:cNvSpPr/>
            <p:nvPr/>
          </p:nvSpPr>
          <p:spPr>
            <a:xfrm>
              <a:off x="1976503" y="3038116"/>
              <a:ext cx="3347972" cy="2099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1976503" y="3038116"/>
              <a:ext cx="1732969" cy="209909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000" dirty="0"/>
                <a:t>xx%</a:t>
              </a:r>
            </a:p>
          </p:txBody>
        </p:sp>
      </p:grpSp>
      <p:sp>
        <p:nvSpPr>
          <p:cNvPr id="78" name="Rectangle 77"/>
          <p:cNvSpPr/>
          <p:nvPr/>
        </p:nvSpPr>
        <p:spPr>
          <a:xfrm flipH="1">
            <a:off x="306002" y="4657363"/>
            <a:ext cx="506549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Category 1</a:t>
            </a:r>
            <a:b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ID</a:t>
            </a:r>
          </a:p>
        </p:txBody>
      </p:sp>
      <p:sp>
        <p:nvSpPr>
          <p:cNvPr id="79" name="Rectangle 78"/>
          <p:cNvSpPr/>
          <p:nvPr/>
        </p:nvSpPr>
        <p:spPr>
          <a:xfrm flipH="1">
            <a:off x="1128421" y="4718918"/>
            <a:ext cx="177934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123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1622225" y="4701523"/>
            <a:ext cx="2251518" cy="157900"/>
            <a:chOff x="1976502" y="3038116"/>
            <a:chExt cx="3347973" cy="209909"/>
          </a:xfrm>
        </p:grpSpPr>
        <p:sp>
          <p:nvSpPr>
            <p:cNvPr id="81" name="Rounded Rectangle 80"/>
            <p:cNvSpPr/>
            <p:nvPr/>
          </p:nvSpPr>
          <p:spPr>
            <a:xfrm>
              <a:off x="1976503" y="3038116"/>
              <a:ext cx="3347972" cy="2099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Rounded Rectangle 81"/>
            <p:cNvSpPr/>
            <p:nvPr/>
          </p:nvSpPr>
          <p:spPr>
            <a:xfrm>
              <a:off x="1976502" y="3038116"/>
              <a:ext cx="2762186" cy="209909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000" dirty="0"/>
                <a:t>xx%</a:t>
              </a:r>
            </a:p>
          </p:txBody>
        </p:sp>
      </p:grpSp>
      <p:sp>
        <p:nvSpPr>
          <p:cNvPr id="84" name="Rectangle 83"/>
          <p:cNvSpPr/>
          <p:nvPr/>
        </p:nvSpPr>
        <p:spPr>
          <a:xfrm flipH="1">
            <a:off x="480457" y="2458720"/>
            <a:ext cx="3218831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Rate Of Contract Compliance By Supplier Category</a:t>
            </a:r>
          </a:p>
        </p:txBody>
      </p:sp>
      <p:sp>
        <p:nvSpPr>
          <p:cNvPr id="59" name="Rectangle 58"/>
          <p:cNvSpPr/>
          <p:nvPr/>
        </p:nvSpPr>
        <p:spPr>
          <a:xfrm flipH="1">
            <a:off x="4997721" y="3616960"/>
            <a:ext cx="3105017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fr-FR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Avg. Procurement Cycle (Supplier Classification)</a:t>
            </a:r>
            <a:endParaRPr 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785957957"/>
              </p:ext>
            </p:extLst>
          </p:nvPr>
        </p:nvGraphicFramePr>
        <p:xfrm>
          <a:off x="4047794" y="3840480"/>
          <a:ext cx="2772106" cy="1137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65" name="Chart 64"/>
          <p:cNvGraphicFramePr/>
          <p:nvPr>
            <p:extLst>
              <p:ext uri="{D42A27DB-BD31-4B8C-83A1-F6EECF244321}">
                <p14:modId xmlns:p14="http://schemas.microsoft.com/office/powerpoint/2010/main" val="1789625015"/>
              </p:ext>
            </p:extLst>
          </p:nvPr>
        </p:nvGraphicFramePr>
        <p:xfrm>
          <a:off x="7034454" y="3838684"/>
          <a:ext cx="1970588" cy="1140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77" name="Rectangle 76"/>
          <p:cNvSpPr/>
          <p:nvPr/>
        </p:nvSpPr>
        <p:spPr>
          <a:xfrm flipH="1">
            <a:off x="306002" y="2723517"/>
            <a:ext cx="633187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Category &amp;</a:t>
            </a:r>
            <a:b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 Suppliers</a:t>
            </a:r>
          </a:p>
        </p:txBody>
      </p:sp>
      <p:sp>
        <p:nvSpPr>
          <p:cNvPr id="85" name="Rectangle 84"/>
          <p:cNvSpPr/>
          <p:nvPr/>
        </p:nvSpPr>
        <p:spPr>
          <a:xfrm flipH="1">
            <a:off x="968922" y="2723517"/>
            <a:ext cx="496932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#Suppliers</a:t>
            </a:r>
          </a:p>
        </p:txBody>
      </p:sp>
      <p:sp>
        <p:nvSpPr>
          <p:cNvPr id="86" name="Rectangle 85"/>
          <p:cNvSpPr/>
          <p:nvPr/>
        </p:nvSpPr>
        <p:spPr>
          <a:xfrm flipH="1">
            <a:off x="1626283" y="2723517"/>
            <a:ext cx="1301638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Share of Managed Suppliers</a:t>
            </a:r>
          </a:p>
        </p:txBody>
      </p:sp>
      <p:sp>
        <p:nvSpPr>
          <p:cNvPr id="87" name="Rectangle 86"/>
          <p:cNvSpPr/>
          <p:nvPr/>
        </p:nvSpPr>
        <p:spPr>
          <a:xfrm>
            <a:off x="4087087" y="2421980"/>
            <a:ext cx="4926285" cy="1120061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 flipH="1">
            <a:off x="5307100" y="2460080"/>
            <a:ext cx="2486258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Avg. Procurement Cycle Time (In Days)</a:t>
            </a:r>
          </a:p>
        </p:txBody>
      </p:sp>
      <p:sp>
        <p:nvSpPr>
          <p:cNvPr id="89" name="Notched Right Arrow 88"/>
          <p:cNvSpPr/>
          <p:nvPr/>
        </p:nvSpPr>
        <p:spPr>
          <a:xfrm>
            <a:off x="4267608" y="2926643"/>
            <a:ext cx="4565242" cy="237864"/>
          </a:xfrm>
          <a:prstGeom prst="notchedRightArrow">
            <a:avLst>
              <a:gd name="adj1" fmla="val 41832"/>
              <a:gd name="adj2" fmla="val 5816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324831" y="2795173"/>
            <a:ext cx="4389733" cy="701715"/>
            <a:chOff x="4324831" y="2795173"/>
            <a:chExt cx="4389733" cy="701715"/>
          </a:xfrm>
        </p:grpSpPr>
        <p:sp>
          <p:nvSpPr>
            <p:cNvPr id="4" name="Oval 3"/>
            <p:cNvSpPr/>
            <p:nvPr/>
          </p:nvSpPr>
          <p:spPr>
            <a:xfrm>
              <a:off x="4484869" y="2955946"/>
              <a:ext cx="172047" cy="172047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4816404" y="2795173"/>
              <a:ext cx="493600" cy="493594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x day</a:t>
              </a:r>
            </a:p>
          </p:txBody>
        </p:sp>
        <p:sp>
          <p:nvSpPr>
            <p:cNvPr id="91" name="Rectangle 90"/>
            <p:cNvSpPr/>
            <p:nvPr/>
          </p:nvSpPr>
          <p:spPr>
            <a:xfrm flipH="1">
              <a:off x="4324831" y="3250667"/>
              <a:ext cx="492122" cy="246221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Order </a:t>
              </a:r>
              <a:br>
                <a:rPr lang="en-US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en-US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Placement</a:t>
              </a:r>
            </a:p>
          </p:txBody>
        </p:sp>
        <p:sp>
          <p:nvSpPr>
            <p:cNvPr id="92" name="Oval 91"/>
            <p:cNvSpPr/>
            <p:nvPr/>
          </p:nvSpPr>
          <p:spPr>
            <a:xfrm>
              <a:off x="5469491" y="2955946"/>
              <a:ext cx="172047" cy="172047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5801025" y="2795173"/>
              <a:ext cx="493600" cy="493594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x day</a:t>
              </a:r>
            </a:p>
          </p:txBody>
        </p:sp>
        <p:sp>
          <p:nvSpPr>
            <p:cNvPr id="94" name="Rectangle 93"/>
            <p:cNvSpPr/>
            <p:nvPr/>
          </p:nvSpPr>
          <p:spPr>
            <a:xfrm flipH="1">
              <a:off x="5254951" y="3312222"/>
              <a:ext cx="601127" cy="123111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Confirmation</a:t>
              </a:r>
            </a:p>
          </p:txBody>
        </p:sp>
        <p:sp>
          <p:nvSpPr>
            <p:cNvPr id="95" name="Oval 94"/>
            <p:cNvSpPr/>
            <p:nvPr/>
          </p:nvSpPr>
          <p:spPr>
            <a:xfrm>
              <a:off x="6454112" y="2955946"/>
              <a:ext cx="172047" cy="172047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6785646" y="2795173"/>
              <a:ext cx="493600" cy="493594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x day</a:t>
              </a:r>
            </a:p>
          </p:txBody>
        </p:sp>
        <p:sp>
          <p:nvSpPr>
            <p:cNvPr id="97" name="Rectangle 96"/>
            <p:cNvSpPr/>
            <p:nvPr/>
          </p:nvSpPr>
          <p:spPr>
            <a:xfrm flipH="1">
              <a:off x="6354187" y="3312222"/>
              <a:ext cx="371897" cy="123111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Delivery</a:t>
              </a:r>
            </a:p>
          </p:txBody>
        </p:sp>
        <p:sp>
          <p:nvSpPr>
            <p:cNvPr id="98" name="Oval 97"/>
            <p:cNvSpPr/>
            <p:nvPr/>
          </p:nvSpPr>
          <p:spPr>
            <a:xfrm>
              <a:off x="7438733" y="2955946"/>
              <a:ext cx="172047" cy="172047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7770267" y="2795173"/>
              <a:ext cx="493600" cy="493594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x day</a:t>
              </a:r>
            </a:p>
          </p:txBody>
        </p:sp>
        <p:sp>
          <p:nvSpPr>
            <p:cNvPr id="100" name="Rectangle 99"/>
            <p:cNvSpPr/>
            <p:nvPr/>
          </p:nvSpPr>
          <p:spPr>
            <a:xfrm flipH="1">
              <a:off x="7313963" y="3312222"/>
              <a:ext cx="421589" cy="123111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Invoicing</a:t>
              </a:r>
            </a:p>
          </p:txBody>
        </p:sp>
        <p:sp>
          <p:nvSpPr>
            <p:cNvPr id="101" name="Oval 100"/>
            <p:cNvSpPr/>
            <p:nvPr/>
          </p:nvSpPr>
          <p:spPr>
            <a:xfrm>
              <a:off x="8423357" y="2955946"/>
              <a:ext cx="172047" cy="172047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 flipH="1">
              <a:off x="8304195" y="3312222"/>
              <a:ext cx="410369" cy="123111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Payment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7269273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72080" y="2203267"/>
            <a:ext cx="6339078" cy="1292408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Procurement Quality Dashboard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2672080" y="663429"/>
            <a:ext cx="6339078" cy="1500651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956311389"/>
              </p:ext>
            </p:extLst>
          </p:nvPr>
        </p:nvGraphicFramePr>
        <p:xfrm>
          <a:off x="2763520" y="935355"/>
          <a:ext cx="6208703" cy="1116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59788998"/>
              </p:ext>
            </p:extLst>
          </p:nvPr>
        </p:nvGraphicFramePr>
        <p:xfrm>
          <a:off x="2763520" y="2437952"/>
          <a:ext cx="6208702" cy="101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 flipH="1">
            <a:off x="3494822" y="726891"/>
            <a:ext cx="4693594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Return to Vendor Costs &amp; Vendor Rejection Rate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100" dirty="0"/>
              <a:t>by Supplier &amp; Category)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4604904" y="2243907"/>
            <a:ext cx="2473434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Spend Under Management (by Project)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513086"/>
              </p:ext>
            </p:extLst>
          </p:nvPr>
        </p:nvGraphicFramePr>
        <p:xfrm>
          <a:off x="2672080" y="3520442"/>
          <a:ext cx="6339078" cy="1432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65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65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65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65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65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04649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Supplier</a:t>
                      </a:r>
                    </a:p>
                  </a:txBody>
                  <a:tcPr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Ordered($)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%Returned($)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Availability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Defect Rate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Quality</a:t>
                      </a:r>
                      <a:r>
                        <a:rPr lang="en-US" sz="900" b="0" baseline="0" dirty="0"/>
                        <a:t> Score</a:t>
                      </a:r>
                      <a:endParaRPr lang="en-US" sz="900" b="0" dirty="0"/>
                    </a:p>
                  </a:txBody>
                  <a:tcPr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64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Supplier1</a:t>
                      </a:r>
                    </a:p>
                  </a:txBody>
                  <a:tcPr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64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Supplier2</a:t>
                      </a:r>
                    </a:p>
                  </a:txBody>
                  <a:tcPr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64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Supplier3</a:t>
                      </a:r>
                    </a:p>
                  </a:txBody>
                  <a:tcPr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64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Supplier4</a:t>
                      </a:r>
                    </a:p>
                  </a:txBody>
                  <a:tcPr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64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Supplier5</a:t>
                      </a:r>
                    </a:p>
                  </a:txBody>
                  <a:tcPr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64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Total</a:t>
                      </a:r>
                    </a:p>
                  </a:txBody>
                  <a:tcPr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--------</a:t>
                      </a:r>
                    </a:p>
                  </a:txBody>
                  <a:tcPr marT="0" marB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807117"/>
              </p:ext>
            </p:extLst>
          </p:nvPr>
        </p:nvGraphicFramePr>
        <p:xfrm>
          <a:off x="135572" y="663429"/>
          <a:ext cx="2497572" cy="4289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7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87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25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Number of Suppliers</a:t>
                      </a:r>
                    </a:p>
                    <a:p>
                      <a:pPr algn="ctr"/>
                      <a:r>
                        <a:rPr lang="en-US" sz="1100" b="0" dirty="0">
                          <a:solidFill>
                            <a:schemeClr val="bg1"/>
                          </a:solidFill>
                        </a:rPr>
                        <a:t>--------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Purchases in Time and Budget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Value Ordered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Value Rejected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Vendor Rejection Rate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Return to Vendor Costs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Emergency Purchase Ratio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5757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Spend Under Management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-------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6681646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30628" y="2996864"/>
            <a:ext cx="3350760" cy="195611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59992" y="1235409"/>
            <a:ext cx="2953380" cy="172238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095310" y="1235409"/>
            <a:ext cx="2953380" cy="172238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30628" y="1235409"/>
            <a:ext cx="2953380" cy="172238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495675" y="2996864"/>
            <a:ext cx="5517697" cy="195611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Supplier Delivery Dashboard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692388843"/>
              </p:ext>
            </p:extLst>
          </p:nvPr>
        </p:nvGraphicFramePr>
        <p:xfrm>
          <a:off x="289820" y="1247415"/>
          <a:ext cx="2634996" cy="1619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2217534331"/>
              </p:ext>
            </p:extLst>
          </p:nvPr>
        </p:nvGraphicFramePr>
        <p:xfrm>
          <a:off x="3254502" y="1247775"/>
          <a:ext cx="2634996" cy="1618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3995492645"/>
              </p:ext>
            </p:extLst>
          </p:nvPr>
        </p:nvGraphicFramePr>
        <p:xfrm>
          <a:off x="6219184" y="1247415"/>
          <a:ext cx="2634996" cy="1619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15938"/>
              </p:ext>
            </p:extLst>
          </p:nvPr>
        </p:nvGraphicFramePr>
        <p:xfrm>
          <a:off x="130628" y="679501"/>
          <a:ext cx="8882744" cy="516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0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0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06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06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6839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Defect Rate</a:t>
                      </a:r>
                      <a:br>
                        <a:rPr lang="en-US" sz="1050" dirty="0"/>
                      </a:br>
                      <a:r>
                        <a:rPr lang="en-US" sz="1050" b="0" dirty="0"/>
                        <a:t>1,2%</a:t>
                      </a:r>
                    </a:p>
                  </a:txBody>
                  <a:tcPr anchor="ctr">
                    <a:lnL w="12700" cmpd="sng">
                      <a:noFill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Lead Time (days)</a:t>
                      </a:r>
                      <a:br>
                        <a:rPr lang="en-US" sz="1050" dirty="0"/>
                      </a:br>
                      <a:r>
                        <a:rPr lang="en-US" sz="1050" b="0" dirty="0"/>
                        <a:t>2,3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On Time Supplies</a:t>
                      </a:r>
                      <a:br>
                        <a:rPr lang="en-US" sz="1050" dirty="0"/>
                      </a:br>
                      <a:r>
                        <a:rPr lang="en-US" sz="1050" b="0" dirty="0"/>
                        <a:t>89,9%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Defects without Impact</a:t>
                      </a:r>
                      <a:br>
                        <a:rPr lang="en-US" sz="1400" dirty="0"/>
                      </a:br>
                      <a:r>
                        <a:rPr lang="en-US" sz="1050" b="0" dirty="0"/>
                        <a:t>78,9%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2062778186"/>
              </p:ext>
            </p:extLst>
          </p:nvPr>
        </p:nvGraphicFramePr>
        <p:xfrm>
          <a:off x="3653246" y="3237681"/>
          <a:ext cx="5202555" cy="169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6" name="Rectangle 25"/>
          <p:cNvSpPr/>
          <p:nvPr/>
        </p:nvSpPr>
        <p:spPr>
          <a:xfrm flipH="1">
            <a:off x="5845757" y="3034964"/>
            <a:ext cx="817531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Delivery Time</a:t>
            </a:r>
          </a:p>
        </p:txBody>
      </p:sp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1477412174"/>
              </p:ext>
            </p:extLst>
          </p:nvPr>
        </p:nvGraphicFramePr>
        <p:xfrm>
          <a:off x="457201" y="3423920"/>
          <a:ext cx="3064328" cy="1510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9" name="Rectangle 28"/>
          <p:cNvSpPr/>
          <p:nvPr/>
        </p:nvSpPr>
        <p:spPr>
          <a:xfrm flipH="1">
            <a:off x="750431" y="3034964"/>
            <a:ext cx="2111154" cy="161583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Defect Rate &amp; Defect Type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614375"/>
              </p:ext>
            </p:extLst>
          </p:nvPr>
        </p:nvGraphicFramePr>
        <p:xfrm>
          <a:off x="624985" y="3268675"/>
          <a:ext cx="2730990" cy="16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5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5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51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51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51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7625">
                <a:tc>
                  <a:txBody>
                    <a:bodyPr/>
                    <a:lstStyle/>
                    <a:p>
                      <a:pPr algn="ctr"/>
                      <a:r>
                        <a:rPr lang="en-US" sz="5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xx%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xx%</a:t>
                      </a:r>
                      <a:endParaRPr lang="en-US" sz="5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marL="0" marR="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xx%</a:t>
                      </a:r>
                      <a:endParaRPr lang="en-US" sz="5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marL="0" marR="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xx%</a:t>
                      </a:r>
                      <a:endParaRPr lang="en-US" sz="5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marL="0" marR="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xx%</a:t>
                      </a:r>
                      <a:endParaRPr lang="en-US" sz="5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marL="0" marR="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xx%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1" name="Rectangle 30"/>
          <p:cNvSpPr/>
          <p:nvPr/>
        </p:nvSpPr>
        <p:spPr>
          <a:xfrm rot="16200000" flipH="1">
            <a:off x="74462" y="3399525"/>
            <a:ext cx="540212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Defect Rate</a:t>
            </a:r>
          </a:p>
        </p:txBody>
      </p:sp>
      <p:sp>
        <p:nvSpPr>
          <p:cNvPr id="32" name="Rectangle 31"/>
          <p:cNvSpPr/>
          <p:nvPr/>
        </p:nvSpPr>
        <p:spPr>
          <a:xfrm rot="16200000" flipH="1">
            <a:off x="68852" y="4109985"/>
            <a:ext cx="551433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Defect Type</a:t>
            </a:r>
          </a:p>
        </p:txBody>
      </p:sp>
    </p:spTree>
    <p:extLst>
      <p:ext uri="{BB962C8B-B14F-4D97-AF65-F5344CB8AC3E}">
        <p14:creationId xmlns:p14="http://schemas.microsoft.com/office/powerpoint/2010/main" val="124679821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/>
          <p:cNvSpPr/>
          <p:nvPr/>
        </p:nvSpPr>
        <p:spPr>
          <a:xfrm>
            <a:off x="2522891" y="2797399"/>
            <a:ext cx="2849210" cy="1885091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Rounded Rectangle 36"/>
          <p:cNvSpPr/>
          <p:nvPr/>
        </p:nvSpPr>
        <p:spPr>
          <a:xfrm>
            <a:off x="2522891" y="807258"/>
            <a:ext cx="2849210" cy="1885091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Rounded Rectangle 2"/>
          <p:cNvSpPr/>
          <p:nvPr/>
        </p:nvSpPr>
        <p:spPr>
          <a:xfrm>
            <a:off x="381002" y="807258"/>
            <a:ext cx="2057399" cy="2362201"/>
          </a:xfrm>
          <a:prstGeom prst="roundRect">
            <a:avLst>
              <a:gd name="adj" fmla="val 6336"/>
            </a:avLst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81002" y="3264624"/>
            <a:ext cx="2057399" cy="1417863"/>
          </a:xfrm>
          <a:prstGeom prst="roundRect">
            <a:avLst>
              <a:gd name="adj" fmla="val 5195"/>
            </a:avLst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14350" y="940608"/>
            <a:ext cx="97242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stats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4350" y="1292700"/>
            <a:ext cx="91187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revenue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14351" y="1445574"/>
            <a:ext cx="83975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$11,342.00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1428750" y="1283551"/>
          <a:ext cx="552645" cy="332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514350" y="1782862"/>
            <a:ext cx="71406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IPST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14351" y="1935736"/>
            <a:ext cx="83975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$11,342.00</a:t>
            </a:r>
          </a:p>
        </p:txBody>
      </p:sp>
      <p:graphicFrame>
        <p:nvGraphicFramePr>
          <p:cNvPr id="53" name="Chart 52"/>
          <p:cNvGraphicFramePr/>
          <p:nvPr/>
        </p:nvGraphicFramePr>
        <p:xfrm>
          <a:off x="1428750" y="1773712"/>
          <a:ext cx="552645" cy="394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514350" y="2273025"/>
            <a:ext cx="73298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Belts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14351" y="2425899"/>
            <a:ext cx="83975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</a:rPr>
              <a:t>$11,342.00</a:t>
            </a:r>
          </a:p>
        </p:txBody>
      </p:sp>
      <p:graphicFrame>
        <p:nvGraphicFramePr>
          <p:cNvPr id="58" name="Chart 57"/>
          <p:cNvGraphicFramePr/>
          <p:nvPr/>
        </p:nvGraphicFramePr>
        <p:xfrm>
          <a:off x="1428750" y="2263876"/>
          <a:ext cx="552645" cy="332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514350" y="2763187"/>
            <a:ext cx="108134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CRUMBLING REV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14351" y="2916061"/>
            <a:ext cx="83975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</a:rPr>
              <a:t>$11,342.00</a:t>
            </a:r>
          </a:p>
        </p:txBody>
      </p:sp>
      <p:graphicFrame>
        <p:nvGraphicFramePr>
          <p:cNvPr id="63" name="Chart 62"/>
          <p:cNvGraphicFramePr/>
          <p:nvPr/>
        </p:nvGraphicFramePr>
        <p:xfrm>
          <a:off x="1428750" y="2655109"/>
          <a:ext cx="552645" cy="431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6" name="Chart 65"/>
          <p:cNvGraphicFramePr/>
          <p:nvPr/>
        </p:nvGraphicFramePr>
        <p:xfrm>
          <a:off x="509644" y="3567553"/>
          <a:ext cx="1776356" cy="94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514350" y="3348910"/>
            <a:ext cx="79725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ADX &amp; BTC</a:t>
            </a:r>
          </a:p>
        </p:txBody>
      </p:sp>
      <p:graphicFrame>
        <p:nvGraphicFramePr>
          <p:cNvPr id="68" name="Chart 67"/>
          <p:cNvGraphicFramePr/>
          <p:nvPr/>
        </p:nvGraphicFramePr>
        <p:xfrm>
          <a:off x="2709211" y="1292699"/>
          <a:ext cx="2418766" cy="1245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0" name="Chart 69"/>
          <p:cNvGraphicFramePr/>
          <p:nvPr/>
        </p:nvGraphicFramePr>
        <p:xfrm>
          <a:off x="2733285" y="3169459"/>
          <a:ext cx="2394691" cy="1284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1" name="Rounded Rectangle 70"/>
          <p:cNvSpPr/>
          <p:nvPr/>
        </p:nvSpPr>
        <p:spPr>
          <a:xfrm>
            <a:off x="5456591" y="2797399"/>
            <a:ext cx="3302282" cy="1885091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aphicFrame>
        <p:nvGraphicFramePr>
          <p:cNvPr id="69" name="Chart 68"/>
          <p:cNvGraphicFramePr>
            <a:graphicFrameLocks noChangeAspect="1"/>
          </p:cNvGraphicFramePr>
          <p:nvPr/>
        </p:nvGraphicFramePr>
        <p:xfrm>
          <a:off x="5456591" y="3062171"/>
          <a:ext cx="3089325" cy="1466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72" name="Rounded Rectangle 71"/>
          <p:cNvSpPr/>
          <p:nvPr/>
        </p:nvSpPr>
        <p:spPr>
          <a:xfrm>
            <a:off x="5456590" y="807258"/>
            <a:ext cx="1630010" cy="1885091"/>
          </a:xfrm>
          <a:prstGeom prst="roundRect">
            <a:avLst>
              <a:gd name="adj" fmla="val 3140"/>
            </a:avLst>
          </a:prstGeom>
          <a:solidFill>
            <a:schemeClr val="accent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3" name="TextBox 72"/>
          <p:cNvSpPr txBox="1"/>
          <p:nvPr/>
        </p:nvSpPr>
        <p:spPr>
          <a:xfrm>
            <a:off x="2733285" y="940609"/>
            <a:ext cx="104641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Mining status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733285" y="2901686"/>
            <a:ext cx="143866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USDT to BTC status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715471" y="2901686"/>
            <a:ext cx="69857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Statistics</a:t>
            </a:r>
          </a:p>
        </p:txBody>
      </p:sp>
      <p:sp>
        <p:nvSpPr>
          <p:cNvPr id="87" name="Rounded Rectangle 86"/>
          <p:cNvSpPr/>
          <p:nvPr/>
        </p:nvSpPr>
        <p:spPr>
          <a:xfrm>
            <a:off x="7143751" y="807258"/>
            <a:ext cx="1605614" cy="1885091"/>
          </a:xfrm>
          <a:prstGeom prst="roundRect">
            <a:avLst>
              <a:gd name="adj" fmla="val 3140"/>
            </a:avLst>
          </a:prstGeom>
          <a:solidFill>
            <a:schemeClr val="accent2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8" name="TextBox 87"/>
          <p:cNvSpPr txBox="1"/>
          <p:nvPr/>
        </p:nvSpPr>
        <p:spPr>
          <a:xfrm>
            <a:off x="6030287" y="940609"/>
            <a:ext cx="48261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Dollar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763129" y="940609"/>
            <a:ext cx="366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Euro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603918" y="1340658"/>
            <a:ext cx="13353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6800</a:t>
            </a:r>
            <a:r>
              <a:rPr lang="en-US" sz="1500" b="1" dirty="0">
                <a:solidFill>
                  <a:schemeClr val="bg1"/>
                </a:solidFill>
              </a:rPr>
              <a:t>.30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225075" y="1340658"/>
            <a:ext cx="14429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1,675</a:t>
            </a:r>
            <a:r>
              <a:rPr lang="en-US" sz="1500" b="1" dirty="0">
                <a:solidFill>
                  <a:schemeClr val="bg1"/>
                </a:solidFill>
              </a:rPr>
              <a:t>.12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7414560" y="1857172"/>
            <a:ext cx="10639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5739598" y="1857172"/>
            <a:ext cx="10639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856641" y="1969309"/>
            <a:ext cx="82991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$1=0.87 €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7531603" y="1969309"/>
            <a:ext cx="82991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$1=0.87 €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107179" y="2267800"/>
            <a:ext cx="328832" cy="328832"/>
            <a:chOff x="8137366" y="3141189"/>
            <a:chExt cx="438442" cy="438442"/>
          </a:xfrm>
        </p:grpSpPr>
        <p:sp>
          <p:nvSpPr>
            <p:cNvPr id="12" name="Oval 11"/>
            <p:cNvSpPr/>
            <p:nvPr/>
          </p:nvSpPr>
          <p:spPr>
            <a:xfrm>
              <a:off x="8137366" y="3141189"/>
              <a:ext cx="438442" cy="43844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Plus 12"/>
            <p:cNvSpPr/>
            <p:nvPr/>
          </p:nvSpPr>
          <p:spPr>
            <a:xfrm>
              <a:off x="8213188" y="3208588"/>
              <a:ext cx="286798" cy="286798"/>
            </a:xfrm>
            <a:prstGeom prst="mathPlu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7782141" y="2267800"/>
            <a:ext cx="328832" cy="328832"/>
            <a:chOff x="8137366" y="3141189"/>
            <a:chExt cx="438442" cy="438442"/>
          </a:xfrm>
        </p:grpSpPr>
        <p:sp>
          <p:nvSpPr>
            <p:cNvPr id="98" name="Oval 97"/>
            <p:cNvSpPr/>
            <p:nvPr/>
          </p:nvSpPr>
          <p:spPr>
            <a:xfrm>
              <a:off x="8137366" y="3141189"/>
              <a:ext cx="438442" cy="43844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99" name="Plus 98"/>
            <p:cNvSpPr/>
            <p:nvPr/>
          </p:nvSpPr>
          <p:spPr>
            <a:xfrm>
              <a:off x="8213188" y="3208588"/>
              <a:ext cx="286798" cy="286798"/>
            </a:xfrm>
            <a:prstGeom prst="mathPlu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7" name="Title 1">
            <a:extLst>
              <a:ext uri="{FF2B5EF4-FFF2-40B4-BE49-F238E27FC236}">
                <a16:creationId xmlns:a16="http://schemas.microsoft.com/office/drawing/2014/main" id="{7A0A1DF9-08E6-4157-A63D-C943E06A4E78}"/>
              </a:ext>
            </a:extLst>
          </p:cNvPr>
          <p:cNvSpPr txBox="1">
            <a:spLocks/>
          </p:cNvSpPr>
          <p:nvPr/>
        </p:nvSpPr>
        <p:spPr>
          <a:xfrm>
            <a:off x="342901" y="170789"/>
            <a:ext cx="4724399" cy="296574"/>
          </a:xfrm>
          <a:prstGeom prst="rect">
            <a:avLst/>
          </a:prstGeom>
        </p:spPr>
        <p:txBody>
          <a:bodyPr lIns="0" tIns="0" rIns="0" bIns="0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100" dirty="0"/>
              <a:t>CEO Report Template</a:t>
            </a:r>
          </a:p>
        </p:txBody>
      </p:sp>
    </p:spTree>
    <p:extLst>
      <p:ext uri="{BB962C8B-B14F-4D97-AF65-F5344CB8AC3E}">
        <p14:creationId xmlns:p14="http://schemas.microsoft.com/office/powerpoint/2010/main" val="295897908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019" y="2822430"/>
            <a:ext cx="3355849" cy="2130552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52160" y="663429"/>
            <a:ext cx="3158998" cy="2698933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Procurement Cost Dashboard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325123070"/>
              </p:ext>
            </p:extLst>
          </p:nvPr>
        </p:nvGraphicFramePr>
        <p:xfrm>
          <a:off x="6271259" y="720763"/>
          <a:ext cx="2628901" cy="1292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888943938"/>
              </p:ext>
            </p:extLst>
          </p:nvPr>
        </p:nvGraphicFramePr>
        <p:xfrm>
          <a:off x="6271259" y="2012896"/>
          <a:ext cx="2628901" cy="1292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/>
          <p:cNvSpPr/>
          <p:nvPr/>
        </p:nvSpPr>
        <p:spPr>
          <a:xfrm rot="16200000" flipH="1">
            <a:off x="5139031" y="1843622"/>
            <a:ext cx="1886735" cy="338554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 Savings &amp; Avoidance by </a:t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Supplier Category</a:t>
            </a: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1852421804"/>
              </p:ext>
            </p:extLst>
          </p:nvPr>
        </p:nvGraphicFramePr>
        <p:xfrm>
          <a:off x="2586446" y="3362362"/>
          <a:ext cx="3092994" cy="1619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Rectangle 20"/>
          <p:cNvSpPr/>
          <p:nvPr/>
        </p:nvSpPr>
        <p:spPr>
          <a:xfrm flipH="1">
            <a:off x="3354760" y="2873230"/>
            <a:ext cx="1715213" cy="323165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Procurement ROI</a:t>
            </a:r>
            <a:b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(Cost Of Procurement : $</a:t>
            </a:r>
            <a:r>
              <a:rPr lang="en-US" sz="10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xx,xxx</a:t>
            </a: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455019" y="663429"/>
            <a:ext cx="3355849" cy="2136046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3042175" y="716548"/>
            <a:ext cx="2340384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 Reduction by Supplier Category</a:t>
            </a:r>
            <a:endParaRPr lang="en-US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2957578996"/>
              </p:ext>
            </p:extLst>
          </p:nvPr>
        </p:nvGraphicFramePr>
        <p:xfrm>
          <a:off x="2520070" y="1145067"/>
          <a:ext cx="1635146" cy="1412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32151"/>
              </p:ext>
            </p:extLst>
          </p:nvPr>
        </p:nvGraphicFramePr>
        <p:xfrm>
          <a:off x="4155216" y="1095375"/>
          <a:ext cx="1517148" cy="1511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8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2289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Supplier 1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bg1"/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289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Supplier 2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bg1"/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289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Supplier 3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bg1"/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289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Supplier 4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bg1"/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289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Supplier 5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bg1"/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629196"/>
              </p:ext>
            </p:extLst>
          </p:nvPr>
        </p:nvGraphicFramePr>
        <p:xfrm>
          <a:off x="5852157" y="3419697"/>
          <a:ext cx="3159000" cy="1533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9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9041">
                <a:tc gridSpan="4"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Top &amp; Bottom 5 Supplier by Cost Reduction</a:t>
                      </a:r>
                    </a:p>
                  </a:txBody>
                  <a:tcPr marL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41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Top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Bottom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41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Supplier 1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Supplier 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041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Supplier 2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Supplier 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041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Supplier 3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Supplier 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041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Supplier 4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Supplier 4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041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Supplier 5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Supplier 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</a:t>
                      </a:r>
                      <a:r>
                        <a:rPr lang="en-US" sz="8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xx,xxx</a:t>
                      </a:r>
                      <a:endParaRPr 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937642"/>
              </p:ext>
            </p:extLst>
          </p:nvPr>
        </p:nvGraphicFramePr>
        <p:xfrm>
          <a:off x="130628" y="679500"/>
          <a:ext cx="2278444" cy="768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6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7234">
                <a:tc gridSpan="2"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Cost of Purchase Order</a:t>
                      </a:r>
                    </a:p>
                  </a:txBody>
                  <a:tcPr marL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65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This Year 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---------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510150"/>
              </p:ext>
            </p:extLst>
          </p:nvPr>
        </p:nvGraphicFramePr>
        <p:xfrm>
          <a:off x="130628" y="4184683"/>
          <a:ext cx="2278444" cy="768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6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7234">
                <a:tc gridSpan="2"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Procurement ROI</a:t>
                      </a:r>
                    </a:p>
                  </a:txBody>
                  <a:tcPr marL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65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This Year 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---------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229610"/>
              </p:ext>
            </p:extLst>
          </p:nvPr>
        </p:nvGraphicFramePr>
        <p:xfrm>
          <a:off x="130628" y="3308388"/>
          <a:ext cx="2278444" cy="768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6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7234">
                <a:tc gridSpan="2"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Cost Avoidance</a:t>
                      </a:r>
                    </a:p>
                  </a:txBody>
                  <a:tcPr marL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65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This Year 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---------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196024"/>
              </p:ext>
            </p:extLst>
          </p:nvPr>
        </p:nvGraphicFramePr>
        <p:xfrm>
          <a:off x="130628" y="2432092"/>
          <a:ext cx="2278444" cy="768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6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7234">
                <a:tc gridSpan="2"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Cost Savings</a:t>
                      </a:r>
                    </a:p>
                  </a:txBody>
                  <a:tcPr marL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65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This Year 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---------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28829"/>
              </p:ext>
            </p:extLst>
          </p:nvPr>
        </p:nvGraphicFramePr>
        <p:xfrm>
          <a:off x="130628" y="1555796"/>
          <a:ext cx="2278444" cy="768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6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7234">
                <a:tc gridSpan="2"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Cost Reduction</a:t>
                      </a:r>
                    </a:p>
                  </a:txBody>
                  <a:tcPr marL="0"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65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This Year 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---------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7210547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Performance Evaluations Meter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Type Your Subtitle Here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6088380" y="1259840"/>
            <a:ext cx="2651760" cy="3342640"/>
          </a:xfrm>
          <a:prstGeom prst="roundRect">
            <a:avLst>
              <a:gd name="adj" fmla="val 9086"/>
            </a:avLst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3243580" y="1259840"/>
            <a:ext cx="2651760" cy="3342640"/>
          </a:xfrm>
          <a:prstGeom prst="roundRect">
            <a:avLst>
              <a:gd name="adj" fmla="val 9086"/>
            </a:avLst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403860" y="1259840"/>
            <a:ext cx="2651760" cy="3342640"/>
          </a:xfrm>
          <a:prstGeom prst="roundRect">
            <a:avLst>
              <a:gd name="adj" fmla="val 9086"/>
            </a:avLst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534637" y="1471421"/>
            <a:ext cx="2390206" cy="1414020"/>
            <a:chOff x="2873375" y="1568450"/>
            <a:chExt cx="3397250" cy="2009776"/>
          </a:xfrm>
        </p:grpSpPr>
        <p:grpSp>
          <p:nvGrpSpPr>
            <p:cNvPr id="34" name="Group 33"/>
            <p:cNvGrpSpPr/>
            <p:nvPr/>
          </p:nvGrpSpPr>
          <p:grpSpPr>
            <a:xfrm>
              <a:off x="4264200" y="2963863"/>
              <a:ext cx="615600" cy="614363"/>
              <a:chOff x="4264200" y="2963863"/>
              <a:chExt cx="615600" cy="614363"/>
            </a:xfrm>
          </p:grpSpPr>
          <p:sp>
            <p:nvSpPr>
              <p:cNvPr id="28" name="Oval 74"/>
              <p:cNvSpPr>
                <a:spLocks noChangeArrowheads="1"/>
              </p:cNvSpPr>
              <p:nvPr/>
            </p:nvSpPr>
            <p:spPr bwMode="auto">
              <a:xfrm>
                <a:off x="4264200" y="2963863"/>
                <a:ext cx="615600" cy="614363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Oval 74"/>
              <p:cNvSpPr>
                <a:spLocks noChangeArrowheads="1"/>
              </p:cNvSpPr>
              <p:nvPr/>
            </p:nvSpPr>
            <p:spPr bwMode="auto">
              <a:xfrm>
                <a:off x="4376737" y="3076173"/>
                <a:ext cx="390526" cy="3897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Freeform 68"/>
            <p:cNvSpPr>
              <a:spLocks/>
            </p:cNvSpPr>
            <p:nvPr/>
          </p:nvSpPr>
          <p:spPr bwMode="auto">
            <a:xfrm>
              <a:off x="3724275" y="1568450"/>
              <a:ext cx="1700213" cy="595313"/>
            </a:xfrm>
            <a:custGeom>
              <a:avLst/>
              <a:gdLst>
                <a:gd name="T0" fmla="*/ 226 w 452"/>
                <a:gd name="T1" fmla="*/ 0 h 158"/>
                <a:gd name="T2" fmla="*/ 0 w 452"/>
                <a:gd name="T3" fmla="*/ 61 h 158"/>
                <a:gd name="T4" fmla="*/ 56 w 452"/>
                <a:gd name="T5" fmla="*/ 158 h 158"/>
                <a:gd name="T6" fmla="*/ 226 w 452"/>
                <a:gd name="T7" fmla="*/ 112 h 158"/>
                <a:gd name="T8" fmla="*/ 395 w 452"/>
                <a:gd name="T9" fmla="*/ 158 h 158"/>
                <a:gd name="T10" fmla="*/ 452 w 452"/>
                <a:gd name="T11" fmla="*/ 61 h 158"/>
                <a:gd name="T12" fmla="*/ 226 w 452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158">
                  <a:moveTo>
                    <a:pt x="226" y="0"/>
                  </a:moveTo>
                  <a:cubicBezTo>
                    <a:pt x="144" y="0"/>
                    <a:pt x="66" y="22"/>
                    <a:pt x="0" y="61"/>
                  </a:cubicBezTo>
                  <a:cubicBezTo>
                    <a:pt x="56" y="158"/>
                    <a:pt x="56" y="158"/>
                    <a:pt x="56" y="158"/>
                  </a:cubicBezTo>
                  <a:cubicBezTo>
                    <a:pt x="106" y="129"/>
                    <a:pt x="164" y="112"/>
                    <a:pt x="226" y="112"/>
                  </a:cubicBezTo>
                  <a:cubicBezTo>
                    <a:pt x="288" y="112"/>
                    <a:pt x="346" y="129"/>
                    <a:pt x="395" y="158"/>
                  </a:cubicBezTo>
                  <a:cubicBezTo>
                    <a:pt x="452" y="61"/>
                    <a:pt x="452" y="61"/>
                    <a:pt x="452" y="61"/>
                  </a:cubicBezTo>
                  <a:cubicBezTo>
                    <a:pt x="385" y="22"/>
                    <a:pt x="308" y="0"/>
                    <a:pt x="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9"/>
            <p:cNvSpPr>
              <a:spLocks/>
            </p:cNvSpPr>
            <p:nvPr/>
          </p:nvSpPr>
          <p:spPr bwMode="auto">
            <a:xfrm>
              <a:off x="2873375" y="1798638"/>
              <a:ext cx="1062038" cy="1474788"/>
            </a:xfrm>
            <a:custGeom>
              <a:avLst/>
              <a:gdLst>
                <a:gd name="T0" fmla="*/ 0 w 282"/>
                <a:gd name="T1" fmla="*/ 391 h 391"/>
                <a:gd name="T2" fmla="*/ 112 w 282"/>
                <a:gd name="T3" fmla="*/ 391 h 391"/>
                <a:gd name="T4" fmla="*/ 282 w 282"/>
                <a:gd name="T5" fmla="*/ 97 h 391"/>
                <a:gd name="T6" fmla="*/ 226 w 282"/>
                <a:gd name="T7" fmla="*/ 0 h 391"/>
                <a:gd name="T8" fmla="*/ 0 w 282"/>
                <a:gd name="T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391">
                  <a:moveTo>
                    <a:pt x="0" y="391"/>
                  </a:moveTo>
                  <a:cubicBezTo>
                    <a:pt x="112" y="391"/>
                    <a:pt x="112" y="391"/>
                    <a:pt x="112" y="391"/>
                  </a:cubicBezTo>
                  <a:cubicBezTo>
                    <a:pt x="112" y="265"/>
                    <a:pt x="181" y="155"/>
                    <a:pt x="282" y="97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91" y="78"/>
                    <a:pt x="0" y="224"/>
                    <a:pt x="0" y="3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0"/>
            <p:cNvSpPr>
              <a:spLocks/>
            </p:cNvSpPr>
            <p:nvPr/>
          </p:nvSpPr>
          <p:spPr bwMode="auto">
            <a:xfrm>
              <a:off x="5210175" y="1798638"/>
              <a:ext cx="1060450" cy="1474788"/>
            </a:xfrm>
            <a:custGeom>
              <a:avLst/>
              <a:gdLst>
                <a:gd name="T0" fmla="*/ 57 w 282"/>
                <a:gd name="T1" fmla="*/ 0 h 391"/>
                <a:gd name="T2" fmla="*/ 0 w 282"/>
                <a:gd name="T3" fmla="*/ 97 h 391"/>
                <a:gd name="T4" fmla="*/ 170 w 282"/>
                <a:gd name="T5" fmla="*/ 391 h 391"/>
                <a:gd name="T6" fmla="*/ 282 w 282"/>
                <a:gd name="T7" fmla="*/ 391 h 391"/>
                <a:gd name="T8" fmla="*/ 57 w 282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391">
                  <a:moveTo>
                    <a:pt x="57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102" y="155"/>
                    <a:pt x="170" y="265"/>
                    <a:pt x="170" y="391"/>
                  </a:cubicBezTo>
                  <a:cubicBezTo>
                    <a:pt x="282" y="391"/>
                    <a:pt x="282" y="391"/>
                    <a:pt x="282" y="391"/>
                  </a:cubicBezTo>
                  <a:cubicBezTo>
                    <a:pt x="282" y="224"/>
                    <a:pt x="191" y="78"/>
                    <a:pt x="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1"/>
            <p:cNvSpPr>
              <a:spLocks/>
            </p:cNvSpPr>
            <p:nvPr/>
          </p:nvSpPr>
          <p:spPr bwMode="auto">
            <a:xfrm>
              <a:off x="3378200" y="3232150"/>
              <a:ext cx="30163" cy="41275"/>
            </a:xfrm>
            <a:custGeom>
              <a:avLst/>
              <a:gdLst>
                <a:gd name="T0" fmla="*/ 8 w 8"/>
                <a:gd name="T1" fmla="*/ 11 h 11"/>
                <a:gd name="T2" fmla="*/ 0 w 8"/>
                <a:gd name="T3" fmla="*/ 11 h 11"/>
                <a:gd name="T4" fmla="*/ 0 w 8"/>
                <a:gd name="T5" fmla="*/ 0 h 11"/>
                <a:gd name="T6" fmla="*/ 8 w 8"/>
                <a:gd name="T7" fmla="*/ 1 h 11"/>
                <a:gd name="T8" fmla="*/ 8 w 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8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4"/>
                    <a:pt x="8" y="7"/>
                    <a:pt x="8" y="1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2"/>
            <p:cNvSpPr>
              <a:spLocks noEditPoints="1"/>
            </p:cNvSpPr>
            <p:nvPr/>
          </p:nvSpPr>
          <p:spPr bwMode="auto">
            <a:xfrm>
              <a:off x="3381375" y="2070100"/>
              <a:ext cx="2386013" cy="1089025"/>
            </a:xfrm>
            <a:custGeom>
              <a:avLst/>
              <a:gdLst>
                <a:gd name="T0" fmla="*/ 0 w 634"/>
                <a:gd name="T1" fmla="*/ 288 h 289"/>
                <a:gd name="T2" fmla="*/ 10 w 634"/>
                <a:gd name="T3" fmla="*/ 270 h 289"/>
                <a:gd name="T4" fmla="*/ 626 w 634"/>
                <a:gd name="T5" fmla="*/ 289 h 289"/>
                <a:gd name="T6" fmla="*/ 631 w 634"/>
                <a:gd name="T7" fmla="*/ 268 h 289"/>
                <a:gd name="T8" fmla="*/ 626 w 634"/>
                <a:gd name="T9" fmla="*/ 289 h 289"/>
                <a:gd name="T10" fmla="*/ 6 w 634"/>
                <a:gd name="T11" fmla="*/ 249 h 289"/>
                <a:gd name="T12" fmla="*/ 19 w 634"/>
                <a:gd name="T13" fmla="*/ 232 h 289"/>
                <a:gd name="T14" fmla="*/ 620 w 634"/>
                <a:gd name="T15" fmla="*/ 251 h 289"/>
                <a:gd name="T16" fmla="*/ 622 w 634"/>
                <a:gd name="T17" fmla="*/ 229 h 289"/>
                <a:gd name="T18" fmla="*/ 620 w 634"/>
                <a:gd name="T19" fmla="*/ 251 h 289"/>
                <a:gd name="T20" fmla="*/ 17 w 634"/>
                <a:gd name="T21" fmla="*/ 211 h 289"/>
                <a:gd name="T22" fmla="*/ 32 w 634"/>
                <a:gd name="T23" fmla="*/ 195 h 289"/>
                <a:gd name="T24" fmla="*/ 609 w 634"/>
                <a:gd name="T25" fmla="*/ 213 h 289"/>
                <a:gd name="T26" fmla="*/ 609 w 634"/>
                <a:gd name="T27" fmla="*/ 192 h 289"/>
                <a:gd name="T28" fmla="*/ 609 w 634"/>
                <a:gd name="T29" fmla="*/ 213 h 289"/>
                <a:gd name="T30" fmla="*/ 33 w 634"/>
                <a:gd name="T31" fmla="*/ 174 h 289"/>
                <a:gd name="T32" fmla="*/ 50 w 634"/>
                <a:gd name="T33" fmla="*/ 161 h 289"/>
                <a:gd name="T34" fmla="*/ 593 w 634"/>
                <a:gd name="T35" fmla="*/ 177 h 289"/>
                <a:gd name="T36" fmla="*/ 591 w 634"/>
                <a:gd name="T37" fmla="*/ 156 h 289"/>
                <a:gd name="T38" fmla="*/ 593 w 634"/>
                <a:gd name="T39" fmla="*/ 177 h 289"/>
                <a:gd name="T40" fmla="*/ 54 w 634"/>
                <a:gd name="T41" fmla="*/ 140 h 289"/>
                <a:gd name="T42" fmla="*/ 72 w 634"/>
                <a:gd name="T43" fmla="*/ 128 h 289"/>
                <a:gd name="T44" fmla="*/ 573 w 634"/>
                <a:gd name="T45" fmla="*/ 144 h 289"/>
                <a:gd name="T46" fmla="*/ 568 w 634"/>
                <a:gd name="T47" fmla="*/ 123 h 289"/>
                <a:gd name="T48" fmla="*/ 573 w 634"/>
                <a:gd name="T49" fmla="*/ 144 h 289"/>
                <a:gd name="T50" fmla="*/ 78 w 634"/>
                <a:gd name="T51" fmla="*/ 108 h 289"/>
                <a:gd name="T52" fmla="*/ 97 w 634"/>
                <a:gd name="T53" fmla="*/ 99 h 289"/>
                <a:gd name="T54" fmla="*/ 549 w 634"/>
                <a:gd name="T55" fmla="*/ 113 h 289"/>
                <a:gd name="T56" fmla="*/ 542 w 634"/>
                <a:gd name="T57" fmla="*/ 93 h 289"/>
                <a:gd name="T58" fmla="*/ 549 w 634"/>
                <a:gd name="T59" fmla="*/ 113 h 289"/>
                <a:gd name="T60" fmla="*/ 106 w 634"/>
                <a:gd name="T61" fmla="*/ 80 h 289"/>
                <a:gd name="T62" fmla="*/ 127 w 634"/>
                <a:gd name="T63" fmla="*/ 73 h 289"/>
                <a:gd name="T64" fmla="*/ 522 w 634"/>
                <a:gd name="T65" fmla="*/ 86 h 289"/>
                <a:gd name="T66" fmla="*/ 512 w 634"/>
                <a:gd name="T67" fmla="*/ 67 h 289"/>
                <a:gd name="T68" fmla="*/ 522 w 634"/>
                <a:gd name="T69" fmla="*/ 86 h 289"/>
                <a:gd name="T70" fmla="*/ 138 w 634"/>
                <a:gd name="T71" fmla="*/ 55 h 289"/>
                <a:gd name="T72" fmla="*/ 159 w 634"/>
                <a:gd name="T73" fmla="*/ 51 h 289"/>
                <a:gd name="T74" fmla="*/ 491 w 634"/>
                <a:gd name="T75" fmla="*/ 62 h 289"/>
                <a:gd name="T76" fmla="*/ 479 w 634"/>
                <a:gd name="T77" fmla="*/ 45 h 289"/>
                <a:gd name="T78" fmla="*/ 491 w 634"/>
                <a:gd name="T79" fmla="*/ 62 h 289"/>
                <a:gd name="T80" fmla="*/ 172 w 634"/>
                <a:gd name="T81" fmla="*/ 35 h 289"/>
                <a:gd name="T82" fmla="*/ 194 w 634"/>
                <a:gd name="T83" fmla="*/ 34 h 289"/>
                <a:gd name="T84" fmla="*/ 458 w 634"/>
                <a:gd name="T85" fmla="*/ 42 h 289"/>
                <a:gd name="T86" fmla="*/ 443 w 634"/>
                <a:gd name="T87" fmla="*/ 26 h 289"/>
                <a:gd name="T88" fmla="*/ 458 w 634"/>
                <a:gd name="T89" fmla="*/ 42 h 289"/>
                <a:gd name="T90" fmla="*/ 209 w 634"/>
                <a:gd name="T91" fmla="*/ 19 h 289"/>
                <a:gd name="T92" fmla="*/ 230 w 634"/>
                <a:gd name="T93" fmla="*/ 21 h 289"/>
                <a:gd name="T94" fmla="*/ 422 w 634"/>
                <a:gd name="T95" fmla="*/ 27 h 289"/>
                <a:gd name="T96" fmla="*/ 405 w 634"/>
                <a:gd name="T97" fmla="*/ 13 h 289"/>
                <a:gd name="T98" fmla="*/ 422 w 634"/>
                <a:gd name="T99" fmla="*/ 27 h 289"/>
                <a:gd name="T100" fmla="*/ 247 w 634"/>
                <a:gd name="T101" fmla="*/ 8 h 289"/>
                <a:gd name="T102" fmla="*/ 268 w 634"/>
                <a:gd name="T103" fmla="*/ 12 h 289"/>
                <a:gd name="T104" fmla="*/ 384 w 634"/>
                <a:gd name="T105" fmla="*/ 16 h 289"/>
                <a:gd name="T106" fmla="*/ 366 w 634"/>
                <a:gd name="T107" fmla="*/ 4 h 289"/>
                <a:gd name="T108" fmla="*/ 384 w 634"/>
                <a:gd name="T109" fmla="*/ 16 h 289"/>
                <a:gd name="T110" fmla="*/ 287 w 634"/>
                <a:gd name="T111" fmla="*/ 2 h 289"/>
                <a:gd name="T112" fmla="*/ 307 w 634"/>
                <a:gd name="T113" fmla="*/ 8 h 289"/>
                <a:gd name="T114" fmla="*/ 346 w 634"/>
                <a:gd name="T115" fmla="*/ 10 h 289"/>
                <a:gd name="T116" fmla="*/ 327 w 634"/>
                <a:gd name="T117" fmla="*/ 0 h 289"/>
                <a:gd name="T118" fmla="*/ 346 w 634"/>
                <a:gd name="T119" fmla="*/ 1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4" h="289">
                  <a:moveTo>
                    <a:pt x="8" y="289"/>
                  </a:moveTo>
                  <a:cubicBezTo>
                    <a:pt x="0" y="288"/>
                    <a:pt x="0" y="288"/>
                    <a:pt x="0" y="288"/>
                  </a:cubicBezTo>
                  <a:cubicBezTo>
                    <a:pt x="1" y="282"/>
                    <a:pt x="1" y="275"/>
                    <a:pt x="2" y="269"/>
                  </a:cubicBezTo>
                  <a:cubicBezTo>
                    <a:pt x="10" y="270"/>
                    <a:pt x="10" y="270"/>
                    <a:pt x="10" y="270"/>
                  </a:cubicBezTo>
                  <a:cubicBezTo>
                    <a:pt x="9" y="276"/>
                    <a:pt x="9" y="283"/>
                    <a:pt x="8" y="289"/>
                  </a:cubicBezTo>
                  <a:close/>
                  <a:moveTo>
                    <a:pt x="626" y="289"/>
                  </a:moveTo>
                  <a:cubicBezTo>
                    <a:pt x="625" y="283"/>
                    <a:pt x="624" y="276"/>
                    <a:pt x="623" y="270"/>
                  </a:cubicBezTo>
                  <a:cubicBezTo>
                    <a:pt x="631" y="268"/>
                    <a:pt x="631" y="268"/>
                    <a:pt x="631" y="268"/>
                  </a:cubicBezTo>
                  <a:cubicBezTo>
                    <a:pt x="632" y="275"/>
                    <a:pt x="633" y="282"/>
                    <a:pt x="634" y="288"/>
                  </a:cubicBezTo>
                  <a:lnTo>
                    <a:pt x="626" y="289"/>
                  </a:lnTo>
                  <a:close/>
                  <a:moveTo>
                    <a:pt x="14" y="251"/>
                  </a:moveTo>
                  <a:cubicBezTo>
                    <a:pt x="6" y="249"/>
                    <a:pt x="6" y="249"/>
                    <a:pt x="6" y="249"/>
                  </a:cubicBezTo>
                  <a:cubicBezTo>
                    <a:pt x="8" y="243"/>
                    <a:pt x="9" y="236"/>
                    <a:pt x="11" y="230"/>
                  </a:cubicBezTo>
                  <a:cubicBezTo>
                    <a:pt x="19" y="232"/>
                    <a:pt x="19" y="232"/>
                    <a:pt x="19" y="232"/>
                  </a:cubicBezTo>
                  <a:cubicBezTo>
                    <a:pt x="17" y="238"/>
                    <a:pt x="15" y="244"/>
                    <a:pt x="14" y="251"/>
                  </a:cubicBezTo>
                  <a:close/>
                  <a:moveTo>
                    <a:pt x="620" y="251"/>
                  </a:moveTo>
                  <a:cubicBezTo>
                    <a:pt x="618" y="244"/>
                    <a:pt x="616" y="238"/>
                    <a:pt x="615" y="232"/>
                  </a:cubicBezTo>
                  <a:cubicBezTo>
                    <a:pt x="622" y="229"/>
                    <a:pt x="622" y="229"/>
                    <a:pt x="622" y="229"/>
                  </a:cubicBezTo>
                  <a:cubicBezTo>
                    <a:pt x="624" y="236"/>
                    <a:pt x="626" y="242"/>
                    <a:pt x="627" y="249"/>
                  </a:cubicBezTo>
                  <a:lnTo>
                    <a:pt x="620" y="251"/>
                  </a:lnTo>
                  <a:close/>
                  <a:moveTo>
                    <a:pt x="25" y="213"/>
                  </a:moveTo>
                  <a:cubicBezTo>
                    <a:pt x="17" y="211"/>
                    <a:pt x="17" y="211"/>
                    <a:pt x="17" y="211"/>
                  </a:cubicBezTo>
                  <a:cubicBezTo>
                    <a:pt x="20" y="204"/>
                    <a:pt x="22" y="198"/>
                    <a:pt x="25" y="192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29" y="201"/>
                    <a:pt x="27" y="207"/>
                    <a:pt x="25" y="213"/>
                  </a:cubicBezTo>
                  <a:close/>
                  <a:moveTo>
                    <a:pt x="609" y="213"/>
                  </a:moveTo>
                  <a:cubicBezTo>
                    <a:pt x="606" y="207"/>
                    <a:pt x="604" y="201"/>
                    <a:pt x="601" y="195"/>
                  </a:cubicBezTo>
                  <a:cubicBezTo>
                    <a:pt x="609" y="192"/>
                    <a:pt x="609" y="192"/>
                    <a:pt x="609" y="192"/>
                  </a:cubicBezTo>
                  <a:cubicBezTo>
                    <a:pt x="611" y="198"/>
                    <a:pt x="614" y="204"/>
                    <a:pt x="616" y="210"/>
                  </a:cubicBezTo>
                  <a:lnTo>
                    <a:pt x="609" y="213"/>
                  </a:lnTo>
                  <a:close/>
                  <a:moveTo>
                    <a:pt x="40" y="178"/>
                  </a:moveTo>
                  <a:cubicBezTo>
                    <a:pt x="33" y="174"/>
                    <a:pt x="33" y="174"/>
                    <a:pt x="33" y="174"/>
                  </a:cubicBezTo>
                  <a:cubicBezTo>
                    <a:pt x="36" y="168"/>
                    <a:pt x="39" y="162"/>
                    <a:pt x="43" y="156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6" y="166"/>
                    <a:pt x="43" y="172"/>
                    <a:pt x="40" y="178"/>
                  </a:cubicBezTo>
                  <a:close/>
                  <a:moveTo>
                    <a:pt x="593" y="177"/>
                  </a:moveTo>
                  <a:cubicBezTo>
                    <a:pt x="590" y="172"/>
                    <a:pt x="587" y="166"/>
                    <a:pt x="584" y="160"/>
                  </a:cubicBezTo>
                  <a:cubicBezTo>
                    <a:pt x="591" y="156"/>
                    <a:pt x="591" y="156"/>
                    <a:pt x="591" y="156"/>
                  </a:cubicBezTo>
                  <a:cubicBezTo>
                    <a:pt x="594" y="162"/>
                    <a:pt x="597" y="168"/>
                    <a:pt x="600" y="174"/>
                  </a:cubicBezTo>
                  <a:lnTo>
                    <a:pt x="593" y="177"/>
                  </a:lnTo>
                  <a:close/>
                  <a:moveTo>
                    <a:pt x="60" y="144"/>
                  </a:moveTo>
                  <a:cubicBezTo>
                    <a:pt x="54" y="140"/>
                    <a:pt x="54" y="140"/>
                    <a:pt x="54" y="140"/>
                  </a:cubicBezTo>
                  <a:cubicBezTo>
                    <a:pt x="57" y="134"/>
                    <a:pt x="61" y="129"/>
                    <a:pt x="65" y="123"/>
                  </a:cubicBezTo>
                  <a:cubicBezTo>
                    <a:pt x="72" y="128"/>
                    <a:pt x="72" y="128"/>
                    <a:pt x="72" y="128"/>
                  </a:cubicBezTo>
                  <a:cubicBezTo>
                    <a:pt x="68" y="133"/>
                    <a:pt x="64" y="139"/>
                    <a:pt x="60" y="144"/>
                  </a:cubicBezTo>
                  <a:close/>
                  <a:moveTo>
                    <a:pt x="573" y="144"/>
                  </a:moveTo>
                  <a:cubicBezTo>
                    <a:pt x="570" y="139"/>
                    <a:pt x="566" y="133"/>
                    <a:pt x="562" y="128"/>
                  </a:cubicBezTo>
                  <a:cubicBezTo>
                    <a:pt x="568" y="123"/>
                    <a:pt x="568" y="123"/>
                    <a:pt x="568" y="123"/>
                  </a:cubicBezTo>
                  <a:cubicBezTo>
                    <a:pt x="572" y="129"/>
                    <a:pt x="576" y="134"/>
                    <a:pt x="580" y="139"/>
                  </a:cubicBezTo>
                  <a:lnTo>
                    <a:pt x="573" y="144"/>
                  </a:lnTo>
                  <a:close/>
                  <a:moveTo>
                    <a:pt x="84" y="113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83" y="103"/>
                    <a:pt x="87" y="98"/>
                    <a:pt x="92" y="93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3" y="104"/>
                    <a:pt x="88" y="108"/>
                    <a:pt x="84" y="113"/>
                  </a:cubicBezTo>
                  <a:close/>
                  <a:moveTo>
                    <a:pt x="549" y="113"/>
                  </a:moveTo>
                  <a:cubicBezTo>
                    <a:pt x="545" y="108"/>
                    <a:pt x="541" y="104"/>
                    <a:pt x="536" y="99"/>
                  </a:cubicBezTo>
                  <a:cubicBezTo>
                    <a:pt x="542" y="93"/>
                    <a:pt x="542" y="93"/>
                    <a:pt x="542" y="93"/>
                  </a:cubicBezTo>
                  <a:cubicBezTo>
                    <a:pt x="546" y="98"/>
                    <a:pt x="551" y="103"/>
                    <a:pt x="555" y="108"/>
                  </a:cubicBezTo>
                  <a:lnTo>
                    <a:pt x="549" y="113"/>
                  </a:lnTo>
                  <a:close/>
                  <a:moveTo>
                    <a:pt x="112" y="86"/>
                  </a:moveTo>
                  <a:cubicBezTo>
                    <a:pt x="106" y="80"/>
                    <a:pt x="106" y="80"/>
                    <a:pt x="106" y="80"/>
                  </a:cubicBezTo>
                  <a:cubicBezTo>
                    <a:pt x="111" y="75"/>
                    <a:pt x="117" y="71"/>
                    <a:pt x="122" y="67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2" y="77"/>
                    <a:pt x="117" y="82"/>
                    <a:pt x="112" y="86"/>
                  </a:cubicBezTo>
                  <a:close/>
                  <a:moveTo>
                    <a:pt x="522" y="86"/>
                  </a:moveTo>
                  <a:cubicBezTo>
                    <a:pt x="517" y="81"/>
                    <a:pt x="512" y="77"/>
                    <a:pt x="507" y="73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7" y="71"/>
                    <a:pt x="522" y="75"/>
                    <a:pt x="527" y="80"/>
                  </a:cubicBezTo>
                  <a:lnTo>
                    <a:pt x="522" y="86"/>
                  </a:lnTo>
                  <a:close/>
                  <a:moveTo>
                    <a:pt x="142" y="62"/>
                  </a:moveTo>
                  <a:cubicBezTo>
                    <a:pt x="138" y="55"/>
                    <a:pt x="138" y="55"/>
                    <a:pt x="138" y="55"/>
                  </a:cubicBezTo>
                  <a:cubicBezTo>
                    <a:pt x="143" y="52"/>
                    <a:pt x="149" y="48"/>
                    <a:pt x="155" y="45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53" y="55"/>
                    <a:pt x="148" y="58"/>
                    <a:pt x="142" y="62"/>
                  </a:cubicBezTo>
                  <a:close/>
                  <a:moveTo>
                    <a:pt x="491" y="62"/>
                  </a:moveTo>
                  <a:cubicBezTo>
                    <a:pt x="486" y="58"/>
                    <a:pt x="480" y="55"/>
                    <a:pt x="475" y="51"/>
                  </a:cubicBezTo>
                  <a:cubicBezTo>
                    <a:pt x="479" y="45"/>
                    <a:pt x="479" y="45"/>
                    <a:pt x="479" y="45"/>
                  </a:cubicBezTo>
                  <a:cubicBezTo>
                    <a:pt x="484" y="48"/>
                    <a:pt x="490" y="52"/>
                    <a:pt x="496" y="55"/>
                  </a:cubicBezTo>
                  <a:lnTo>
                    <a:pt x="491" y="62"/>
                  </a:lnTo>
                  <a:close/>
                  <a:moveTo>
                    <a:pt x="176" y="42"/>
                  </a:moveTo>
                  <a:cubicBezTo>
                    <a:pt x="172" y="35"/>
                    <a:pt x="172" y="35"/>
                    <a:pt x="172" y="35"/>
                  </a:cubicBezTo>
                  <a:cubicBezTo>
                    <a:pt x="178" y="32"/>
                    <a:pt x="184" y="29"/>
                    <a:pt x="190" y="26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188" y="36"/>
                    <a:pt x="182" y="39"/>
                    <a:pt x="176" y="42"/>
                  </a:cubicBezTo>
                  <a:close/>
                  <a:moveTo>
                    <a:pt x="458" y="42"/>
                  </a:moveTo>
                  <a:cubicBezTo>
                    <a:pt x="452" y="39"/>
                    <a:pt x="446" y="36"/>
                    <a:pt x="440" y="34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9" y="29"/>
                    <a:pt x="455" y="32"/>
                    <a:pt x="461" y="35"/>
                  </a:cubicBezTo>
                  <a:lnTo>
                    <a:pt x="458" y="42"/>
                  </a:lnTo>
                  <a:close/>
                  <a:moveTo>
                    <a:pt x="212" y="27"/>
                  </a:moveTo>
                  <a:cubicBezTo>
                    <a:pt x="209" y="19"/>
                    <a:pt x="209" y="19"/>
                    <a:pt x="209" y="19"/>
                  </a:cubicBezTo>
                  <a:cubicBezTo>
                    <a:pt x="215" y="17"/>
                    <a:pt x="222" y="15"/>
                    <a:pt x="228" y="13"/>
                  </a:cubicBezTo>
                  <a:cubicBezTo>
                    <a:pt x="230" y="21"/>
                    <a:pt x="230" y="21"/>
                    <a:pt x="230" y="21"/>
                  </a:cubicBezTo>
                  <a:cubicBezTo>
                    <a:pt x="224" y="22"/>
                    <a:pt x="218" y="24"/>
                    <a:pt x="212" y="27"/>
                  </a:cubicBezTo>
                  <a:close/>
                  <a:moveTo>
                    <a:pt x="422" y="27"/>
                  </a:moveTo>
                  <a:cubicBezTo>
                    <a:pt x="416" y="24"/>
                    <a:pt x="409" y="22"/>
                    <a:pt x="403" y="21"/>
                  </a:cubicBezTo>
                  <a:cubicBezTo>
                    <a:pt x="405" y="13"/>
                    <a:pt x="405" y="13"/>
                    <a:pt x="405" y="13"/>
                  </a:cubicBezTo>
                  <a:cubicBezTo>
                    <a:pt x="412" y="15"/>
                    <a:pt x="418" y="17"/>
                    <a:pt x="424" y="19"/>
                  </a:cubicBezTo>
                  <a:lnTo>
                    <a:pt x="422" y="27"/>
                  </a:lnTo>
                  <a:close/>
                  <a:moveTo>
                    <a:pt x="249" y="16"/>
                  </a:moveTo>
                  <a:cubicBezTo>
                    <a:pt x="247" y="8"/>
                    <a:pt x="247" y="8"/>
                    <a:pt x="247" y="8"/>
                  </a:cubicBezTo>
                  <a:cubicBezTo>
                    <a:pt x="254" y="7"/>
                    <a:pt x="260" y="5"/>
                    <a:pt x="267" y="4"/>
                  </a:cubicBezTo>
                  <a:cubicBezTo>
                    <a:pt x="268" y="12"/>
                    <a:pt x="268" y="12"/>
                    <a:pt x="268" y="12"/>
                  </a:cubicBezTo>
                  <a:cubicBezTo>
                    <a:pt x="262" y="13"/>
                    <a:pt x="255" y="14"/>
                    <a:pt x="249" y="16"/>
                  </a:cubicBezTo>
                  <a:close/>
                  <a:moveTo>
                    <a:pt x="384" y="16"/>
                  </a:moveTo>
                  <a:cubicBezTo>
                    <a:pt x="378" y="14"/>
                    <a:pt x="372" y="13"/>
                    <a:pt x="365" y="12"/>
                  </a:cubicBezTo>
                  <a:cubicBezTo>
                    <a:pt x="366" y="4"/>
                    <a:pt x="366" y="4"/>
                    <a:pt x="366" y="4"/>
                  </a:cubicBezTo>
                  <a:cubicBezTo>
                    <a:pt x="373" y="5"/>
                    <a:pt x="380" y="6"/>
                    <a:pt x="386" y="8"/>
                  </a:cubicBezTo>
                  <a:lnTo>
                    <a:pt x="384" y="16"/>
                  </a:lnTo>
                  <a:close/>
                  <a:moveTo>
                    <a:pt x="287" y="10"/>
                  </a:moveTo>
                  <a:cubicBezTo>
                    <a:pt x="287" y="2"/>
                    <a:pt x="287" y="2"/>
                    <a:pt x="287" y="2"/>
                  </a:cubicBezTo>
                  <a:cubicBezTo>
                    <a:pt x="293" y="1"/>
                    <a:pt x="300" y="1"/>
                    <a:pt x="307" y="0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0" y="9"/>
                    <a:pt x="294" y="9"/>
                    <a:pt x="287" y="10"/>
                  </a:cubicBezTo>
                  <a:close/>
                  <a:moveTo>
                    <a:pt x="346" y="10"/>
                  </a:moveTo>
                  <a:cubicBezTo>
                    <a:pt x="339" y="9"/>
                    <a:pt x="333" y="9"/>
                    <a:pt x="326" y="8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33" y="1"/>
                    <a:pt x="340" y="1"/>
                    <a:pt x="347" y="2"/>
                  </a:cubicBezTo>
                  <a:lnTo>
                    <a:pt x="346" y="1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3"/>
            <p:cNvSpPr>
              <a:spLocks/>
            </p:cNvSpPr>
            <p:nvPr/>
          </p:nvSpPr>
          <p:spPr bwMode="auto">
            <a:xfrm>
              <a:off x="5740400" y="3232150"/>
              <a:ext cx="30163" cy="41275"/>
            </a:xfrm>
            <a:custGeom>
              <a:avLst/>
              <a:gdLst>
                <a:gd name="T0" fmla="*/ 8 w 8"/>
                <a:gd name="T1" fmla="*/ 11 h 11"/>
                <a:gd name="T2" fmla="*/ 0 w 8"/>
                <a:gd name="T3" fmla="*/ 11 h 11"/>
                <a:gd name="T4" fmla="*/ 0 w 8"/>
                <a:gd name="T5" fmla="*/ 1 h 11"/>
                <a:gd name="T6" fmla="*/ 8 w 8"/>
                <a:gd name="T7" fmla="*/ 0 h 11"/>
                <a:gd name="T8" fmla="*/ 8 w 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8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0" y="4"/>
                    <a:pt x="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7"/>
                    <a:pt x="8" y="1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6"/>
            <p:cNvSpPr>
              <a:spLocks/>
            </p:cNvSpPr>
            <p:nvPr/>
          </p:nvSpPr>
          <p:spPr bwMode="auto">
            <a:xfrm>
              <a:off x="3389313" y="2586038"/>
              <a:ext cx="1203325" cy="731838"/>
            </a:xfrm>
            <a:custGeom>
              <a:avLst/>
              <a:gdLst>
                <a:gd name="T0" fmla="*/ 287 w 320"/>
                <a:gd name="T1" fmla="*/ 188 h 194"/>
                <a:gd name="T2" fmla="*/ 0 w 320"/>
                <a:gd name="T3" fmla="*/ 0 h 194"/>
                <a:gd name="T4" fmla="*/ 307 w 320"/>
                <a:gd name="T5" fmla="*/ 154 h 194"/>
                <a:gd name="T6" fmla="*/ 315 w 320"/>
                <a:gd name="T7" fmla="*/ 182 h 194"/>
                <a:gd name="T8" fmla="*/ 287 w 320"/>
                <a:gd name="T9" fmla="*/ 18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194">
                  <a:moveTo>
                    <a:pt x="287" y="18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07" y="154"/>
                    <a:pt x="307" y="154"/>
                    <a:pt x="307" y="154"/>
                  </a:cubicBezTo>
                  <a:cubicBezTo>
                    <a:pt x="317" y="159"/>
                    <a:pt x="320" y="172"/>
                    <a:pt x="315" y="182"/>
                  </a:cubicBezTo>
                  <a:cubicBezTo>
                    <a:pt x="309" y="191"/>
                    <a:pt x="297" y="194"/>
                    <a:pt x="287" y="18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374357" y="1471421"/>
            <a:ext cx="2390206" cy="1414020"/>
            <a:chOff x="2873375" y="1568450"/>
            <a:chExt cx="3397250" cy="2009776"/>
          </a:xfrm>
        </p:grpSpPr>
        <p:grpSp>
          <p:nvGrpSpPr>
            <p:cNvPr id="37" name="Group 36"/>
            <p:cNvGrpSpPr/>
            <p:nvPr/>
          </p:nvGrpSpPr>
          <p:grpSpPr>
            <a:xfrm>
              <a:off x="4264200" y="2963863"/>
              <a:ext cx="615600" cy="614363"/>
              <a:chOff x="4264200" y="2963863"/>
              <a:chExt cx="615600" cy="614363"/>
            </a:xfrm>
          </p:grpSpPr>
          <p:sp>
            <p:nvSpPr>
              <p:cNvPr id="47" name="Oval 74"/>
              <p:cNvSpPr>
                <a:spLocks noChangeArrowheads="1"/>
              </p:cNvSpPr>
              <p:nvPr/>
            </p:nvSpPr>
            <p:spPr bwMode="auto">
              <a:xfrm>
                <a:off x="4264200" y="2963863"/>
                <a:ext cx="615600" cy="614363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Oval 74"/>
              <p:cNvSpPr>
                <a:spLocks noChangeArrowheads="1"/>
              </p:cNvSpPr>
              <p:nvPr/>
            </p:nvSpPr>
            <p:spPr bwMode="auto">
              <a:xfrm>
                <a:off x="4376737" y="3076173"/>
                <a:ext cx="390526" cy="3897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" name="Freeform 68"/>
            <p:cNvSpPr>
              <a:spLocks/>
            </p:cNvSpPr>
            <p:nvPr/>
          </p:nvSpPr>
          <p:spPr bwMode="auto">
            <a:xfrm>
              <a:off x="3724275" y="1568450"/>
              <a:ext cx="1700213" cy="595313"/>
            </a:xfrm>
            <a:custGeom>
              <a:avLst/>
              <a:gdLst>
                <a:gd name="T0" fmla="*/ 226 w 452"/>
                <a:gd name="T1" fmla="*/ 0 h 158"/>
                <a:gd name="T2" fmla="*/ 0 w 452"/>
                <a:gd name="T3" fmla="*/ 61 h 158"/>
                <a:gd name="T4" fmla="*/ 56 w 452"/>
                <a:gd name="T5" fmla="*/ 158 h 158"/>
                <a:gd name="T6" fmla="*/ 226 w 452"/>
                <a:gd name="T7" fmla="*/ 112 h 158"/>
                <a:gd name="T8" fmla="*/ 395 w 452"/>
                <a:gd name="T9" fmla="*/ 158 h 158"/>
                <a:gd name="T10" fmla="*/ 452 w 452"/>
                <a:gd name="T11" fmla="*/ 61 h 158"/>
                <a:gd name="T12" fmla="*/ 226 w 452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158">
                  <a:moveTo>
                    <a:pt x="226" y="0"/>
                  </a:moveTo>
                  <a:cubicBezTo>
                    <a:pt x="144" y="0"/>
                    <a:pt x="66" y="22"/>
                    <a:pt x="0" y="61"/>
                  </a:cubicBezTo>
                  <a:cubicBezTo>
                    <a:pt x="56" y="158"/>
                    <a:pt x="56" y="158"/>
                    <a:pt x="56" y="158"/>
                  </a:cubicBezTo>
                  <a:cubicBezTo>
                    <a:pt x="106" y="129"/>
                    <a:pt x="164" y="112"/>
                    <a:pt x="226" y="112"/>
                  </a:cubicBezTo>
                  <a:cubicBezTo>
                    <a:pt x="288" y="112"/>
                    <a:pt x="346" y="129"/>
                    <a:pt x="395" y="158"/>
                  </a:cubicBezTo>
                  <a:cubicBezTo>
                    <a:pt x="452" y="61"/>
                    <a:pt x="452" y="61"/>
                    <a:pt x="452" y="61"/>
                  </a:cubicBezTo>
                  <a:cubicBezTo>
                    <a:pt x="385" y="22"/>
                    <a:pt x="308" y="0"/>
                    <a:pt x="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9"/>
            <p:cNvSpPr>
              <a:spLocks/>
            </p:cNvSpPr>
            <p:nvPr/>
          </p:nvSpPr>
          <p:spPr bwMode="auto">
            <a:xfrm>
              <a:off x="2873375" y="1798638"/>
              <a:ext cx="1062038" cy="1474788"/>
            </a:xfrm>
            <a:custGeom>
              <a:avLst/>
              <a:gdLst>
                <a:gd name="T0" fmla="*/ 0 w 282"/>
                <a:gd name="T1" fmla="*/ 391 h 391"/>
                <a:gd name="T2" fmla="*/ 112 w 282"/>
                <a:gd name="T3" fmla="*/ 391 h 391"/>
                <a:gd name="T4" fmla="*/ 282 w 282"/>
                <a:gd name="T5" fmla="*/ 97 h 391"/>
                <a:gd name="T6" fmla="*/ 226 w 282"/>
                <a:gd name="T7" fmla="*/ 0 h 391"/>
                <a:gd name="T8" fmla="*/ 0 w 282"/>
                <a:gd name="T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391">
                  <a:moveTo>
                    <a:pt x="0" y="391"/>
                  </a:moveTo>
                  <a:cubicBezTo>
                    <a:pt x="112" y="391"/>
                    <a:pt x="112" y="391"/>
                    <a:pt x="112" y="391"/>
                  </a:cubicBezTo>
                  <a:cubicBezTo>
                    <a:pt x="112" y="265"/>
                    <a:pt x="181" y="155"/>
                    <a:pt x="282" y="97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91" y="78"/>
                    <a:pt x="0" y="224"/>
                    <a:pt x="0" y="3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0"/>
            <p:cNvSpPr>
              <a:spLocks/>
            </p:cNvSpPr>
            <p:nvPr/>
          </p:nvSpPr>
          <p:spPr bwMode="auto">
            <a:xfrm>
              <a:off x="5210175" y="1798638"/>
              <a:ext cx="1060450" cy="1474788"/>
            </a:xfrm>
            <a:custGeom>
              <a:avLst/>
              <a:gdLst>
                <a:gd name="T0" fmla="*/ 57 w 282"/>
                <a:gd name="T1" fmla="*/ 0 h 391"/>
                <a:gd name="T2" fmla="*/ 0 w 282"/>
                <a:gd name="T3" fmla="*/ 97 h 391"/>
                <a:gd name="T4" fmla="*/ 170 w 282"/>
                <a:gd name="T5" fmla="*/ 391 h 391"/>
                <a:gd name="T6" fmla="*/ 282 w 282"/>
                <a:gd name="T7" fmla="*/ 391 h 391"/>
                <a:gd name="T8" fmla="*/ 57 w 282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391">
                  <a:moveTo>
                    <a:pt x="57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102" y="155"/>
                    <a:pt x="170" y="265"/>
                    <a:pt x="170" y="391"/>
                  </a:cubicBezTo>
                  <a:cubicBezTo>
                    <a:pt x="282" y="391"/>
                    <a:pt x="282" y="391"/>
                    <a:pt x="282" y="391"/>
                  </a:cubicBezTo>
                  <a:cubicBezTo>
                    <a:pt x="282" y="224"/>
                    <a:pt x="191" y="78"/>
                    <a:pt x="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1"/>
            <p:cNvSpPr>
              <a:spLocks/>
            </p:cNvSpPr>
            <p:nvPr/>
          </p:nvSpPr>
          <p:spPr bwMode="auto">
            <a:xfrm>
              <a:off x="3378200" y="3232150"/>
              <a:ext cx="30163" cy="41275"/>
            </a:xfrm>
            <a:custGeom>
              <a:avLst/>
              <a:gdLst>
                <a:gd name="T0" fmla="*/ 8 w 8"/>
                <a:gd name="T1" fmla="*/ 11 h 11"/>
                <a:gd name="T2" fmla="*/ 0 w 8"/>
                <a:gd name="T3" fmla="*/ 11 h 11"/>
                <a:gd name="T4" fmla="*/ 0 w 8"/>
                <a:gd name="T5" fmla="*/ 0 h 11"/>
                <a:gd name="T6" fmla="*/ 8 w 8"/>
                <a:gd name="T7" fmla="*/ 1 h 11"/>
                <a:gd name="T8" fmla="*/ 8 w 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8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4"/>
                    <a:pt x="8" y="7"/>
                    <a:pt x="8" y="1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2"/>
            <p:cNvSpPr>
              <a:spLocks noEditPoints="1"/>
            </p:cNvSpPr>
            <p:nvPr/>
          </p:nvSpPr>
          <p:spPr bwMode="auto">
            <a:xfrm>
              <a:off x="3381375" y="2070100"/>
              <a:ext cx="2386013" cy="1089025"/>
            </a:xfrm>
            <a:custGeom>
              <a:avLst/>
              <a:gdLst>
                <a:gd name="T0" fmla="*/ 0 w 634"/>
                <a:gd name="T1" fmla="*/ 288 h 289"/>
                <a:gd name="T2" fmla="*/ 10 w 634"/>
                <a:gd name="T3" fmla="*/ 270 h 289"/>
                <a:gd name="T4" fmla="*/ 626 w 634"/>
                <a:gd name="T5" fmla="*/ 289 h 289"/>
                <a:gd name="T6" fmla="*/ 631 w 634"/>
                <a:gd name="T7" fmla="*/ 268 h 289"/>
                <a:gd name="T8" fmla="*/ 626 w 634"/>
                <a:gd name="T9" fmla="*/ 289 h 289"/>
                <a:gd name="T10" fmla="*/ 6 w 634"/>
                <a:gd name="T11" fmla="*/ 249 h 289"/>
                <a:gd name="T12" fmla="*/ 19 w 634"/>
                <a:gd name="T13" fmla="*/ 232 h 289"/>
                <a:gd name="T14" fmla="*/ 620 w 634"/>
                <a:gd name="T15" fmla="*/ 251 h 289"/>
                <a:gd name="T16" fmla="*/ 622 w 634"/>
                <a:gd name="T17" fmla="*/ 229 h 289"/>
                <a:gd name="T18" fmla="*/ 620 w 634"/>
                <a:gd name="T19" fmla="*/ 251 h 289"/>
                <a:gd name="T20" fmla="*/ 17 w 634"/>
                <a:gd name="T21" fmla="*/ 211 h 289"/>
                <a:gd name="T22" fmla="*/ 32 w 634"/>
                <a:gd name="T23" fmla="*/ 195 h 289"/>
                <a:gd name="T24" fmla="*/ 609 w 634"/>
                <a:gd name="T25" fmla="*/ 213 h 289"/>
                <a:gd name="T26" fmla="*/ 609 w 634"/>
                <a:gd name="T27" fmla="*/ 192 h 289"/>
                <a:gd name="T28" fmla="*/ 609 w 634"/>
                <a:gd name="T29" fmla="*/ 213 h 289"/>
                <a:gd name="T30" fmla="*/ 33 w 634"/>
                <a:gd name="T31" fmla="*/ 174 h 289"/>
                <a:gd name="T32" fmla="*/ 50 w 634"/>
                <a:gd name="T33" fmla="*/ 161 h 289"/>
                <a:gd name="T34" fmla="*/ 593 w 634"/>
                <a:gd name="T35" fmla="*/ 177 h 289"/>
                <a:gd name="T36" fmla="*/ 591 w 634"/>
                <a:gd name="T37" fmla="*/ 156 h 289"/>
                <a:gd name="T38" fmla="*/ 593 w 634"/>
                <a:gd name="T39" fmla="*/ 177 h 289"/>
                <a:gd name="T40" fmla="*/ 54 w 634"/>
                <a:gd name="T41" fmla="*/ 140 h 289"/>
                <a:gd name="T42" fmla="*/ 72 w 634"/>
                <a:gd name="T43" fmla="*/ 128 h 289"/>
                <a:gd name="T44" fmla="*/ 573 w 634"/>
                <a:gd name="T45" fmla="*/ 144 h 289"/>
                <a:gd name="T46" fmla="*/ 568 w 634"/>
                <a:gd name="T47" fmla="*/ 123 h 289"/>
                <a:gd name="T48" fmla="*/ 573 w 634"/>
                <a:gd name="T49" fmla="*/ 144 h 289"/>
                <a:gd name="T50" fmla="*/ 78 w 634"/>
                <a:gd name="T51" fmla="*/ 108 h 289"/>
                <a:gd name="T52" fmla="*/ 97 w 634"/>
                <a:gd name="T53" fmla="*/ 99 h 289"/>
                <a:gd name="T54" fmla="*/ 549 w 634"/>
                <a:gd name="T55" fmla="*/ 113 h 289"/>
                <a:gd name="T56" fmla="*/ 542 w 634"/>
                <a:gd name="T57" fmla="*/ 93 h 289"/>
                <a:gd name="T58" fmla="*/ 549 w 634"/>
                <a:gd name="T59" fmla="*/ 113 h 289"/>
                <a:gd name="T60" fmla="*/ 106 w 634"/>
                <a:gd name="T61" fmla="*/ 80 h 289"/>
                <a:gd name="T62" fmla="*/ 127 w 634"/>
                <a:gd name="T63" fmla="*/ 73 h 289"/>
                <a:gd name="T64" fmla="*/ 522 w 634"/>
                <a:gd name="T65" fmla="*/ 86 h 289"/>
                <a:gd name="T66" fmla="*/ 512 w 634"/>
                <a:gd name="T67" fmla="*/ 67 h 289"/>
                <a:gd name="T68" fmla="*/ 522 w 634"/>
                <a:gd name="T69" fmla="*/ 86 h 289"/>
                <a:gd name="T70" fmla="*/ 138 w 634"/>
                <a:gd name="T71" fmla="*/ 55 h 289"/>
                <a:gd name="T72" fmla="*/ 159 w 634"/>
                <a:gd name="T73" fmla="*/ 51 h 289"/>
                <a:gd name="T74" fmla="*/ 491 w 634"/>
                <a:gd name="T75" fmla="*/ 62 h 289"/>
                <a:gd name="T76" fmla="*/ 479 w 634"/>
                <a:gd name="T77" fmla="*/ 45 h 289"/>
                <a:gd name="T78" fmla="*/ 491 w 634"/>
                <a:gd name="T79" fmla="*/ 62 h 289"/>
                <a:gd name="T80" fmla="*/ 172 w 634"/>
                <a:gd name="T81" fmla="*/ 35 h 289"/>
                <a:gd name="T82" fmla="*/ 194 w 634"/>
                <a:gd name="T83" fmla="*/ 34 h 289"/>
                <a:gd name="T84" fmla="*/ 458 w 634"/>
                <a:gd name="T85" fmla="*/ 42 h 289"/>
                <a:gd name="T86" fmla="*/ 443 w 634"/>
                <a:gd name="T87" fmla="*/ 26 h 289"/>
                <a:gd name="T88" fmla="*/ 458 w 634"/>
                <a:gd name="T89" fmla="*/ 42 h 289"/>
                <a:gd name="T90" fmla="*/ 209 w 634"/>
                <a:gd name="T91" fmla="*/ 19 h 289"/>
                <a:gd name="T92" fmla="*/ 230 w 634"/>
                <a:gd name="T93" fmla="*/ 21 h 289"/>
                <a:gd name="T94" fmla="*/ 422 w 634"/>
                <a:gd name="T95" fmla="*/ 27 h 289"/>
                <a:gd name="T96" fmla="*/ 405 w 634"/>
                <a:gd name="T97" fmla="*/ 13 h 289"/>
                <a:gd name="T98" fmla="*/ 422 w 634"/>
                <a:gd name="T99" fmla="*/ 27 h 289"/>
                <a:gd name="T100" fmla="*/ 247 w 634"/>
                <a:gd name="T101" fmla="*/ 8 h 289"/>
                <a:gd name="T102" fmla="*/ 268 w 634"/>
                <a:gd name="T103" fmla="*/ 12 h 289"/>
                <a:gd name="T104" fmla="*/ 384 w 634"/>
                <a:gd name="T105" fmla="*/ 16 h 289"/>
                <a:gd name="T106" fmla="*/ 366 w 634"/>
                <a:gd name="T107" fmla="*/ 4 h 289"/>
                <a:gd name="T108" fmla="*/ 384 w 634"/>
                <a:gd name="T109" fmla="*/ 16 h 289"/>
                <a:gd name="T110" fmla="*/ 287 w 634"/>
                <a:gd name="T111" fmla="*/ 2 h 289"/>
                <a:gd name="T112" fmla="*/ 307 w 634"/>
                <a:gd name="T113" fmla="*/ 8 h 289"/>
                <a:gd name="T114" fmla="*/ 346 w 634"/>
                <a:gd name="T115" fmla="*/ 10 h 289"/>
                <a:gd name="T116" fmla="*/ 327 w 634"/>
                <a:gd name="T117" fmla="*/ 0 h 289"/>
                <a:gd name="T118" fmla="*/ 346 w 634"/>
                <a:gd name="T119" fmla="*/ 1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4" h="289">
                  <a:moveTo>
                    <a:pt x="8" y="289"/>
                  </a:moveTo>
                  <a:cubicBezTo>
                    <a:pt x="0" y="288"/>
                    <a:pt x="0" y="288"/>
                    <a:pt x="0" y="288"/>
                  </a:cubicBezTo>
                  <a:cubicBezTo>
                    <a:pt x="1" y="282"/>
                    <a:pt x="1" y="275"/>
                    <a:pt x="2" y="269"/>
                  </a:cubicBezTo>
                  <a:cubicBezTo>
                    <a:pt x="10" y="270"/>
                    <a:pt x="10" y="270"/>
                    <a:pt x="10" y="270"/>
                  </a:cubicBezTo>
                  <a:cubicBezTo>
                    <a:pt x="9" y="276"/>
                    <a:pt x="9" y="283"/>
                    <a:pt x="8" y="289"/>
                  </a:cubicBezTo>
                  <a:close/>
                  <a:moveTo>
                    <a:pt x="626" y="289"/>
                  </a:moveTo>
                  <a:cubicBezTo>
                    <a:pt x="625" y="283"/>
                    <a:pt x="624" y="276"/>
                    <a:pt x="623" y="270"/>
                  </a:cubicBezTo>
                  <a:cubicBezTo>
                    <a:pt x="631" y="268"/>
                    <a:pt x="631" y="268"/>
                    <a:pt x="631" y="268"/>
                  </a:cubicBezTo>
                  <a:cubicBezTo>
                    <a:pt x="632" y="275"/>
                    <a:pt x="633" y="282"/>
                    <a:pt x="634" y="288"/>
                  </a:cubicBezTo>
                  <a:lnTo>
                    <a:pt x="626" y="289"/>
                  </a:lnTo>
                  <a:close/>
                  <a:moveTo>
                    <a:pt x="14" y="251"/>
                  </a:moveTo>
                  <a:cubicBezTo>
                    <a:pt x="6" y="249"/>
                    <a:pt x="6" y="249"/>
                    <a:pt x="6" y="249"/>
                  </a:cubicBezTo>
                  <a:cubicBezTo>
                    <a:pt x="8" y="243"/>
                    <a:pt x="9" y="236"/>
                    <a:pt x="11" y="230"/>
                  </a:cubicBezTo>
                  <a:cubicBezTo>
                    <a:pt x="19" y="232"/>
                    <a:pt x="19" y="232"/>
                    <a:pt x="19" y="232"/>
                  </a:cubicBezTo>
                  <a:cubicBezTo>
                    <a:pt x="17" y="238"/>
                    <a:pt x="15" y="244"/>
                    <a:pt x="14" y="251"/>
                  </a:cubicBezTo>
                  <a:close/>
                  <a:moveTo>
                    <a:pt x="620" y="251"/>
                  </a:moveTo>
                  <a:cubicBezTo>
                    <a:pt x="618" y="244"/>
                    <a:pt x="616" y="238"/>
                    <a:pt x="615" y="232"/>
                  </a:cubicBezTo>
                  <a:cubicBezTo>
                    <a:pt x="622" y="229"/>
                    <a:pt x="622" y="229"/>
                    <a:pt x="622" y="229"/>
                  </a:cubicBezTo>
                  <a:cubicBezTo>
                    <a:pt x="624" y="236"/>
                    <a:pt x="626" y="242"/>
                    <a:pt x="627" y="249"/>
                  </a:cubicBezTo>
                  <a:lnTo>
                    <a:pt x="620" y="251"/>
                  </a:lnTo>
                  <a:close/>
                  <a:moveTo>
                    <a:pt x="25" y="213"/>
                  </a:moveTo>
                  <a:cubicBezTo>
                    <a:pt x="17" y="211"/>
                    <a:pt x="17" y="211"/>
                    <a:pt x="17" y="211"/>
                  </a:cubicBezTo>
                  <a:cubicBezTo>
                    <a:pt x="20" y="204"/>
                    <a:pt x="22" y="198"/>
                    <a:pt x="25" y="192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29" y="201"/>
                    <a:pt x="27" y="207"/>
                    <a:pt x="25" y="213"/>
                  </a:cubicBezTo>
                  <a:close/>
                  <a:moveTo>
                    <a:pt x="609" y="213"/>
                  </a:moveTo>
                  <a:cubicBezTo>
                    <a:pt x="606" y="207"/>
                    <a:pt x="604" y="201"/>
                    <a:pt x="601" y="195"/>
                  </a:cubicBezTo>
                  <a:cubicBezTo>
                    <a:pt x="609" y="192"/>
                    <a:pt x="609" y="192"/>
                    <a:pt x="609" y="192"/>
                  </a:cubicBezTo>
                  <a:cubicBezTo>
                    <a:pt x="611" y="198"/>
                    <a:pt x="614" y="204"/>
                    <a:pt x="616" y="210"/>
                  </a:cubicBezTo>
                  <a:lnTo>
                    <a:pt x="609" y="213"/>
                  </a:lnTo>
                  <a:close/>
                  <a:moveTo>
                    <a:pt x="40" y="178"/>
                  </a:moveTo>
                  <a:cubicBezTo>
                    <a:pt x="33" y="174"/>
                    <a:pt x="33" y="174"/>
                    <a:pt x="33" y="174"/>
                  </a:cubicBezTo>
                  <a:cubicBezTo>
                    <a:pt x="36" y="168"/>
                    <a:pt x="39" y="162"/>
                    <a:pt x="43" y="156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6" y="166"/>
                    <a:pt x="43" y="172"/>
                    <a:pt x="40" y="178"/>
                  </a:cubicBezTo>
                  <a:close/>
                  <a:moveTo>
                    <a:pt x="593" y="177"/>
                  </a:moveTo>
                  <a:cubicBezTo>
                    <a:pt x="590" y="172"/>
                    <a:pt x="587" y="166"/>
                    <a:pt x="584" y="160"/>
                  </a:cubicBezTo>
                  <a:cubicBezTo>
                    <a:pt x="591" y="156"/>
                    <a:pt x="591" y="156"/>
                    <a:pt x="591" y="156"/>
                  </a:cubicBezTo>
                  <a:cubicBezTo>
                    <a:pt x="594" y="162"/>
                    <a:pt x="597" y="168"/>
                    <a:pt x="600" y="174"/>
                  </a:cubicBezTo>
                  <a:lnTo>
                    <a:pt x="593" y="177"/>
                  </a:lnTo>
                  <a:close/>
                  <a:moveTo>
                    <a:pt x="60" y="144"/>
                  </a:moveTo>
                  <a:cubicBezTo>
                    <a:pt x="54" y="140"/>
                    <a:pt x="54" y="140"/>
                    <a:pt x="54" y="140"/>
                  </a:cubicBezTo>
                  <a:cubicBezTo>
                    <a:pt x="57" y="134"/>
                    <a:pt x="61" y="129"/>
                    <a:pt x="65" y="123"/>
                  </a:cubicBezTo>
                  <a:cubicBezTo>
                    <a:pt x="72" y="128"/>
                    <a:pt x="72" y="128"/>
                    <a:pt x="72" y="128"/>
                  </a:cubicBezTo>
                  <a:cubicBezTo>
                    <a:pt x="68" y="133"/>
                    <a:pt x="64" y="139"/>
                    <a:pt x="60" y="144"/>
                  </a:cubicBezTo>
                  <a:close/>
                  <a:moveTo>
                    <a:pt x="573" y="144"/>
                  </a:moveTo>
                  <a:cubicBezTo>
                    <a:pt x="570" y="139"/>
                    <a:pt x="566" y="133"/>
                    <a:pt x="562" y="128"/>
                  </a:cubicBezTo>
                  <a:cubicBezTo>
                    <a:pt x="568" y="123"/>
                    <a:pt x="568" y="123"/>
                    <a:pt x="568" y="123"/>
                  </a:cubicBezTo>
                  <a:cubicBezTo>
                    <a:pt x="572" y="129"/>
                    <a:pt x="576" y="134"/>
                    <a:pt x="580" y="139"/>
                  </a:cubicBezTo>
                  <a:lnTo>
                    <a:pt x="573" y="144"/>
                  </a:lnTo>
                  <a:close/>
                  <a:moveTo>
                    <a:pt x="84" y="113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83" y="103"/>
                    <a:pt x="87" y="98"/>
                    <a:pt x="92" y="93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3" y="104"/>
                    <a:pt x="88" y="108"/>
                    <a:pt x="84" y="113"/>
                  </a:cubicBezTo>
                  <a:close/>
                  <a:moveTo>
                    <a:pt x="549" y="113"/>
                  </a:moveTo>
                  <a:cubicBezTo>
                    <a:pt x="545" y="108"/>
                    <a:pt x="541" y="104"/>
                    <a:pt x="536" y="99"/>
                  </a:cubicBezTo>
                  <a:cubicBezTo>
                    <a:pt x="542" y="93"/>
                    <a:pt x="542" y="93"/>
                    <a:pt x="542" y="93"/>
                  </a:cubicBezTo>
                  <a:cubicBezTo>
                    <a:pt x="546" y="98"/>
                    <a:pt x="551" y="103"/>
                    <a:pt x="555" y="108"/>
                  </a:cubicBezTo>
                  <a:lnTo>
                    <a:pt x="549" y="113"/>
                  </a:lnTo>
                  <a:close/>
                  <a:moveTo>
                    <a:pt x="112" y="86"/>
                  </a:moveTo>
                  <a:cubicBezTo>
                    <a:pt x="106" y="80"/>
                    <a:pt x="106" y="80"/>
                    <a:pt x="106" y="80"/>
                  </a:cubicBezTo>
                  <a:cubicBezTo>
                    <a:pt x="111" y="75"/>
                    <a:pt x="117" y="71"/>
                    <a:pt x="122" y="67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2" y="77"/>
                    <a:pt x="117" y="82"/>
                    <a:pt x="112" y="86"/>
                  </a:cubicBezTo>
                  <a:close/>
                  <a:moveTo>
                    <a:pt x="522" y="86"/>
                  </a:moveTo>
                  <a:cubicBezTo>
                    <a:pt x="517" y="81"/>
                    <a:pt x="512" y="77"/>
                    <a:pt x="507" y="73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7" y="71"/>
                    <a:pt x="522" y="75"/>
                    <a:pt x="527" y="80"/>
                  </a:cubicBezTo>
                  <a:lnTo>
                    <a:pt x="522" y="86"/>
                  </a:lnTo>
                  <a:close/>
                  <a:moveTo>
                    <a:pt x="142" y="62"/>
                  </a:moveTo>
                  <a:cubicBezTo>
                    <a:pt x="138" y="55"/>
                    <a:pt x="138" y="55"/>
                    <a:pt x="138" y="55"/>
                  </a:cubicBezTo>
                  <a:cubicBezTo>
                    <a:pt x="143" y="52"/>
                    <a:pt x="149" y="48"/>
                    <a:pt x="155" y="45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53" y="55"/>
                    <a:pt x="148" y="58"/>
                    <a:pt x="142" y="62"/>
                  </a:cubicBezTo>
                  <a:close/>
                  <a:moveTo>
                    <a:pt x="491" y="62"/>
                  </a:moveTo>
                  <a:cubicBezTo>
                    <a:pt x="486" y="58"/>
                    <a:pt x="480" y="55"/>
                    <a:pt x="475" y="51"/>
                  </a:cubicBezTo>
                  <a:cubicBezTo>
                    <a:pt x="479" y="45"/>
                    <a:pt x="479" y="45"/>
                    <a:pt x="479" y="45"/>
                  </a:cubicBezTo>
                  <a:cubicBezTo>
                    <a:pt x="484" y="48"/>
                    <a:pt x="490" y="52"/>
                    <a:pt x="496" y="55"/>
                  </a:cubicBezTo>
                  <a:lnTo>
                    <a:pt x="491" y="62"/>
                  </a:lnTo>
                  <a:close/>
                  <a:moveTo>
                    <a:pt x="176" y="42"/>
                  </a:moveTo>
                  <a:cubicBezTo>
                    <a:pt x="172" y="35"/>
                    <a:pt x="172" y="35"/>
                    <a:pt x="172" y="35"/>
                  </a:cubicBezTo>
                  <a:cubicBezTo>
                    <a:pt x="178" y="32"/>
                    <a:pt x="184" y="29"/>
                    <a:pt x="190" y="26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188" y="36"/>
                    <a:pt x="182" y="39"/>
                    <a:pt x="176" y="42"/>
                  </a:cubicBezTo>
                  <a:close/>
                  <a:moveTo>
                    <a:pt x="458" y="42"/>
                  </a:moveTo>
                  <a:cubicBezTo>
                    <a:pt x="452" y="39"/>
                    <a:pt x="446" y="36"/>
                    <a:pt x="440" y="34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9" y="29"/>
                    <a:pt x="455" y="32"/>
                    <a:pt x="461" y="35"/>
                  </a:cubicBezTo>
                  <a:lnTo>
                    <a:pt x="458" y="42"/>
                  </a:lnTo>
                  <a:close/>
                  <a:moveTo>
                    <a:pt x="212" y="27"/>
                  </a:moveTo>
                  <a:cubicBezTo>
                    <a:pt x="209" y="19"/>
                    <a:pt x="209" y="19"/>
                    <a:pt x="209" y="19"/>
                  </a:cubicBezTo>
                  <a:cubicBezTo>
                    <a:pt x="215" y="17"/>
                    <a:pt x="222" y="15"/>
                    <a:pt x="228" y="13"/>
                  </a:cubicBezTo>
                  <a:cubicBezTo>
                    <a:pt x="230" y="21"/>
                    <a:pt x="230" y="21"/>
                    <a:pt x="230" y="21"/>
                  </a:cubicBezTo>
                  <a:cubicBezTo>
                    <a:pt x="224" y="22"/>
                    <a:pt x="218" y="24"/>
                    <a:pt x="212" y="27"/>
                  </a:cubicBezTo>
                  <a:close/>
                  <a:moveTo>
                    <a:pt x="422" y="27"/>
                  </a:moveTo>
                  <a:cubicBezTo>
                    <a:pt x="416" y="24"/>
                    <a:pt x="409" y="22"/>
                    <a:pt x="403" y="21"/>
                  </a:cubicBezTo>
                  <a:cubicBezTo>
                    <a:pt x="405" y="13"/>
                    <a:pt x="405" y="13"/>
                    <a:pt x="405" y="13"/>
                  </a:cubicBezTo>
                  <a:cubicBezTo>
                    <a:pt x="412" y="15"/>
                    <a:pt x="418" y="17"/>
                    <a:pt x="424" y="19"/>
                  </a:cubicBezTo>
                  <a:lnTo>
                    <a:pt x="422" y="27"/>
                  </a:lnTo>
                  <a:close/>
                  <a:moveTo>
                    <a:pt x="249" y="16"/>
                  </a:moveTo>
                  <a:cubicBezTo>
                    <a:pt x="247" y="8"/>
                    <a:pt x="247" y="8"/>
                    <a:pt x="247" y="8"/>
                  </a:cubicBezTo>
                  <a:cubicBezTo>
                    <a:pt x="254" y="7"/>
                    <a:pt x="260" y="5"/>
                    <a:pt x="267" y="4"/>
                  </a:cubicBezTo>
                  <a:cubicBezTo>
                    <a:pt x="268" y="12"/>
                    <a:pt x="268" y="12"/>
                    <a:pt x="268" y="12"/>
                  </a:cubicBezTo>
                  <a:cubicBezTo>
                    <a:pt x="262" y="13"/>
                    <a:pt x="255" y="14"/>
                    <a:pt x="249" y="16"/>
                  </a:cubicBezTo>
                  <a:close/>
                  <a:moveTo>
                    <a:pt x="384" y="16"/>
                  </a:moveTo>
                  <a:cubicBezTo>
                    <a:pt x="378" y="14"/>
                    <a:pt x="372" y="13"/>
                    <a:pt x="365" y="12"/>
                  </a:cubicBezTo>
                  <a:cubicBezTo>
                    <a:pt x="366" y="4"/>
                    <a:pt x="366" y="4"/>
                    <a:pt x="366" y="4"/>
                  </a:cubicBezTo>
                  <a:cubicBezTo>
                    <a:pt x="373" y="5"/>
                    <a:pt x="380" y="6"/>
                    <a:pt x="386" y="8"/>
                  </a:cubicBezTo>
                  <a:lnTo>
                    <a:pt x="384" y="16"/>
                  </a:lnTo>
                  <a:close/>
                  <a:moveTo>
                    <a:pt x="287" y="10"/>
                  </a:moveTo>
                  <a:cubicBezTo>
                    <a:pt x="287" y="2"/>
                    <a:pt x="287" y="2"/>
                    <a:pt x="287" y="2"/>
                  </a:cubicBezTo>
                  <a:cubicBezTo>
                    <a:pt x="293" y="1"/>
                    <a:pt x="300" y="1"/>
                    <a:pt x="307" y="0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0" y="9"/>
                    <a:pt x="294" y="9"/>
                    <a:pt x="287" y="10"/>
                  </a:cubicBezTo>
                  <a:close/>
                  <a:moveTo>
                    <a:pt x="346" y="10"/>
                  </a:moveTo>
                  <a:cubicBezTo>
                    <a:pt x="339" y="9"/>
                    <a:pt x="333" y="9"/>
                    <a:pt x="326" y="8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33" y="1"/>
                    <a:pt x="340" y="1"/>
                    <a:pt x="347" y="2"/>
                  </a:cubicBezTo>
                  <a:lnTo>
                    <a:pt x="346" y="1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3"/>
            <p:cNvSpPr>
              <a:spLocks/>
            </p:cNvSpPr>
            <p:nvPr/>
          </p:nvSpPr>
          <p:spPr bwMode="auto">
            <a:xfrm>
              <a:off x="5740400" y="3232150"/>
              <a:ext cx="30163" cy="41275"/>
            </a:xfrm>
            <a:custGeom>
              <a:avLst/>
              <a:gdLst>
                <a:gd name="T0" fmla="*/ 8 w 8"/>
                <a:gd name="T1" fmla="*/ 11 h 11"/>
                <a:gd name="T2" fmla="*/ 0 w 8"/>
                <a:gd name="T3" fmla="*/ 11 h 11"/>
                <a:gd name="T4" fmla="*/ 0 w 8"/>
                <a:gd name="T5" fmla="*/ 1 h 11"/>
                <a:gd name="T6" fmla="*/ 8 w 8"/>
                <a:gd name="T7" fmla="*/ 0 h 11"/>
                <a:gd name="T8" fmla="*/ 8 w 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8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0" y="4"/>
                    <a:pt x="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7"/>
                    <a:pt x="8" y="1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5"/>
            <p:cNvSpPr>
              <a:spLocks/>
            </p:cNvSpPr>
            <p:nvPr/>
          </p:nvSpPr>
          <p:spPr bwMode="auto">
            <a:xfrm>
              <a:off x="4498975" y="1900238"/>
              <a:ext cx="150813" cy="1373188"/>
            </a:xfrm>
            <a:custGeom>
              <a:avLst/>
              <a:gdLst>
                <a:gd name="T0" fmla="*/ 0 w 40"/>
                <a:gd name="T1" fmla="*/ 343 h 364"/>
                <a:gd name="T2" fmla="*/ 20 w 40"/>
                <a:gd name="T3" fmla="*/ 0 h 364"/>
                <a:gd name="T4" fmla="*/ 39 w 40"/>
                <a:gd name="T5" fmla="*/ 343 h 364"/>
                <a:gd name="T6" fmla="*/ 20 w 40"/>
                <a:gd name="T7" fmla="*/ 364 h 364"/>
                <a:gd name="T8" fmla="*/ 0 w 40"/>
                <a:gd name="T9" fmla="*/ 3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4">
                  <a:moveTo>
                    <a:pt x="0" y="34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54"/>
                    <a:pt x="31" y="364"/>
                    <a:pt x="20" y="364"/>
                  </a:cubicBezTo>
                  <a:cubicBezTo>
                    <a:pt x="9" y="364"/>
                    <a:pt x="0" y="354"/>
                    <a:pt x="0" y="343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219157" y="1471421"/>
            <a:ext cx="2390206" cy="1414020"/>
            <a:chOff x="2873375" y="1568450"/>
            <a:chExt cx="3397250" cy="2009776"/>
          </a:xfrm>
        </p:grpSpPr>
        <p:grpSp>
          <p:nvGrpSpPr>
            <p:cNvPr id="50" name="Group 49"/>
            <p:cNvGrpSpPr/>
            <p:nvPr/>
          </p:nvGrpSpPr>
          <p:grpSpPr>
            <a:xfrm>
              <a:off x="4264200" y="2963863"/>
              <a:ext cx="615600" cy="614363"/>
              <a:chOff x="4264200" y="2963863"/>
              <a:chExt cx="615600" cy="614363"/>
            </a:xfrm>
          </p:grpSpPr>
          <p:sp>
            <p:nvSpPr>
              <p:cNvPr id="60" name="Oval 74"/>
              <p:cNvSpPr>
                <a:spLocks noChangeArrowheads="1"/>
              </p:cNvSpPr>
              <p:nvPr/>
            </p:nvSpPr>
            <p:spPr bwMode="auto">
              <a:xfrm>
                <a:off x="4264200" y="2963863"/>
                <a:ext cx="615600" cy="614363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Oval 74"/>
              <p:cNvSpPr>
                <a:spLocks noChangeArrowheads="1"/>
              </p:cNvSpPr>
              <p:nvPr/>
            </p:nvSpPr>
            <p:spPr bwMode="auto">
              <a:xfrm>
                <a:off x="4376737" y="3076173"/>
                <a:ext cx="390526" cy="3897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" name="Freeform 68"/>
            <p:cNvSpPr>
              <a:spLocks/>
            </p:cNvSpPr>
            <p:nvPr/>
          </p:nvSpPr>
          <p:spPr bwMode="auto">
            <a:xfrm>
              <a:off x="3724275" y="1568450"/>
              <a:ext cx="1700213" cy="595313"/>
            </a:xfrm>
            <a:custGeom>
              <a:avLst/>
              <a:gdLst>
                <a:gd name="T0" fmla="*/ 226 w 452"/>
                <a:gd name="T1" fmla="*/ 0 h 158"/>
                <a:gd name="T2" fmla="*/ 0 w 452"/>
                <a:gd name="T3" fmla="*/ 61 h 158"/>
                <a:gd name="T4" fmla="*/ 56 w 452"/>
                <a:gd name="T5" fmla="*/ 158 h 158"/>
                <a:gd name="T6" fmla="*/ 226 w 452"/>
                <a:gd name="T7" fmla="*/ 112 h 158"/>
                <a:gd name="T8" fmla="*/ 395 w 452"/>
                <a:gd name="T9" fmla="*/ 158 h 158"/>
                <a:gd name="T10" fmla="*/ 452 w 452"/>
                <a:gd name="T11" fmla="*/ 61 h 158"/>
                <a:gd name="T12" fmla="*/ 226 w 452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158">
                  <a:moveTo>
                    <a:pt x="226" y="0"/>
                  </a:moveTo>
                  <a:cubicBezTo>
                    <a:pt x="144" y="0"/>
                    <a:pt x="66" y="22"/>
                    <a:pt x="0" y="61"/>
                  </a:cubicBezTo>
                  <a:cubicBezTo>
                    <a:pt x="56" y="158"/>
                    <a:pt x="56" y="158"/>
                    <a:pt x="56" y="158"/>
                  </a:cubicBezTo>
                  <a:cubicBezTo>
                    <a:pt x="106" y="129"/>
                    <a:pt x="164" y="112"/>
                    <a:pt x="226" y="112"/>
                  </a:cubicBezTo>
                  <a:cubicBezTo>
                    <a:pt x="288" y="112"/>
                    <a:pt x="346" y="129"/>
                    <a:pt x="395" y="158"/>
                  </a:cubicBezTo>
                  <a:cubicBezTo>
                    <a:pt x="452" y="61"/>
                    <a:pt x="452" y="61"/>
                    <a:pt x="452" y="61"/>
                  </a:cubicBezTo>
                  <a:cubicBezTo>
                    <a:pt x="385" y="22"/>
                    <a:pt x="308" y="0"/>
                    <a:pt x="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9"/>
            <p:cNvSpPr>
              <a:spLocks/>
            </p:cNvSpPr>
            <p:nvPr/>
          </p:nvSpPr>
          <p:spPr bwMode="auto">
            <a:xfrm>
              <a:off x="2873375" y="1798638"/>
              <a:ext cx="1062038" cy="1474788"/>
            </a:xfrm>
            <a:custGeom>
              <a:avLst/>
              <a:gdLst>
                <a:gd name="T0" fmla="*/ 0 w 282"/>
                <a:gd name="T1" fmla="*/ 391 h 391"/>
                <a:gd name="T2" fmla="*/ 112 w 282"/>
                <a:gd name="T3" fmla="*/ 391 h 391"/>
                <a:gd name="T4" fmla="*/ 282 w 282"/>
                <a:gd name="T5" fmla="*/ 97 h 391"/>
                <a:gd name="T6" fmla="*/ 226 w 282"/>
                <a:gd name="T7" fmla="*/ 0 h 391"/>
                <a:gd name="T8" fmla="*/ 0 w 282"/>
                <a:gd name="T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391">
                  <a:moveTo>
                    <a:pt x="0" y="391"/>
                  </a:moveTo>
                  <a:cubicBezTo>
                    <a:pt x="112" y="391"/>
                    <a:pt x="112" y="391"/>
                    <a:pt x="112" y="391"/>
                  </a:cubicBezTo>
                  <a:cubicBezTo>
                    <a:pt x="112" y="265"/>
                    <a:pt x="181" y="155"/>
                    <a:pt x="282" y="97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91" y="78"/>
                    <a:pt x="0" y="224"/>
                    <a:pt x="0" y="3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70"/>
            <p:cNvSpPr>
              <a:spLocks/>
            </p:cNvSpPr>
            <p:nvPr/>
          </p:nvSpPr>
          <p:spPr bwMode="auto">
            <a:xfrm>
              <a:off x="5210175" y="1798638"/>
              <a:ext cx="1060450" cy="1474788"/>
            </a:xfrm>
            <a:custGeom>
              <a:avLst/>
              <a:gdLst>
                <a:gd name="T0" fmla="*/ 57 w 282"/>
                <a:gd name="T1" fmla="*/ 0 h 391"/>
                <a:gd name="T2" fmla="*/ 0 w 282"/>
                <a:gd name="T3" fmla="*/ 97 h 391"/>
                <a:gd name="T4" fmla="*/ 170 w 282"/>
                <a:gd name="T5" fmla="*/ 391 h 391"/>
                <a:gd name="T6" fmla="*/ 282 w 282"/>
                <a:gd name="T7" fmla="*/ 391 h 391"/>
                <a:gd name="T8" fmla="*/ 57 w 282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391">
                  <a:moveTo>
                    <a:pt x="57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102" y="155"/>
                    <a:pt x="170" y="265"/>
                    <a:pt x="170" y="391"/>
                  </a:cubicBezTo>
                  <a:cubicBezTo>
                    <a:pt x="282" y="391"/>
                    <a:pt x="282" y="391"/>
                    <a:pt x="282" y="391"/>
                  </a:cubicBezTo>
                  <a:cubicBezTo>
                    <a:pt x="282" y="224"/>
                    <a:pt x="191" y="78"/>
                    <a:pt x="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1"/>
            <p:cNvSpPr>
              <a:spLocks/>
            </p:cNvSpPr>
            <p:nvPr/>
          </p:nvSpPr>
          <p:spPr bwMode="auto">
            <a:xfrm>
              <a:off x="3378200" y="3232150"/>
              <a:ext cx="30163" cy="41275"/>
            </a:xfrm>
            <a:custGeom>
              <a:avLst/>
              <a:gdLst>
                <a:gd name="T0" fmla="*/ 8 w 8"/>
                <a:gd name="T1" fmla="*/ 11 h 11"/>
                <a:gd name="T2" fmla="*/ 0 w 8"/>
                <a:gd name="T3" fmla="*/ 11 h 11"/>
                <a:gd name="T4" fmla="*/ 0 w 8"/>
                <a:gd name="T5" fmla="*/ 0 h 11"/>
                <a:gd name="T6" fmla="*/ 8 w 8"/>
                <a:gd name="T7" fmla="*/ 1 h 11"/>
                <a:gd name="T8" fmla="*/ 8 w 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8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4"/>
                    <a:pt x="8" y="7"/>
                    <a:pt x="8" y="1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2"/>
            <p:cNvSpPr>
              <a:spLocks noEditPoints="1"/>
            </p:cNvSpPr>
            <p:nvPr/>
          </p:nvSpPr>
          <p:spPr bwMode="auto">
            <a:xfrm>
              <a:off x="3381375" y="2070100"/>
              <a:ext cx="2386013" cy="1089025"/>
            </a:xfrm>
            <a:custGeom>
              <a:avLst/>
              <a:gdLst>
                <a:gd name="T0" fmla="*/ 0 w 634"/>
                <a:gd name="T1" fmla="*/ 288 h 289"/>
                <a:gd name="T2" fmla="*/ 10 w 634"/>
                <a:gd name="T3" fmla="*/ 270 h 289"/>
                <a:gd name="T4" fmla="*/ 626 w 634"/>
                <a:gd name="T5" fmla="*/ 289 h 289"/>
                <a:gd name="T6" fmla="*/ 631 w 634"/>
                <a:gd name="T7" fmla="*/ 268 h 289"/>
                <a:gd name="T8" fmla="*/ 626 w 634"/>
                <a:gd name="T9" fmla="*/ 289 h 289"/>
                <a:gd name="T10" fmla="*/ 6 w 634"/>
                <a:gd name="T11" fmla="*/ 249 h 289"/>
                <a:gd name="T12" fmla="*/ 19 w 634"/>
                <a:gd name="T13" fmla="*/ 232 h 289"/>
                <a:gd name="T14" fmla="*/ 620 w 634"/>
                <a:gd name="T15" fmla="*/ 251 h 289"/>
                <a:gd name="T16" fmla="*/ 622 w 634"/>
                <a:gd name="T17" fmla="*/ 229 h 289"/>
                <a:gd name="T18" fmla="*/ 620 w 634"/>
                <a:gd name="T19" fmla="*/ 251 h 289"/>
                <a:gd name="T20" fmla="*/ 17 w 634"/>
                <a:gd name="T21" fmla="*/ 211 h 289"/>
                <a:gd name="T22" fmla="*/ 32 w 634"/>
                <a:gd name="T23" fmla="*/ 195 h 289"/>
                <a:gd name="T24" fmla="*/ 609 w 634"/>
                <a:gd name="T25" fmla="*/ 213 h 289"/>
                <a:gd name="T26" fmla="*/ 609 w 634"/>
                <a:gd name="T27" fmla="*/ 192 h 289"/>
                <a:gd name="T28" fmla="*/ 609 w 634"/>
                <a:gd name="T29" fmla="*/ 213 h 289"/>
                <a:gd name="T30" fmla="*/ 33 w 634"/>
                <a:gd name="T31" fmla="*/ 174 h 289"/>
                <a:gd name="T32" fmla="*/ 50 w 634"/>
                <a:gd name="T33" fmla="*/ 161 h 289"/>
                <a:gd name="T34" fmla="*/ 593 w 634"/>
                <a:gd name="T35" fmla="*/ 177 h 289"/>
                <a:gd name="T36" fmla="*/ 591 w 634"/>
                <a:gd name="T37" fmla="*/ 156 h 289"/>
                <a:gd name="T38" fmla="*/ 593 w 634"/>
                <a:gd name="T39" fmla="*/ 177 h 289"/>
                <a:gd name="T40" fmla="*/ 54 w 634"/>
                <a:gd name="T41" fmla="*/ 140 h 289"/>
                <a:gd name="T42" fmla="*/ 72 w 634"/>
                <a:gd name="T43" fmla="*/ 128 h 289"/>
                <a:gd name="T44" fmla="*/ 573 w 634"/>
                <a:gd name="T45" fmla="*/ 144 h 289"/>
                <a:gd name="T46" fmla="*/ 568 w 634"/>
                <a:gd name="T47" fmla="*/ 123 h 289"/>
                <a:gd name="T48" fmla="*/ 573 w 634"/>
                <a:gd name="T49" fmla="*/ 144 h 289"/>
                <a:gd name="T50" fmla="*/ 78 w 634"/>
                <a:gd name="T51" fmla="*/ 108 h 289"/>
                <a:gd name="T52" fmla="*/ 97 w 634"/>
                <a:gd name="T53" fmla="*/ 99 h 289"/>
                <a:gd name="T54" fmla="*/ 549 w 634"/>
                <a:gd name="T55" fmla="*/ 113 h 289"/>
                <a:gd name="T56" fmla="*/ 542 w 634"/>
                <a:gd name="T57" fmla="*/ 93 h 289"/>
                <a:gd name="T58" fmla="*/ 549 w 634"/>
                <a:gd name="T59" fmla="*/ 113 h 289"/>
                <a:gd name="T60" fmla="*/ 106 w 634"/>
                <a:gd name="T61" fmla="*/ 80 h 289"/>
                <a:gd name="T62" fmla="*/ 127 w 634"/>
                <a:gd name="T63" fmla="*/ 73 h 289"/>
                <a:gd name="T64" fmla="*/ 522 w 634"/>
                <a:gd name="T65" fmla="*/ 86 h 289"/>
                <a:gd name="T66" fmla="*/ 512 w 634"/>
                <a:gd name="T67" fmla="*/ 67 h 289"/>
                <a:gd name="T68" fmla="*/ 522 w 634"/>
                <a:gd name="T69" fmla="*/ 86 h 289"/>
                <a:gd name="T70" fmla="*/ 138 w 634"/>
                <a:gd name="T71" fmla="*/ 55 h 289"/>
                <a:gd name="T72" fmla="*/ 159 w 634"/>
                <a:gd name="T73" fmla="*/ 51 h 289"/>
                <a:gd name="T74" fmla="*/ 491 w 634"/>
                <a:gd name="T75" fmla="*/ 62 h 289"/>
                <a:gd name="T76" fmla="*/ 479 w 634"/>
                <a:gd name="T77" fmla="*/ 45 h 289"/>
                <a:gd name="T78" fmla="*/ 491 w 634"/>
                <a:gd name="T79" fmla="*/ 62 h 289"/>
                <a:gd name="T80" fmla="*/ 172 w 634"/>
                <a:gd name="T81" fmla="*/ 35 h 289"/>
                <a:gd name="T82" fmla="*/ 194 w 634"/>
                <a:gd name="T83" fmla="*/ 34 h 289"/>
                <a:gd name="T84" fmla="*/ 458 w 634"/>
                <a:gd name="T85" fmla="*/ 42 h 289"/>
                <a:gd name="T86" fmla="*/ 443 w 634"/>
                <a:gd name="T87" fmla="*/ 26 h 289"/>
                <a:gd name="T88" fmla="*/ 458 w 634"/>
                <a:gd name="T89" fmla="*/ 42 h 289"/>
                <a:gd name="T90" fmla="*/ 209 w 634"/>
                <a:gd name="T91" fmla="*/ 19 h 289"/>
                <a:gd name="T92" fmla="*/ 230 w 634"/>
                <a:gd name="T93" fmla="*/ 21 h 289"/>
                <a:gd name="T94" fmla="*/ 422 w 634"/>
                <a:gd name="T95" fmla="*/ 27 h 289"/>
                <a:gd name="T96" fmla="*/ 405 w 634"/>
                <a:gd name="T97" fmla="*/ 13 h 289"/>
                <a:gd name="T98" fmla="*/ 422 w 634"/>
                <a:gd name="T99" fmla="*/ 27 h 289"/>
                <a:gd name="T100" fmla="*/ 247 w 634"/>
                <a:gd name="T101" fmla="*/ 8 h 289"/>
                <a:gd name="T102" fmla="*/ 268 w 634"/>
                <a:gd name="T103" fmla="*/ 12 h 289"/>
                <a:gd name="T104" fmla="*/ 384 w 634"/>
                <a:gd name="T105" fmla="*/ 16 h 289"/>
                <a:gd name="T106" fmla="*/ 366 w 634"/>
                <a:gd name="T107" fmla="*/ 4 h 289"/>
                <a:gd name="T108" fmla="*/ 384 w 634"/>
                <a:gd name="T109" fmla="*/ 16 h 289"/>
                <a:gd name="T110" fmla="*/ 287 w 634"/>
                <a:gd name="T111" fmla="*/ 2 h 289"/>
                <a:gd name="T112" fmla="*/ 307 w 634"/>
                <a:gd name="T113" fmla="*/ 8 h 289"/>
                <a:gd name="T114" fmla="*/ 346 w 634"/>
                <a:gd name="T115" fmla="*/ 10 h 289"/>
                <a:gd name="T116" fmla="*/ 327 w 634"/>
                <a:gd name="T117" fmla="*/ 0 h 289"/>
                <a:gd name="T118" fmla="*/ 346 w 634"/>
                <a:gd name="T119" fmla="*/ 1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4" h="289">
                  <a:moveTo>
                    <a:pt x="8" y="289"/>
                  </a:moveTo>
                  <a:cubicBezTo>
                    <a:pt x="0" y="288"/>
                    <a:pt x="0" y="288"/>
                    <a:pt x="0" y="288"/>
                  </a:cubicBezTo>
                  <a:cubicBezTo>
                    <a:pt x="1" y="282"/>
                    <a:pt x="1" y="275"/>
                    <a:pt x="2" y="269"/>
                  </a:cubicBezTo>
                  <a:cubicBezTo>
                    <a:pt x="10" y="270"/>
                    <a:pt x="10" y="270"/>
                    <a:pt x="10" y="270"/>
                  </a:cubicBezTo>
                  <a:cubicBezTo>
                    <a:pt x="9" y="276"/>
                    <a:pt x="9" y="283"/>
                    <a:pt x="8" y="289"/>
                  </a:cubicBezTo>
                  <a:close/>
                  <a:moveTo>
                    <a:pt x="626" y="289"/>
                  </a:moveTo>
                  <a:cubicBezTo>
                    <a:pt x="625" y="283"/>
                    <a:pt x="624" y="276"/>
                    <a:pt x="623" y="270"/>
                  </a:cubicBezTo>
                  <a:cubicBezTo>
                    <a:pt x="631" y="268"/>
                    <a:pt x="631" y="268"/>
                    <a:pt x="631" y="268"/>
                  </a:cubicBezTo>
                  <a:cubicBezTo>
                    <a:pt x="632" y="275"/>
                    <a:pt x="633" y="282"/>
                    <a:pt x="634" y="288"/>
                  </a:cubicBezTo>
                  <a:lnTo>
                    <a:pt x="626" y="289"/>
                  </a:lnTo>
                  <a:close/>
                  <a:moveTo>
                    <a:pt x="14" y="251"/>
                  </a:moveTo>
                  <a:cubicBezTo>
                    <a:pt x="6" y="249"/>
                    <a:pt x="6" y="249"/>
                    <a:pt x="6" y="249"/>
                  </a:cubicBezTo>
                  <a:cubicBezTo>
                    <a:pt x="8" y="243"/>
                    <a:pt x="9" y="236"/>
                    <a:pt x="11" y="230"/>
                  </a:cubicBezTo>
                  <a:cubicBezTo>
                    <a:pt x="19" y="232"/>
                    <a:pt x="19" y="232"/>
                    <a:pt x="19" y="232"/>
                  </a:cubicBezTo>
                  <a:cubicBezTo>
                    <a:pt x="17" y="238"/>
                    <a:pt x="15" y="244"/>
                    <a:pt x="14" y="251"/>
                  </a:cubicBezTo>
                  <a:close/>
                  <a:moveTo>
                    <a:pt x="620" y="251"/>
                  </a:moveTo>
                  <a:cubicBezTo>
                    <a:pt x="618" y="244"/>
                    <a:pt x="616" y="238"/>
                    <a:pt x="615" y="232"/>
                  </a:cubicBezTo>
                  <a:cubicBezTo>
                    <a:pt x="622" y="229"/>
                    <a:pt x="622" y="229"/>
                    <a:pt x="622" y="229"/>
                  </a:cubicBezTo>
                  <a:cubicBezTo>
                    <a:pt x="624" y="236"/>
                    <a:pt x="626" y="242"/>
                    <a:pt x="627" y="249"/>
                  </a:cubicBezTo>
                  <a:lnTo>
                    <a:pt x="620" y="251"/>
                  </a:lnTo>
                  <a:close/>
                  <a:moveTo>
                    <a:pt x="25" y="213"/>
                  </a:moveTo>
                  <a:cubicBezTo>
                    <a:pt x="17" y="211"/>
                    <a:pt x="17" y="211"/>
                    <a:pt x="17" y="211"/>
                  </a:cubicBezTo>
                  <a:cubicBezTo>
                    <a:pt x="20" y="204"/>
                    <a:pt x="22" y="198"/>
                    <a:pt x="25" y="192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29" y="201"/>
                    <a:pt x="27" y="207"/>
                    <a:pt x="25" y="213"/>
                  </a:cubicBezTo>
                  <a:close/>
                  <a:moveTo>
                    <a:pt x="609" y="213"/>
                  </a:moveTo>
                  <a:cubicBezTo>
                    <a:pt x="606" y="207"/>
                    <a:pt x="604" y="201"/>
                    <a:pt x="601" y="195"/>
                  </a:cubicBezTo>
                  <a:cubicBezTo>
                    <a:pt x="609" y="192"/>
                    <a:pt x="609" y="192"/>
                    <a:pt x="609" y="192"/>
                  </a:cubicBezTo>
                  <a:cubicBezTo>
                    <a:pt x="611" y="198"/>
                    <a:pt x="614" y="204"/>
                    <a:pt x="616" y="210"/>
                  </a:cubicBezTo>
                  <a:lnTo>
                    <a:pt x="609" y="213"/>
                  </a:lnTo>
                  <a:close/>
                  <a:moveTo>
                    <a:pt x="40" y="178"/>
                  </a:moveTo>
                  <a:cubicBezTo>
                    <a:pt x="33" y="174"/>
                    <a:pt x="33" y="174"/>
                    <a:pt x="33" y="174"/>
                  </a:cubicBezTo>
                  <a:cubicBezTo>
                    <a:pt x="36" y="168"/>
                    <a:pt x="39" y="162"/>
                    <a:pt x="43" y="156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6" y="166"/>
                    <a:pt x="43" y="172"/>
                    <a:pt x="40" y="178"/>
                  </a:cubicBezTo>
                  <a:close/>
                  <a:moveTo>
                    <a:pt x="593" y="177"/>
                  </a:moveTo>
                  <a:cubicBezTo>
                    <a:pt x="590" y="172"/>
                    <a:pt x="587" y="166"/>
                    <a:pt x="584" y="160"/>
                  </a:cubicBezTo>
                  <a:cubicBezTo>
                    <a:pt x="591" y="156"/>
                    <a:pt x="591" y="156"/>
                    <a:pt x="591" y="156"/>
                  </a:cubicBezTo>
                  <a:cubicBezTo>
                    <a:pt x="594" y="162"/>
                    <a:pt x="597" y="168"/>
                    <a:pt x="600" y="174"/>
                  </a:cubicBezTo>
                  <a:lnTo>
                    <a:pt x="593" y="177"/>
                  </a:lnTo>
                  <a:close/>
                  <a:moveTo>
                    <a:pt x="60" y="144"/>
                  </a:moveTo>
                  <a:cubicBezTo>
                    <a:pt x="54" y="140"/>
                    <a:pt x="54" y="140"/>
                    <a:pt x="54" y="140"/>
                  </a:cubicBezTo>
                  <a:cubicBezTo>
                    <a:pt x="57" y="134"/>
                    <a:pt x="61" y="129"/>
                    <a:pt x="65" y="123"/>
                  </a:cubicBezTo>
                  <a:cubicBezTo>
                    <a:pt x="72" y="128"/>
                    <a:pt x="72" y="128"/>
                    <a:pt x="72" y="128"/>
                  </a:cubicBezTo>
                  <a:cubicBezTo>
                    <a:pt x="68" y="133"/>
                    <a:pt x="64" y="139"/>
                    <a:pt x="60" y="144"/>
                  </a:cubicBezTo>
                  <a:close/>
                  <a:moveTo>
                    <a:pt x="573" y="144"/>
                  </a:moveTo>
                  <a:cubicBezTo>
                    <a:pt x="570" y="139"/>
                    <a:pt x="566" y="133"/>
                    <a:pt x="562" y="128"/>
                  </a:cubicBezTo>
                  <a:cubicBezTo>
                    <a:pt x="568" y="123"/>
                    <a:pt x="568" y="123"/>
                    <a:pt x="568" y="123"/>
                  </a:cubicBezTo>
                  <a:cubicBezTo>
                    <a:pt x="572" y="129"/>
                    <a:pt x="576" y="134"/>
                    <a:pt x="580" y="139"/>
                  </a:cubicBezTo>
                  <a:lnTo>
                    <a:pt x="573" y="144"/>
                  </a:lnTo>
                  <a:close/>
                  <a:moveTo>
                    <a:pt x="84" y="113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83" y="103"/>
                    <a:pt x="87" y="98"/>
                    <a:pt x="92" y="93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3" y="104"/>
                    <a:pt x="88" y="108"/>
                    <a:pt x="84" y="113"/>
                  </a:cubicBezTo>
                  <a:close/>
                  <a:moveTo>
                    <a:pt x="549" y="113"/>
                  </a:moveTo>
                  <a:cubicBezTo>
                    <a:pt x="545" y="108"/>
                    <a:pt x="541" y="104"/>
                    <a:pt x="536" y="99"/>
                  </a:cubicBezTo>
                  <a:cubicBezTo>
                    <a:pt x="542" y="93"/>
                    <a:pt x="542" y="93"/>
                    <a:pt x="542" y="93"/>
                  </a:cubicBezTo>
                  <a:cubicBezTo>
                    <a:pt x="546" y="98"/>
                    <a:pt x="551" y="103"/>
                    <a:pt x="555" y="108"/>
                  </a:cubicBezTo>
                  <a:lnTo>
                    <a:pt x="549" y="113"/>
                  </a:lnTo>
                  <a:close/>
                  <a:moveTo>
                    <a:pt x="112" y="86"/>
                  </a:moveTo>
                  <a:cubicBezTo>
                    <a:pt x="106" y="80"/>
                    <a:pt x="106" y="80"/>
                    <a:pt x="106" y="80"/>
                  </a:cubicBezTo>
                  <a:cubicBezTo>
                    <a:pt x="111" y="75"/>
                    <a:pt x="117" y="71"/>
                    <a:pt x="122" y="67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2" y="77"/>
                    <a:pt x="117" y="82"/>
                    <a:pt x="112" y="86"/>
                  </a:cubicBezTo>
                  <a:close/>
                  <a:moveTo>
                    <a:pt x="522" y="86"/>
                  </a:moveTo>
                  <a:cubicBezTo>
                    <a:pt x="517" y="81"/>
                    <a:pt x="512" y="77"/>
                    <a:pt x="507" y="73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7" y="71"/>
                    <a:pt x="522" y="75"/>
                    <a:pt x="527" y="80"/>
                  </a:cubicBezTo>
                  <a:lnTo>
                    <a:pt x="522" y="86"/>
                  </a:lnTo>
                  <a:close/>
                  <a:moveTo>
                    <a:pt x="142" y="62"/>
                  </a:moveTo>
                  <a:cubicBezTo>
                    <a:pt x="138" y="55"/>
                    <a:pt x="138" y="55"/>
                    <a:pt x="138" y="55"/>
                  </a:cubicBezTo>
                  <a:cubicBezTo>
                    <a:pt x="143" y="52"/>
                    <a:pt x="149" y="48"/>
                    <a:pt x="155" y="45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53" y="55"/>
                    <a:pt x="148" y="58"/>
                    <a:pt x="142" y="62"/>
                  </a:cubicBezTo>
                  <a:close/>
                  <a:moveTo>
                    <a:pt x="491" y="62"/>
                  </a:moveTo>
                  <a:cubicBezTo>
                    <a:pt x="486" y="58"/>
                    <a:pt x="480" y="55"/>
                    <a:pt x="475" y="51"/>
                  </a:cubicBezTo>
                  <a:cubicBezTo>
                    <a:pt x="479" y="45"/>
                    <a:pt x="479" y="45"/>
                    <a:pt x="479" y="45"/>
                  </a:cubicBezTo>
                  <a:cubicBezTo>
                    <a:pt x="484" y="48"/>
                    <a:pt x="490" y="52"/>
                    <a:pt x="496" y="55"/>
                  </a:cubicBezTo>
                  <a:lnTo>
                    <a:pt x="491" y="62"/>
                  </a:lnTo>
                  <a:close/>
                  <a:moveTo>
                    <a:pt x="176" y="42"/>
                  </a:moveTo>
                  <a:cubicBezTo>
                    <a:pt x="172" y="35"/>
                    <a:pt x="172" y="35"/>
                    <a:pt x="172" y="35"/>
                  </a:cubicBezTo>
                  <a:cubicBezTo>
                    <a:pt x="178" y="32"/>
                    <a:pt x="184" y="29"/>
                    <a:pt x="190" y="26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188" y="36"/>
                    <a:pt x="182" y="39"/>
                    <a:pt x="176" y="42"/>
                  </a:cubicBezTo>
                  <a:close/>
                  <a:moveTo>
                    <a:pt x="458" y="42"/>
                  </a:moveTo>
                  <a:cubicBezTo>
                    <a:pt x="452" y="39"/>
                    <a:pt x="446" y="36"/>
                    <a:pt x="440" y="34"/>
                  </a:cubicBezTo>
                  <a:cubicBezTo>
                    <a:pt x="443" y="26"/>
                    <a:pt x="443" y="26"/>
                    <a:pt x="443" y="26"/>
                  </a:cubicBezTo>
                  <a:cubicBezTo>
                    <a:pt x="449" y="29"/>
                    <a:pt x="455" y="32"/>
                    <a:pt x="461" y="35"/>
                  </a:cubicBezTo>
                  <a:lnTo>
                    <a:pt x="458" y="42"/>
                  </a:lnTo>
                  <a:close/>
                  <a:moveTo>
                    <a:pt x="212" y="27"/>
                  </a:moveTo>
                  <a:cubicBezTo>
                    <a:pt x="209" y="19"/>
                    <a:pt x="209" y="19"/>
                    <a:pt x="209" y="19"/>
                  </a:cubicBezTo>
                  <a:cubicBezTo>
                    <a:pt x="215" y="17"/>
                    <a:pt x="222" y="15"/>
                    <a:pt x="228" y="13"/>
                  </a:cubicBezTo>
                  <a:cubicBezTo>
                    <a:pt x="230" y="21"/>
                    <a:pt x="230" y="21"/>
                    <a:pt x="230" y="21"/>
                  </a:cubicBezTo>
                  <a:cubicBezTo>
                    <a:pt x="224" y="22"/>
                    <a:pt x="218" y="24"/>
                    <a:pt x="212" y="27"/>
                  </a:cubicBezTo>
                  <a:close/>
                  <a:moveTo>
                    <a:pt x="422" y="27"/>
                  </a:moveTo>
                  <a:cubicBezTo>
                    <a:pt x="416" y="24"/>
                    <a:pt x="409" y="22"/>
                    <a:pt x="403" y="21"/>
                  </a:cubicBezTo>
                  <a:cubicBezTo>
                    <a:pt x="405" y="13"/>
                    <a:pt x="405" y="13"/>
                    <a:pt x="405" y="13"/>
                  </a:cubicBezTo>
                  <a:cubicBezTo>
                    <a:pt x="412" y="15"/>
                    <a:pt x="418" y="17"/>
                    <a:pt x="424" y="19"/>
                  </a:cubicBezTo>
                  <a:lnTo>
                    <a:pt x="422" y="27"/>
                  </a:lnTo>
                  <a:close/>
                  <a:moveTo>
                    <a:pt x="249" y="16"/>
                  </a:moveTo>
                  <a:cubicBezTo>
                    <a:pt x="247" y="8"/>
                    <a:pt x="247" y="8"/>
                    <a:pt x="247" y="8"/>
                  </a:cubicBezTo>
                  <a:cubicBezTo>
                    <a:pt x="254" y="7"/>
                    <a:pt x="260" y="5"/>
                    <a:pt x="267" y="4"/>
                  </a:cubicBezTo>
                  <a:cubicBezTo>
                    <a:pt x="268" y="12"/>
                    <a:pt x="268" y="12"/>
                    <a:pt x="268" y="12"/>
                  </a:cubicBezTo>
                  <a:cubicBezTo>
                    <a:pt x="262" y="13"/>
                    <a:pt x="255" y="14"/>
                    <a:pt x="249" y="16"/>
                  </a:cubicBezTo>
                  <a:close/>
                  <a:moveTo>
                    <a:pt x="384" y="16"/>
                  </a:moveTo>
                  <a:cubicBezTo>
                    <a:pt x="378" y="14"/>
                    <a:pt x="372" y="13"/>
                    <a:pt x="365" y="12"/>
                  </a:cubicBezTo>
                  <a:cubicBezTo>
                    <a:pt x="366" y="4"/>
                    <a:pt x="366" y="4"/>
                    <a:pt x="366" y="4"/>
                  </a:cubicBezTo>
                  <a:cubicBezTo>
                    <a:pt x="373" y="5"/>
                    <a:pt x="380" y="6"/>
                    <a:pt x="386" y="8"/>
                  </a:cubicBezTo>
                  <a:lnTo>
                    <a:pt x="384" y="16"/>
                  </a:lnTo>
                  <a:close/>
                  <a:moveTo>
                    <a:pt x="287" y="10"/>
                  </a:moveTo>
                  <a:cubicBezTo>
                    <a:pt x="287" y="2"/>
                    <a:pt x="287" y="2"/>
                    <a:pt x="287" y="2"/>
                  </a:cubicBezTo>
                  <a:cubicBezTo>
                    <a:pt x="293" y="1"/>
                    <a:pt x="300" y="1"/>
                    <a:pt x="307" y="0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0" y="9"/>
                    <a:pt x="294" y="9"/>
                    <a:pt x="287" y="10"/>
                  </a:cubicBezTo>
                  <a:close/>
                  <a:moveTo>
                    <a:pt x="346" y="10"/>
                  </a:moveTo>
                  <a:cubicBezTo>
                    <a:pt x="339" y="9"/>
                    <a:pt x="333" y="9"/>
                    <a:pt x="326" y="8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33" y="1"/>
                    <a:pt x="340" y="1"/>
                    <a:pt x="347" y="2"/>
                  </a:cubicBezTo>
                  <a:lnTo>
                    <a:pt x="346" y="1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3"/>
            <p:cNvSpPr>
              <a:spLocks/>
            </p:cNvSpPr>
            <p:nvPr/>
          </p:nvSpPr>
          <p:spPr bwMode="auto">
            <a:xfrm>
              <a:off x="5740400" y="3232150"/>
              <a:ext cx="30163" cy="41275"/>
            </a:xfrm>
            <a:custGeom>
              <a:avLst/>
              <a:gdLst>
                <a:gd name="T0" fmla="*/ 8 w 8"/>
                <a:gd name="T1" fmla="*/ 11 h 11"/>
                <a:gd name="T2" fmla="*/ 0 w 8"/>
                <a:gd name="T3" fmla="*/ 11 h 11"/>
                <a:gd name="T4" fmla="*/ 0 w 8"/>
                <a:gd name="T5" fmla="*/ 1 h 11"/>
                <a:gd name="T6" fmla="*/ 8 w 8"/>
                <a:gd name="T7" fmla="*/ 0 h 11"/>
                <a:gd name="T8" fmla="*/ 8 w 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8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0" y="4"/>
                    <a:pt x="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7"/>
                    <a:pt x="8" y="1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7"/>
            <p:cNvSpPr>
              <a:spLocks/>
            </p:cNvSpPr>
            <p:nvPr/>
          </p:nvSpPr>
          <p:spPr bwMode="auto">
            <a:xfrm>
              <a:off x="4551363" y="2586038"/>
              <a:ext cx="1208088" cy="731838"/>
            </a:xfrm>
            <a:custGeom>
              <a:avLst/>
              <a:gdLst>
                <a:gd name="T0" fmla="*/ 14 w 321"/>
                <a:gd name="T1" fmla="*/ 154 h 194"/>
                <a:gd name="T2" fmla="*/ 321 w 321"/>
                <a:gd name="T3" fmla="*/ 0 h 194"/>
                <a:gd name="T4" fmla="*/ 33 w 321"/>
                <a:gd name="T5" fmla="*/ 188 h 194"/>
                <a:gd name="T6" fmla="*/ 6 w 321"/>
                <a:gd name="T7" fmla="*/ 182 h 194"/>
                <a:gd name="T8" fmla="*/ 14 w 321"/>
                <a:gd name="T9" fmla="*/ 15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" h="194">
                  <a:moveTo>
                    <a:pt x="14" y="154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3" y="188"/>
                    <a:pt x="33" y="188"/>
                    <a:pt x="33" y="188"/>
                  </a:cubicBezTo>
                  <a:cubicBezTo>
                    <a:pt x="24" y="194"/>
                    <a:pt x="11" y="191"/>
                    <a:pt x="6" y="182"/>
                  </a:cubicBezTo>
                  <a:cubicBezTo>
                    <a:pt x="0" y="172"/>
                    <a:pt x="4" y="159"/>
                    <a:pt x="14" y="154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Rectangle 56"/>
          <p:cNvSpPr/>
          <p:nvPr/>
        </p:nvSpPr>
        <p:spPr>
          <a:xfrm flipH="1">
            <a:off x="631055" y="3311067"/>
            <a:ext cx="2197370" cy="1128066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accent1"/>
                </a:solidFill>
              </a:rPr>
              <a:t>LOW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3470775" y="3298019"/>
            <a:ext cx="2197370" cy="1154162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accent2"/>
                </a:solidFill>
              </a:rPr>
              <a:t>MEDIUM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sp>
        <p:nvSpPr>
          <p:cNvPr id="62" name="Rectangle 61"/>
          <p:cNvSpPr/>
          <p:nvPr/>
        </p:nvSpPr>
        <p:spPr>
          <a:xfrm flipH="1">
            <a:off x="6315575" y="3298019"/>
            <a:ext cx="2197370" cy="1154162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>
                <a:solidFill>
                  <a:schemeClr val="accent3"/>
                </a:solidFill>
              </a:rPr>
              <a:t>HIGH</a:t>
            </a:r>
            <a:endParaRPr lang="en-US" sz="1600" b="1" dirty="0">
              <a:solidFill>
                <a:schemeClr val="accent3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sp>
        <p:nvSpPr>
          <p:cNvPr id="63" name="Rectangle 62"/>
          <p:cNvSpPr/>
          <p:nvPr/>
        </p:nvSpPr>
        <p:spPr>
          <a:xfrm flipH="1">
            <a:off x="4329947" y="3033832"/>
            <a:ext cx="484107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50%</a:t>
            </a:r>
          </a:p>
        </p:txBody>
      </p:sp>
      <p:sp>
        <p:nvSpPr>
          <p:cNvPr id="64" name="Rectangle 63"/>
          <p:cNvSpPr/>
          <p:nvPr/>
        </p:nvSpPr>
        <p:spPr>
          <a:xfrm flipH="1">
            <a:off x="1487687" y="3033832"/>
            <a:ext cx="484108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25%</a:t>
            </a:r>
          </a:p>
        </p:txBody>
      </p:sp>
      <p:sp>
        <p:nvSpPr>
          <p:cNvPr id="65" name="Rectangle 64"/>
          <p:cNvSpPr/>
          <p:nvPr/>
        </p:nvSpPr>
        <p:spPr>
          <a:xfrm flipH="1">
            <a:off x="7172207" y="3033832"/>
            <a:ext cx="484108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75%</a:t>
            </a:r>
          </a:p>
        </p:txBody>
      </p:sp>
    </p:spTree>
    <p:extLst>
      <p:ext uri="{BB962C8B-B14F-4D97-AF65-F5344CB8AC3E}">
        <p14:creationId xmlns:p14="http://schemas.microsoft.com/office/powerpoint/2010/main" val="3544249785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Customer Satisfaction Dashboard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Type Your Subtitle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8757" y="965200"/>
            <a:ext cx="4371340" cy="38862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302740" y="1677726"/>
            <a:ext cx="2043374" cy="2043374"/>
            <a:chOff x="3240126" y="1515164"/>
            <a:chExt cx="2368498" cy="2368498"/>
          </a:xfrm>
        </p:grpSpPr>
        <p:sp>
          <p:nvSpPr>
            <p:cNvPr id="18" name="Pie 17"/>
            <p:cNvSpPr/>
            <p:nvPr/>
          </p:nvSpPr>
          <p:spPr>
            <a:xfrm flipH="1">
              <a:off x="3240126" y="1515164"/>
              <a:ext cx="2368498" cy="2368498"/>
            </a:xfrm>
            <a:prstGeom prst="pie">
              <a:avLst>
                <a:gd name="adj1" fmla="val 14435402"/>
                <a:gd name="adj2" fmla="val 1796379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Pie 15"/>
            <p:cNvSpPr/>
            <p:nvPr/>
          </p:nvSpPr>
          <p:spPr>
            <a:xfrm flipH="1">
              <a:off x="3240126" y="1515164"/>
              <a:ext cx="2368498" cy="2368498"/>
            </a:xfrm>
            <a:prstGeom prst="pie">
              <a:avLst>
                <a:gd name="adj1" fmla="val 10810078"/>
                <a:gd name="adj2" fmla="val 1443554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Pie 14"/>
            <p:cNvSpPr/>
            <p:nvPr/>
          </p:nvSpPr>
          <p:spPr>
            <a:xfrm>
              <a:off x="3240126" y="1515164"/>
              <a:ext cx="2368498" cy="2368498"/>
            </a:xfrm>
            <a:prstGeom prst="pie">
              <a:avLst>
                <a:gd name="adj1" fmla="val 10810078"/>
                <a:gd name="adj2" fmla="val 144355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560774" y="1835812"/>
              <a:ext cx="1727200" cy="172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/>
          <p:cNvSpPr/>
          <p:nvPr/>
        </p:nvSpPr>
        <p:spPr>
          <a:xfrm flipH="1">
            <a:off x="1225742" y="1066905"/>
            <a:ext cx="2197370" cy="430887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#01</a:t>
            </a:r>
          </a:p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</a:t>
            </a:r>
          </a:p>
        </p:txBody>
      </p:sp>
      <p:sp>
        <p:nvSpPr>
          <p:cNvPr id="98" name="Rectangle 97"/>
          <p:cNvSpPr/>
          <p:nvPr/>
        </p:nvSpPr>
        <p:spPr>
          <a:xfrm flipH="1">
            <a:off x="773441" y="2481051"/>
            <a:ext cx="431208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-100</a:t>
            </a:r>
          </a:p>
        </p:txBody>
      </p:sp>
      <p:sp>
        <p:nvSpPr>
          <p:cNvPr id="99" name="Rectangle 98"/>
          <p:cNvSpPr/>
          <p:nvPr/>
        </p:nvSpPr>
        <p:spPr>
          <a:xfrm flipH="1">
            <a:off x="3428175" y="2481051"/>
            <a:ext cx="463268" cy="246221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+100</a:t>
            </a:r>
          </a:p>
        </p:txBody>
      </p:sp>
      <p:sp>
        <p:nvSpPr>
          <p:cNvPr id="100" name="Freeform 76"/>
          <p:cNvSpPr>
            <a:spLocks/>
          </p:cNvSpPr>
          <p:nvPr/>
        </p:nvSpPr>
        <p:spPr bwMode="auto">
          <a:xfrm rot="5005700">
            <a:off x="2052252" y="2019826"/>
            <a:ext cx="846624" cy="514900"/>
          </a:xfrm>
          <a:custGeom>
            <a:avLst/>
            <a:gdLst>
              <a:gd name="T0" fmla="*/ 287 w 320"/>
              <a:gd name="T1" fmla="*/ 188 h 194"/>
              <a:gd name="T2" fmla="*/ 0 w 320"/>
              <a:gd name="T3" fmla="*/ 0 h 194"/>
              <a:gd name="T4" fmla="*/ 307 w 320"/>
              <a:gd name="T5" fmla="*/ 154 h 194"/>
              <a:gd name="T6" fmla="*/ 315 w 320"/>
              <a:gd name="T7" fmla="*/ 182 h 194"/>
              <a:gd name="T8" fmla="*/ 287 w 320"/>
              <a:gd name="T9" fmla="*/ 18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194">
                <a:moveTo>
                  <a:pt x="287" y="188"/>
                </a:moveTo>
                <a:cubicBezTo>
                  <a:pt x="0" y="0"/>
                  <a:pt x="0" y="0"/>
                  <a:pt x="0" y="0"/>
                </a:cubicBezTo>
                <a:cubicBezTo>
                  <a:pt x="307" y="154"/>
                  <a:pt x="307" y="154"/>
                  <a:pt x="307" y="154"/>
                </a:cubicBezTo>
                <a:cubicBezTo>
                  <a:pt x="317" y="159"/>
                  <a:pt x="320" y="172"/>
                  <a:pt x="315" y="182"/>
                </a:cubicBezTo>
                <a:cubicBezTo>
                  <a:pt x="309" y="191"/>
                  <a:pt x="297" y="194"/>
                  <a:pt x="287" y="188"/>
                </a:cubicBezTo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Rectangle 112"/>
          <p:cNvSpPr/>
          <p:nvPr/>
        </p:nvSpPr>
        <p:spPr>
          <a:xfrm flipH="1">
            <a:off x="840688" y="4374188"/>
            <a:ext cx="474489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CRITIC</a:t>
            </a:r>
          </a:p>
        </p:txBody>
      </p:sp>
      <p:sp>
        <p:nvSpPr>
          <p:cNvPr id="114" name="Rectangle 113"/>
          <p:cNvSpPr/>
          <p:nvPr/>
        </p:nvSpPr>
        <p:spPr>
          <a:xfrm flipH="1">
            <a:off x="3584733" y="4374188"/>
            <a:ext cx="647614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150(10%)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465913" y="4294311"/>
            <a:ext cx="206864" cy="344420"/>
            <a:chOff x="-4856163" y="-3175"/>
            <a:chExt cx="3089275" cy="5143500"/>
          </a:xfrm>
          <a:solidFill>
            <a:schemeClr val="tx1">
              <a:lumMod val="90000"/>
              <a:lumOff val="10000"/>
            </a:schemeClr>
          </a:solidFill>
        </p:grpSpPr>
        <p:sp>
          <p:nvSpPr>
            <p:cNvPr id="116" name="Rectangle 5"/>
            <p:cNvSpPr>
              <a:spLocks noChangeArrowheads="1"/>
            </p:cNvSpPr>
            <p:nvPr/>
          </p:nvSpPr>
          <p:spPr bwMode="auto">
            <a:xfrm>
              <a:off x="-4168776" y="768350"/>
              <a:ext cx="257175" cy="171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"/>
            <p:cNvSpPr>
              <a:spLocks noEditPoints="1"/>
            </p:cNvSpPr>
            <p:nvPr/>
          </p:nvSpPr>
          <p:spPr bwMode="auto">
            <a:xfrm>
              <a:off x="-3979863" y="185738"/>
              <a:ext cx="304800" cy="303213"/>
            </a:xfrm>
            <a:custGeom>
              <a:avLst/>
              <a:gdLst>
                <a:gd name="T0" fmla="*/ 0 w 192"/>
                <a:gd name="T1" fmla="*/ 76 h 191"/>
                <a:gd name="T2" fmla="*/ 77 w 192"/>
                <a:gd name="T3" fmla="*/ 0 h 191"/>
                <a:gd name="T4" fmla="*/ 192 w 192"/>
                <a:gd name="T5" fmla="*/ 115 h 191"/>
                <a:gd name="T6" fmla="*/ 115 w 192"/>
                <a:gd name="T7" fmla="*/ 191 h 191"/>
                <a:gd name="T8" fmla="*/ 0 w 192"/>
                <a:gd name="T9" fmla="*/ 76 h 191"/>
                <a:gd name="T10" fmla="*/ 0 w 192"/>
                <a:gd name="T11" fmla="*/ 76 h 191"/>
                <a:gd name="T12" fmla="*/ 0 w 192"/>
                <a:gd name="T13" fmla="*/ 7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1">
                  <a:moveTo>
                    <a:pt x="0" y="76"/>
                  </a:moveTo>
                  <a:lnTo>
                    <a:pt x="77" y="0"/>
                  </a:lnTo>
                  <a:lnTo>
                    <a:pt x="192" y="115"/>
                  </a:lnTo>
                  <a:lnTo>
                    <a:pt x="115" y="191"/>
                  </a:lnTo>
                  <a:lnTo>
                    <a:pt x="0" y="76"/>
                  </a:lnTo>
                  <a:close/>
                  <a:moveTo>
                    <a:pt x="0" y="76"/>
                  </a:moveTo>
                  <a:lnTo>
                    <a:pt x="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"/>
            <p:cNvSpPr>
              <a:spLocks noEditPoints="1"/>
            </p:cNvSpPr>
            <p:nvPr/>
          </p:nvSpPr>
          <p:spPr bwMode="auto">
            <a:xfrm>
              <a:off x="-3979863" y="185738"/>
              <a:ext cx="304800" cy="303213"/>
            </a:xfrm>
            <a:custGeom>
              <a:avLst/>
              <a:gdLst>
                <a:gd name="T0" fmla="*/ 0 w 192"/>
                <a:gd name="T1" fmla="*/ 76 h 191"/>
                <a:gd name="T2" fmla="*/ 77 w 192"/>
                <a:gd name="T3" fmla="*/ 0 h 191"/>
                <a:gd name="T4" fmla="*/ 192 w 192"/>
                <a:gd name="T5" fmla="*/ 115 h 191"/>
                <a:gd name="T6" fmla="*/ 115 w 192"/>
                <a:gd name="T7" fmla="*/ 191 h 191"/>
                <a:gd name="T8" fmla="*/ 0 w 192"/>
                <a:gd name="T9" fmla="*/ 76 h 191"/>
                <a:gd name="T10" fmla="*/ 0 w 192"/>
                <a:gd name="T11" fmla="*/ 76 h 191"/>
                <a:gd name="T12" fmla="*/ 0 w 192"/>
                <a:gd name="T13" fmla="*/ 7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1">
                  <a:moveTo>
                    <a:pt x="0" y="76"/>
                  </a:moveTo>
                  <a:lnTo>
                    <a:pt x="77" y="0"/>
                  </a:lnTo>
                  <a:lnTo>
                    <a:pt x="192" y="115"/>
                  </a:lnTo>
                  <a:lnTo>
                    <a:pt x="115" y="191"/>
                  </a:lnTo>
                  <a:lnTo>
                    <a:pt x="0" y="76"/>
                  </a:lnTo>
                  <a:moveTo>
                    <a:pt x="0" y="76"/>
                  </a:moveTo>
                  <a:lnTo>
                    <a:pt x="0" y="7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8"/>
            <p:cNvSpPr>
              <a:spLocks noChangeArrowheads="1"/>
            </p:cNvSpPr>
            <p:nvPr/>
          </p:nvSpPr>
          <p:spPr bwMode="auto">
            <a:xfrm>
              <a:off x="-3397251" y="-3175"/>
              <a:ext cx="171450" cy="257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"/>
            <p:cNvSpPr>
              <a:spLocks noEditPoints="1"/>
            </p:cNvSpPr>
            <p:nvPr/>
          </p:nvSpPr>
          <p:spPr bwMode="auto">
            <a:xfrm>
              <a:off x="-2946401" y="185738"/>
              <a:ext cx="304800" cy="303213"/>
            </a:xfrm>
            <a:custGeom>
              <a:avLst/>
              <a:gdLst>
                <a:gd name="T0" fmla="*/ 0 w 192"/>
                <a:gd name="T1" fmla="*/ 115 h 191"/>
                <a:gd name="T2" fmla="*/ 115 w 192"/>
                <a:gd name="T3" fmla="*/ 0 h 191"/>
                <a:gd name="T4" fmla="*/ 192 w 192"/>
                <a:gd name="T5" fmla="*/ 76 h 191"/>
                <a:gd name="T6" fmla="*/ 77 w 192"/>
                <a:gd name="T7" fmla="*/ 191 h 191"/>
                <a:gd name="T8" fmla="*/ 0 w 192"/>
                <a:gd name="T9" fmla="*/ 115 h 191"/>
                <a:gd name="T10" fmla="*/ 0 w 192"/>
                <a:gd name="T11" fmla="*/ 115 h 191"/>
                <a:gd name="T12" fmla="*/ 0 w 192"/>
                <a:gd name="T13" fmla="*/ 11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1">
                  <a:moveTo>
                    <a:pt x="0" y="115"/>
                  </a:moveTo>
                  <a:lnTo>
                    <a:pt x="115" y="0"/>
                  </a:lnTo>
                  <a:lnTo>
                    <a:pt x="192" y="76"/>
                  </a:lnTo>
                  <a:lnTo>
                    <a:pt x="77" y="191"/>
                  </a:lnTo>
                  <a:lnTo>
                    <a:pt x="0" y="115"/>
                  </a:lnTo>
                  <a:close/>
                  <a:moveTo>
                    <a:pt x="0" y="115"/>
                  </a:moveTo>
                  <a:lnTo>
                    <a:pt x="0" y="1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"/>
            <p:cNvSpPr>
              <a:spLocks noEditPoints="1"/>
            </p:cNvSpPr>
            <p:nvPr/>
          </p:nvSpPr>
          <p:spPr bwMode="auto">
            <a:xfrm>
              <a:off x="-2946401" y="185738"/>
              <a:ext cx="304800" cy="303213"/>
            </a:xfrm>
            <a:custGeom>
              <a:avLst/>
              <a:gdLst>
                <a:gd name="T0" fmla="*/ 0 w 192"/>
                <a:gd name="T1" fmla="*/ 115 h 191"/>
                <a:gd name="T2" fmla="*/ 115 w 192"/>
                <a:gd name="T3" fmla="*/ 0 h 191"/>
                <a:gd name="T4" fmla="*/ 192 w 192"/>
                <a:gd name="T5" fmla="*/ 76 h 191"/>
                <a:gd name="T6" fmla="*/ 77 w 192"/>
                <a:gd name="T7" fmla="*/ 191 h 191"/>
                <a:gd name="T8" fmla="*/ 0 w 192"/>
                <a:gd name="T9" fmla="*/ 115 h 191"/>
                <a:gd name="T10" fmla="*/ 0 w 192"/>
                <a:gd name="T11" fmla="*/ 115 h 191"/>
                <a:gd name="T12" fmla="*/ 0 w 192"/>
                <a:gd name="T13" fmla="*/ 11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1">
                  <a:moveTo>
                    <a:pt x="0" y="115"/>
                  </a:moveTo>
                  <a:lnTo>
                    <a:pt x="115" y="0"/>
                  </a:lnTo>
                  <a:lnTo>
                    <a:pt x="192" y="76"/>
                  </a:lnTo>
                  <a:lnTo>
                    <a:pt x="77" y="191"/>
                  </a:lnTo>
                  <a:lnTo>
                    <a:pt x="0" y="115"/>
                  </a:lnTo>
                  <a:moveTo>
                    <a:pt x="0" y="115"/>
                  </a:moveTo>
                  <a:lnTo>
                    <a:pt x="0" y="115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11"/>
            <p:cNvSpPr>
              <a:spLocks noChangeArrowheads="1"/>
            </p:cNvSpPr>
            <p:nvPr/>
          </p:nvSpPr>
          <p:spPr bwMode="auto">
            <a:xfrm>
              <a:off x="-2709863" y="768350"/>
              <a:ext cx="257175" cy="171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"/>
            <p:cNvSpPr>
              <a:spLocks noEditPoints="1"/>
            </p:cNvSpPr>
            <p:nvPr/>
          </p:nvSpPr>
          <p:spPr bwMode="auto">
            <a:xfrm>
              <a:off x="-4856163" y="596900"/>
              <a:ext cx="3089275" cy="4543425"/>
            </a:xfrm>
            <a:custGeom>
              <a:avLst/>
              <a:gdLst>
                <a:gd name="T0" fmla="*/ 778 w 864"/>
                <a:gd name="T1" fmla="*/ 581 h 1272"/>
                <a:gd name="T2" fmla="*/ 576 w 864"/>
                <a:gd name="T3" fmla="*/ 433 h 1272"/>
                <a:gd name="T4" fmla="*/ 576 w 864"/>
                <a:gd name="T5" fmla="*/ 312 h 1272"/>
                <a:gd name="T6" fmla="*/ 552 w 864"/>
                <a:gd name="T7" fmla="*/ 288 h 1272"/>
                <a:gd name="T8" fmla="*/ 504 w 864"/>
                <a:gd name="T9" fmla="*/ 288 h 1272"/>
                <a:gd name="T10" fmla="*/ 504 w 864"/>
                <a:gd name="T11" fmla="*/ 24 h 1272"/>
                <a:gd name="T12" fmla="*/ 480 w 864"/>
                <a:gd name="T13" fmla="*/ 0 h 1272"/>
                <a:gd name="T14" fmla="*/ 384 w 864"/>
                <a:gd name="T15" fmla="*/ 0 h 1272"/>
                <a:gd name="T16" fmla="*/ 360 w 864"/>
                <a:gd name="T17" fmla="*/ 24 h 1272"/>
                <a:gd name="T18" fmla="*/ 360 w 864"/>
                <a:gd name="T19" fmla="*/ 288 h 1272"/>
                <a:gd name="T20" fmla="*/ 312 w 864"/>
                <a:gd name="T21" fmla="*/ 288 h 1272"/>
                <a:gd name="T22" fmla="*/ 288 w 864"/>
                <a:gd name="T23" fmla="*/ 312 h 1272"/>
                <a:gd name="T24" fmla="*/ 288 w 864"/>
                <a:gd name="T25" fmla="*/ 433 h 1272"/>
                <a:gd name="T26" fmla="*/ 86 w 864"/>
                <a:gd name="T27" fmla="*/ 581 h 1272"/>
                <a:gd name="T28" fmla="*/ 0 w 864"/>
                <a:gd name="T29" fmla="*/ 840 h 1272"/>
                <a:gd name="T30" fmla="*/ 432 w 864"/>
                <a:gd name="T31" fmla="*/ 1272 h 1272"/>
                <a:gd name="T32" fmla="*/ 864 w 864"/>
                <a:gd name="T33" fmla="*/ 840 h 1272"/>
                <a:gd name="T34" fmla="*/ 778 w 864"/>
                <a:gd name="T35" fmla="*/ 581 h 1272"/>
                <a:gd name="T36" fmla="*/ 408 w 864"/>
                <a:gd name="T37" fmla="*/ 159 h 1272"/>
                <a:gd name="T38" fmla="*/ 456 w 864"/>
                <a:gd name="T39" fmla="*/ 135 h 1272"/>
                <a:gd name="T40" fmla="*/ 456 w 864"/>
                <a:gd name="T41" fmla="*/ 177 h 1272"/>
                <a:gd name="T42" fmla="*/ 408 w 864"/>
                <a:gd name="T43" fmla="*/ 201 h 1272"/>
                <a:gd name="T44" fmla="*/ 408 w 864"/>
                <a:gd name="T45" fmla="*/ 159 h 1272"/>
                <a:gd name="T46" fmla="*/ 456 w 864"/>
                <a:gd name="T47" fmla="*/ 48 h 1272"/>
                <a:gd name="T48" fmla="*/ 456 w 864"/>
                <a:gd name="T49" fmla="*/ 81 h 1272"/>
                <a:gd name="T50" fmla="*/ 408 w 864"/>
                <a:gd name="T51" fmla="*/ 105 h 1272"/>
                <a:gd name="T52" fmla="*/ 408 w 864"/>
                <a:gd name="T53" fmla="*/ 48 h 1272"/>
                <a:gd name="T54" fmla="*/ 456 w 864"/>
                <a:gd name="T55" fmla="*/ 48 h 1272"/>
                <a:gd name="T56" fmla="*/ 408 w 864"/>
                <a:gd name="T57" fmla="*/ 255 h 1272"/>
                <a:gd name="T58" fmla="*/ 456 w 864"/>
                <a:gd name="T59" fmla="*/ 231 h 1272"/>
                <a:gd name="T60" fmla="*/ 456 w 864"/>
                <a:gd name="T61" fmla="*/ 288 h 1272"/>
                <a:gd name="T62" fmla="*/ 408 w 864"/>
                <a:gd name="T63" fmla="*/ 288 h 1272"/>
                <a:gd name="T64" fmla="*/ 408 w 864"/>
                <a:gd name="T65" fmla="*/ 255 h 1272"/>
                <a:gd name="T66" fmla="*/ 432 w 864"/>
                <a:gd name="T67" fmla="*/ 1224 h 1272"/>
                <a:gd name="T68" fmla="*/ 52 w 864"/>
                <a:gd name="T69" fmla="*/ 897 h 1272"/>
                <a:gd name="T70" fmla="*/ 319 w 864"/>
                <a:gd name="T71" fmla="*/ 473 h 1272"/>
                <a:gd name="T72" fmla="*/ 336 w 864"/>
                <a:gd name="T73" fmla="*/ 450 h 1272"/>
                <a:gd name="T74" fmla="*/ 336 w 864"/>
                <a:gd name="T75" fmla="*/ 336 h 1272"/>
                <a:gd name="T76" fmla="*/ 528 w 864"/>
                <a:gd name="T77" fmla="*/ 336 h 1272"/>
                <a:gd name="T78" fmla="*/ 528 w 864"/>
                <a:gd name="T79" fmla="*/ 419 h 1272"/>
                <a:gd name="T80" fmla="*/ 432 w 864"/>
                <a:gd name="T81" fmla="*/ 408 h 1272"/>
                <a:gd name="T82" fmla="*/ 432 w 864"/>
                <a:gd name="T83" fmla="*/ 456 h 1272"/>
                <a:gd name="T84" fmla="*/ 545 w 864"/>
                <a:gd name="T85" fmla="*/ 473 h 1272"/>
                <a:gd name="T86" fmla="*/ 545 w 864"/>
                <a:gd name="T87" fmla="*/ 473 h 1272"/>
                <a:gd name="T88" fmla="*/ 739 w 864"/>
                <a:gd name="T89" fmla="*/ 610 h 1272"/>
                <a:gd name="T90" fmla="*/ 775 w 864"/>
                <a:gd name="T91" fmla="*/ 1012 h 1272"/>
                <a:gd name="T92" fmla="*/ 432 w 864"/>
                <a:gd name="T93" fmla="*/ 1224 h 1272"/>
                <a:gd name="T94" fmla="*/ 432 w 864"/>
                <a:gd name="T95" fmla="*/ 1224 h 1272"/>
                <a:gd name="T96" fmla="*/ 432 w 864"/>
                <a:gd name="T97" fmla="*/ 1224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4" h="1272">
                  <a:moveTo>
                    <a:pt x="778" y="581"/>
                  </a:moveTo>
                  <a:cubicBezTo>
                    <a:pt x="726" y="513"/>
                    <a:pt x="656" y="461"/>
                    <a:pt x="576" y="433"/>
                  </a:cubicBezTo>
                  <a:cubicBezTo>
                    <a:pt x="576" y="312"/>
                    <a:pt x="576" y="312"/>
                    <a:pt x="576" y="312"/>
                  </a:cubicBezTo>
                  <a:cubicBezTo>
                    <a:pt x="576" y="299"/>
                    <a:pt x="565" y="288"/>
                    <a:pt x="552" y="288"/>
                  </a:cubicBezTo>
                  <a:cubicBezTo>
                    <a:pt x="504" y="288"/>
                    <a:pt x="504" y="288"/>
                    <a:pt x="504" y="288"/>
                  </a:cubicBezTo>
                  <a:cubicBezTo>
                    <a:pt x="504" y="24"/>
                    <a:pt x="504" y="24"/>
                    <a:pt x="504" y="24"/>
                  </a:cubicBezTo>
                  <a:cubicBezTo>
                    <a:pt x="504" y="11"/>
                    <a:pt x="493" y="0"/>
                    <a:pt x="480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371" y="0"/>
                    <a:pt x="360" y="11"/>
                    <a:pt x="360" y="24"/>
                  </a:cubicBezTo>
                  <a:cubicBezTo>
                    <a:pt x="360" y="288"/>
                    <a:pt x="360" y="288"/>
                    <a:pt x="360" y="288"/>
                  </a:cubicBezTo>
                  <a:cubicBezTo>
                    <a:pt x="312" y="288"/>
                    <a:pt x="312" y="288"/>
                    <a:pt x="312" y="288"/>
                  </a:cubicBezTo>
                  <a:cubicBezTo>
                    <a:pt x="299" y="288"/>
                    <a:pt x="288" y="299"/>
                    <a:pt x="288" y="312"/>
                  </a:cubicBezTo>
                  <a:cubicBezTo>
                    <a:pt x="288" y="433"/>
                    <a:pt x="288" y="433"/>
                    <a:pt x="288" y="433"/>
                  </a:cubicBezTo>
                  <a:cubicBezTo>
                    <a:pt x="208" y="461"/>
                    <a:pt x="138" y="513"/>
                    <a:pt x="86" y="581"/>
                  </a:cubicBezTo>
                  <a:cubicBezTo>
                    <a:pt x="30" y="656"/>
                    <a:pt x="0" y="747"/>
                    <a:pt x="0" y="840"/>
                  </a:cubicBezTo>
                  <a:cubicBezTo>
                    <a:pt x="0" y="1078"/>
                    <a:pt x="194" y="1272"/>
                    <a:pt x="432" y="1272"/>
                  </a:cubicBezTo>
                  <a:cubicBezTo>
                    <a:pt x="670" y="1272"/>
                    <a:pt x="864" y="1078"/>
                    <a:pt x="864" y="840"/>
                  </a:cubicBezTo>
                  <a:cubicBezTo>
                    <a:pt x="864" y="747"/>
                    <a:pt x="834" y="656"/>
                    <a:pt x="778" y="581"/>
                  </a:cubicBezTo>
                  <a:close/>
                  <a:moveTo>
                    <a:pt x="408" y="159"/>
                  </a:moveTo>
                  <a:cubicBezTo>
                    <a:pt x="456" y="135"/>
                    <a:pt x="456" y="135"/>
                    <a:pt x="456" y="135"/>
                  </a:cubicBezTo>
                  <a:cubicBezTo>
                    <a:pt x="456" y="177"/>
                    <a:pt x="456" y="177"/>
                    <a:pt x="456" y="177"/>
                  </a:cubicBezTo>
                  <a:cubicBezTo>
                    <a:pt x="408" y="201"/>
                    <a:pt x="408" y="201"/>
                    <a:pt x="408" y="201"/>
                  </a:cubicBezTo>
                  <a:lnTo>
                    <a:pt x="408" y="159"/>
                  </a:lnTo>
                  <a:close/>
                  <a:moveTo>
                    <a:pt x="456" y="48"/>
                  </a:moveTo>
                  <a:cubicBezTo>
                    <a:pt x="456" y="81"/>
                    <a:pt x="456" y="81"/>
                    <a:pt x="456" y="81"/>
                  </a:cubicBezTo>
                  <a:cubicBezTo>
                    <a:pt x="408" y="105"/>
                    <a:pt x="408" y="105"/>
                    <a:pt x="408" y="105"/>
                  </a:cubicBezTo>
                  <a:cubicBezTo>
                    <a:pt x="408" y="48"/>
                    <a:pt x="408" y="48"/>
                    <a:pt x="408" y="48"/>
                  </a:cubicBezTo>
                  <a:lnTo>
                    <a:pt x="456" y="48"/>
                  </a:lnTo>
                  <a:close/>
                  <a:moveTo>
                    <a:pt x="408" y="255"/>
                  </a:moveTo>
                  <a:cubicBezTo>
                    <a:pt x="456" y="231"/>
                    <a:pt x="456" y="231"/>
                    <a:pt x="456" y="231"/>
                  </a:cubicBezTo>
                  <a:cubicBezTo>
                    <a:pt x="456" y="288"/>
                    <a:pt x="456" y="288"/>
                    <a:pt x="456" y="288"/>
                  </a:cubicBezTo>
                  <a:cubicBezTo>
                    <a:pt x="408" y="288"/>
                    <a:pt x="408" y="288"/>
                    <a:pt x="408" y="288"/>
                  </a:cubicBezTo>
                  <a:lnTo>
                    <a:pt x="408" y="255"/>
                  </a:lnTo>
                  <a:close/>
                  <a:moveTo>
                    <a:pt x="432" y="1224"/>
                  </a:moveTo>
                  <a:cubicBezTo>
                    <a:pt x="242" y="1224"/>
                    <a:pt x="81" y="1085"/>
                    <a:pt x="52" y="897"/>
                  </a:cubicBezTo>
                  <a:cubicBezTo>
                    <a:pt x="24" y="709"/>
                    <a:pt x="137" y="529"/>
                    <a:pt x="319" y="473"/>
                  </a:cubicBezTo>
                  <a:cubicBezTo>
                    <a:pt x="329" y="470"/>
                    <a:pt x="336" y="460"/>
                    <a:pt x="336" y="450"/>
                  </a:cubicBezTo>
                  <a:cubicBezTo>
                    <a:pt x="336" y="336"/>
                    <a:pt x="336" y="336"/>
                    <a:pt x="336" y="336"/>
                  </a:cubicBezTo>
                  <a:cubicBezTo>
                    <a:pt x="528" y="336"/>
                    <a:pt x="528" y="336"/>
                    <a:pt x="528" y="336"/>
                  </a:cubicBezTo>
                  <a:cubicBezTo>
                    <a:pt x="528" y="419"/>
                    <a:pt x="528" y="419"/>
                    <a:pt x="528" y="419"/>
                  </a:cubicBezTo>
                  <a:cubicBezTo>
                    <a:pt x="497" y="412"/>
                    <a:pt x="464" y="408"/>
                    <a:pt x="432" y="408"/>
                  </a:cubicBezTo>
                  <a:cubicBezTo>
                    <a:pt x="432" y="456"/>
                    <a:pt x="432" y="456"/>
                    <a:pt x="432" y="456"/>
                  </a:cubicBezTo>
                  <a:cubicBezTo>
                    <a:pt x="470" y="456"/>
                    <a:pt x="508" y="462"/>
                    <a:pt x="545" y="473"/>
                  </a:cubicBezTo>
                  <a:cubicBezTo>
                    <a:pt x="545" y="473"/>
                    <a:pt x="545" y="473"/>
                    <a:pt x="545" y="473"/>
                  </a:cubicBezTo>
                  <a:cubicBezTo>
                    <a:pt x="623" y="497"/>
                    <a:pt x="691" y="545"/>
                    <a:pt x="739" y="610"/>
                  </a:cubicBezTo>
                  <a:cubicBezTo>
                    <a:pt x="827" y="726"/>
                    <a:pt x="840" y="882"/>
                    <a:pt x="775" y="1012"/>
                  </a:cubicBezTo>
                  <a:cubicBezTo>
                    <a:pt x="710" y="1142"/>
                    <a:pt x="577" y="1224"/>
                    <a:pt x="432" y="1224"/>
                  </a:cubicBezTo>
                  <a:close/>
                  <a:moveTo>
                    <a:pt x="432" y="1224"/>
                  </a:moveTo>
                  <a:cubicBezTo>
                    <a:pt x="432" y="1224"/>
                    <a:pt x="432" y="1224"/>
                    <a:pt x="432" y="122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3"/>
            <p:cNvSpPr>
              <a:spLocks noEditPoints="1"/>
            </p:cNvSpPr>
            <p:nvPr/>
          </p:nvSpPr>
          <p:spPr bwMode="auto">
            <a:xfrm>
              <a:off x="-4259263" y="2482850"/>
              <a:ext cx="1981200" cy="1714500"/>
            </a:xfrm>
            <a:custGeom>
              <a:avLst/>
              <a:gdLst>
                <a:gd name="T0" fmla="*/ 285 w 554"/>
                <a:gd name="T1" fmla="*/ 11 h 480"/>
                <a:gd name="T2" fmla="*/ 265 w 554"/>
                <a:gd name="T3" fmla="*/ 0 h 480"/>
                <a:gd name="T4" fmla="*/ 244 w 554"/>
                <a:gd name="T5" fmla="*/ 12 h 480"/>
                <a:gd name="T6" fmla="*/ 4 w 554"/>
                <a:gd name="T7" fmla="*/ 444 h 480"/>
                <a:gd name="T8" fmla="*/ 4 w 554"/>
                <a:gd name="T9" fmla="*/ 468 h 480"/>
                <a:gd name="T10" fmla="*/ 25 w 554"/>
                <a:gd name="T11" fmla="*/ 480 h 480"/>
                <a:gd name="T12" fmla="*/ 529 w 554"/>
                <a:gd name="T13" fmla="*/ 480 h 480"/>
                <a:gd name="T14" fmla="*/ 550 w 554"/>
                <a:gd name="T15" fmla="*/ 468 h 480"/>
                <a:gd name="T16" fmla="*/ 549 w 554"/>
                <a:gd name="T17" fmla="*/ 443 h 480"/>
                <a:gd name="T18" fmla="*/ 285 w 554"/>
                <a:gd name="T19" fmla="*/ 11 h 480"/>
                <a:gd name="T20" fmla="*/ 66 w 554"/>
                <a:gd name="T21" fmla="*/ 432 h 480"/>
                <a:gd name="T22" fmla="*/ 266 w 554"/>
                <a:gd name="T23" fmla="*/ 72 h 480"/>
                <a:gd name="T24" fmla="*/ 486 w 554"/>
                <a:gd name="T25" fmla="*/ 432 h 480"/>
                <a:gd name="T26" fmla="*/ 66 w 554"/>
                <a:gd name="T27" fmla="*/ 432 h 480"/>
                <a:gd name="T28" fmla="*/ 66 w 554"/>
                <a:gd name="T29" fmla="*/ 432 h 480"/>
                <a:gd name="T30" fmla="*/ 66 w 554"/>
                <a:gd name="T31" fmla="*/ 432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4" h="480">
                  <a:moveTo>
                    <a:pt x="285" y="11"/>
                  </a:moveTo>
                  <a:cubicBezTo>
                    <a:pt x="281" y="4"/>
                    <a:pt x="273" y="0"/>
                    <a:pt x="265" y="0"/>
                  </a:cubicBezTo>
                  <a:cubicBezTo>
                    <a:pt x="256" y="0"/>
                    <a:pt x="248" y="5"/>
                    <a:pt x="244" y="1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52"/>
                    <a:pt x="0" y="461"/>
                    <a:pt x="4" y="468"/>
                  </a:cubicBezTo>
                  <a:cubicBezTo>
                    <a:pt x="9" y="475"/>
                    <a:pt x="17" y="480"/>
                    <a:pt x="25" y="480"/>
                  </a:cubicBezTo>
                  <a:cubicBezTo>
                    <a:pt x="529" y="480"/>
                    <a:pt x="529" y="480"/>
                    <a:pt x="529" y="480"/>
                  </a:cubicBezTo>
                  <a:cubicBezTo>
                    <a:pt x="538" y="480"/>
                    <a:pt x="546" y="475"/>
                    <a:pt x="550" y="468"/>
                  </a:cubicBezTo>
                  <a:cubicBezTo>
                    <a:pt x="554" y="460"/>
                    <a:pt x="554" y="451"/>
                    <a:pt x="549" y="443"/>
                  </a:cubicBezTo>
                  <a:lnTo>
                    <a:pt x="285" y="11"/>
                  </a:lnTo>
                  <a:close/>
                  <a:moveTo>
                    <a:pt x="66" y="432"/>
                  </a:moveTo>
                  <a:cubicBezTo>
                    <a:pt x="266" y="72"/>
                    <a:pt x="266" y="72"/>
                    <a:pt x="266" y="72"/>
                  </a:cubicBezTo>
                  <a:cubicBezTo>
                    <a:pt x="486" y="432"/>
                    <a:pt x="486" y="432"/>
                    <a:pt x="486" y="432"/>
                  </a:cubicBezTo>
                  <a:lnTo>
                    <a:pt x="66" y="432"/>
                  </a:lnTo>
                  <a:close/>
                  <a:moveTo>
                    <a:pt x="66" y="432"/>
                  </a:moveTo>
                  <a:cubicBezTo>
                    <a:pt x="66" y="432"/>
                    <a:pt x="66" y="432"/>
                    <a:pt x="66" y="43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14"/>
            <p:cNvSpPr>
              <a:spLocks noChangeArrowheads="1"/>
            </p:cNvSpPr>
            <p:nvPr/>
          </p:nvSpPr>
          <p:spPr bwMode="auto">
            <a:xfrm>
              <a:off x="-3397251" y="3683000"/>
              <a:ext cx="171450" cy="171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15"/>
            <p:cNvSpPr>
              <a:spLocks noChangeArrowheads="1"/>
            </p:cNvSpPr>
            <p:nvPr/>
          </p:nvSpPr>
          <p:spPr bwMode="auto">
            <a:xfrm>
              <a:off x="-3397251" y="3168650"/>
              <a:ext cx="171450" cy="3429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Rectangle 103"/>
          <p:cNvSpPr/>
          <p:nvPr/>
        </p:nvSpPr>
        <p:spPr>
          <a:xfrm flipH="1">
            <a:off x="840688" y="3602628"/>
            <a:ext cx="740587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PROVIDER</a:t>
            </a:r>
          </a:p>
        </p:txBody>
      </p:sp>
      <p:sp>
        <p:nvSpPr>
          <p:cNvPr id="105" name="Rectangle 104"/>
          <p:cNvSpPr/>
          <p:nvPr/>
        </p:nvSpPr>
        <p:spPr>
          <a:xfrm flipH="1">
            <a:off x="3498172" y="3602628"/>
            <a:ext cx="734175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200" dirty="0">
                <a:solidFill>
                  <a:schemeClr val="accent1"/>
                </a:solidFill>
              </a:rPr>
              <a:t>300(200%)</a:t>
            </a:r>
          </a:p>
        </p:txBody>
      </p:sp>
      <p:grpSp>
        <p:nvGrpSpPr>
          <p:cNvPr id="127" name="Group 126"/>
          <p:cNvGrpSpPr/>
          <p:nvPr/>
        </p:nvGrpSpPr>
        <p:grpSpPr>
          <a:xfrm>
            <a:off x="437111" y="3570775"/>
            <a:ext cx="264469" cy="248373"/>
            <a:chOff x="-66675" y="4594225"/>
            <a:chExt cx="3573463" cy="3355976"/>
          </a:xfrm>
          <a:solidFill>
            <a:schemeClr val="tx1">
              <a:lumMod val="90000"/>
              <a:lumOff val="10000"/>
            </a:schemeClr>
          </a:solidFill>
        </p:grpSpPr>
        <p:sp>
          <p:nvSpPr>
            <p:cNvPr id="128" name="Freeform 19"/>
            <p:cNvSpPr>
              <a:spLocks noEditPoints="1"/>
            </p:cNvSpPr>
            <p:nvPr/>
          </p:nvSpPr>
          <p:spPr bwMode="auto">
            <a:xfrm>
              <a:off x="825500" y="6570663"/>
              <a:ext cx="155575" cy="155575"/>
            </a:xfrm>
            <a:custGeom>
              <a:avLst/>
              <a:gdLst>
                <a:gd name="T0" fmla="*/ 52 w 73"/>
                <a:gd name="T1" fmla="*/ 64 h 73"/>
                <a:gd name="T2" fmla="*/ 64 w 73"/>
                <a:gd name="T3" fmla="*/ 20 h 73"/>
                <a:gd name="T4" fmla="*/ 20 w 73"/>
                <a:gd name="T5" fmla="*/ 8 h 73"/>
                <a:gd name="T6" fmla="*/ 9 w 73"/>
                <a:gd name="T7" fmla="*/ 52 h 73"/>
                <a:gd name="T8" fmla="*/ 52 w 73"/>
                <a:gd name="T9" fmla="*/ 64 h 73"/>
                <a:gd name="T10" fmla="*/ 52 w 73"/>
                <a:gd name="T11" fmla="*/ 64 h 73"/>
                <a:gd name="T12" fmla="*/ 52 w 73"/>
                <a:gd name="T13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2" y="64"/>
                  </a:moveTo>
                  <a:cubicBezTo>
                    <a:pt x="68" y="55"/>
                    <a:pt x="73" y="35"/>
                    <a:pt x="64" y="20"/>
                  </a:cubicBezTo>
                  <a:cubicBezTo>
                    <a:pt x="55" y="5"/>
                    <a:pt x="36" y="0"/>
                    <a:pt x="20" y="8"/>
                  </a:cubicBezTo>
                  <a:cubicBezTo>
                    <a:pt x="5" y="17"/>
                    <a:pt x="0" y="37"/>
                    <a:pt x="9" y="52"/>
                  </a:cubicBezTo>
                  <a:cubicBezTo>
                    <a:pt x="18" y="67"/>
                    <a:pt x="37" y="73"/>
                    <a:pt x="52" y="64"/>
                  </a:cubicBezTo>
                  <a:close/>
                  <a:moveTo>
                    <a:pt x="52" y="64"/>
                  </a:moveTo>
                  <a:cubicBezTo>
                    <a:pt x="52" y="64"/>
                    <a:pt x="52" y="64"/>
                    <a:pt x="52" y="6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0"/>
            <p:cNvSpPr>
              <a:spLocks noEditPoints="1"/>
            </p:cNvSpPr>
            <p:nvPr/>
          </p:nvSpPr>
          <p:spPr bwMode="auto">
            <a:xfrm>
              <a:off x="-66675" y="4754563"/>
              <a:ext cx="3000375" cy="3195638"/>
            </a:xfrm>
            <a:custGeom>
              <a:avLst/>
              <a:gdLst>
                <a:gd name="T0" fmla="*/ 339 w 1406"/>
                <a:gd name="T1" fmla="*/ 1136 h 1497"/>
                <a:gd name="T2" fmla="*/ 501 w 1406"/>
                <a:gd name="T3" fmla="*/ 1415 h 1497"/>
                <a:gd name="T4" fmla="*/ 675 w 1406"/>
                <a:gd name="T5" fmla="*/ 1462 h 1497"/>
                <a:gd name="T6" fmla="*/ 722 w 1406"/>
                <a:gd name="T7" fmla="*/ 1287 h 1497"/>
                <a:gd name="T8" fmla="*/ 626 w 1406"/>
                <a:gd name="T9" fmla="*/ 1120 h 1497"/>
                <a:gd name="T10" fmla="*/ 709 w 1406"/>
                <a:gd name="T11" fmla="*/ 1072 h 1497"/>
                <a:gd name="T12" fmla="*/ 721 w 1406"/>
                <a:gd name="T13" fmla="*/ 1029 h 1497"/>
                <a:gd name="T14" fmla="*/ 679 w 1406"/>
                <a:gd name="T15" fmla="*/ 957 h 1497"/>
                <a:gd name="T16" fmla="*/ 1292 w 1406"/>
                <a:gd name="T17" fmla="*/ 836 h 1497"/>
                <a:gd name="T18" fmla="*/ 1370 w 1406"/>
                <a:gd name="T19" fmla="*/ 693 h 1497"/>
                <a:gd name="T20" fmla="*/ 1264 w 1406"/>
                <a:gd name="T21" fmla="*/ 508 h 1497"/>
                <a:gd name="T22" fmla="*/ 1332 w 1406"/>
                <a:gd name="T23" fmla="*/ 405 h 1497"/>
                <a:gd name="T24" fmla="*/ 1333 w 1406"/>
                <a:gd name="T25" fmla="*/ 372 h 1497"/>
                <a:gd name="T26" fmla="*/ 1269 w 1406"/>
                <a:gd name="T27" fmla="*/ 261 h 1497"/>
                <a:gd name="T28" fmla="*/ 1239 w 1406"/>
                <a:gd name="T29" fmla="*/ 245 h 1497"/>
                <a:gd name="T30" fmla="*/ 1116 w 1406"/>
                <a:gd name="T31" fmla="*/ 252 h 1497"/>
                <a:gd name="T32" fmla="*/ 998 w 1406"/>
                <a:gd name="T33" fmla="*/ 48 h 1497"/>
                <a:gd name="T34" fmla="*/ 916 w 1406"/>
                <a:gd name="T35" fmla="*/ 0 h 1497"/>
                <a:gd name="T36" fmla="*/ 915 w 1406"/>
                <a:gd name="T37" fmla="*/ 0 h 1497"/>
                <a:gd name="T38" fmla="*/ 834 w 1406"/>
                <a:gd name="T39" fmla="*/ 44 h 1497"/>
                <a:gd name="T40" fmla="*/ 416 w 1406"/>
                <a:gd name="T41" fmla="*/ 577 h 1497"/>
                <a:gd name="T42" fmla="*/ 144 w 1406"/>
                <a:gd name="T43" fmla="*/ 734 h 1497"/>
                <a:gd name="T44" fmla="*/ 62 w 1406"/>
                <a:gd name="T45" fmla="*/ 1040 h 1497"/>
                <a:gd name="T46" fmla="*/ 339 w 1406"/>
                <a:gd name="T47" fmla="*/ 1136 h 1497"/>
                <a:gd name="T48" fmla="*/ 667 w 1406"/>
                <a:gd name="T49" fmla="*/ 1319 h 1497"/>
                <a:gd name="T50" fmla="*/ 643 w 1406"/>
                <a:gd name="T51" fmla="*/ 1406 h 1497"/>
                <a:gd name="T52" fmla="*/ 556 w 1406"/>
                <a:gd name="T53" fmla="*/ 1383 h 1497"/>
                <a:gd name="T54" fmla="*/ 396 w 1406"/>
                <a:gd name="T55" fmla="*/ 1106 h 1497"/>
                <a:gd name="T56" fmla="*/ 507 w 1406"/>
                <a:gd name="T57" fmla="*/ 1042 h 1497"/>
                <a:gd name="T58" fmla="*/ 667 w 1406"/>
                <a:gd name="T59" fmla="*/ 1319 h 1497"/>
                <a:gd name="T60" fmla="*/ 594 w 1406"/>
                <a:gd name="T61" fmla="*/ 1065 h 1497"/>
                <a:gd name="T62" fmla="*/ 562 w 1406"/>
                <a:gd name="T63" fmla="*/ 1010 h 1497"/>
                <a:gd name="T64" fmla="*/ 618 w 1406"/>
                <a:gd name="T65" fmla="*/ 978 h 1497"/>
                <a:gd name="T66" fmla="*/ 650 w 1406"/>
                <a:gd name="T67" fmla="*/ 1033 h 1497"/>
                <a:gd name="T68" fmla="*/ 594 w 1406"/>
                <a:gd name="T69" fmla="*/ 1065 h 1497"/>
                <a:gd name="T70" fmla="*/ 1223 w 1406"/>
                <a:gd name="T71" fmla="*/ 310 h 1497"/>
                <a:gd name="T72" fmla="*/ 1268 w 1406"/>
                <a:gd name="T73" fmla="*/ 387 h 1497"/>
                <a:gd name="T74" fmla="*/ 1228 w 1406"/>
                <a:gd name="T75" fmla="*/ 446 h 1497"/>
                <a:gd name="T76" fmla="*/ 1152 w 1406"/>
                <a:gd name="T77" fmla="*/ 314 h 1497"/>
                <a:gd name="T78" fmla="*/ 1223 w 1406"/>
                <a:gd name="T79" fmla="*/ 310 h 1497"/>
                <a:gd name="T80" fmla="*/ 888 w 1406"/>
                <a:gd name="T81" fmla="*/ 79 h 1497"/>
                <a:gd name="T82" fmla="*/ 915 w 1406"/>
                <a:gd name="T83" fmla="*/ 64 h 1497"/>
                <a:gd name="T84" fmla="*/ 943 w 1406"/>
                <a:gd name="T85" fmla="*/ 80 h 1497"/>
                <a:gd name="T86" fmla="*/ 1315 w 1406"/>
                <a:gd name="T87" fmla="*/ 725 h 1497"/>
                <a:gd name="T88" fmla="*/ 1288 w 1406"/>
                <a:gd name="T89" fmla="*/ 773 h 1497"/>
                <a:gd name="T90" fmla="*/ 1270 w 1406"/>
                <a:gd name="T91" fmla="*/ 776 h 1497"/>
                <a:gd name="T92" fmla="*/ 877 w 1406"/>
                <a:gd name="T93" fmla="*/ 94 h 1497"/>
                <a:gd name="T94" fmla="*/ 888 w 1406"/>
                <a:gd name="T95" fmla="*/ 79 h 1497"/>
                <a:gd name="T96" fmla="*/ 834 w 1406"/>
                <a:gd name="T97" fmla="*/ 148 h 1497"/>
                <a:gd name="T98" fmla="*/ 1204 w 1406"/>
                <a:gd name="T99" fmla="*/ 789 h 1497"/>
                <a:gd name="T100" fmla="*/ 646 w 1406"/>
                <a:gd name="T101" fmla="*/ 898 h 1497"/>
                <a:gd name="T102" fmla="*/ 476 w 1406"/>
                <a:gd name="T103" fmla="*/ 604 h 1497"/>
                <a:gd name="T104" fmla="*/ 834 w 1406"/>
                <a:gd name="T105" fmla="*/ 148 h 1497"/>
                <a:gd name="T106" fmla="*/ 118 w 1406"/>
                <a:gd name="T107" fmla="*/ 1008 h 1497"/>
                <a:gd name="T108" fmla="*/ 96 w 1406"/>
                <a:gd name="T109" fmla="*/ 928 h 1497"/>
                <a:gd name="T110" fmla="*/ 176 w 1406"/>
                <a:gd name="T111" fmla="*/ 789 h 1497"/>
                <a:gd name="T112" fmla="*/ 426 w 1406"/>
                <a:gd name="T113" fmla="*/ 645 h 1497"/>
                <a:gd name="T114" fmla="*/ 586 w 1406"/>
                <a:gd name="T115" fmla="*/ 922 h 1497"/>
                <a:gd name="T116" fmla="*/ 336 w 1406"/>
                <a:gd name="T117" fmla="*/ 1066 h 1497"/>
                <a:gd name="T118" fmla="*/ 118 w 1406"/>
                <a:gd name="T119" fmla="*/ 1008 h 1497"/>
                <a:gd name="T120" fmla="*/ 118 w 1406"/>
                <a:gd name="T121" fmla="*/ 1008 h 1497"/>
                <a:gd name="T122" fmla="*/ 118 w 1406"/>
                <a:gd name="T123" fmla="*/ 1008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06" h="1497">
                  <a:moveTo>
                    <a:pt x="339" y="1136"/>
                  </a:moveTo>
                  <a:cubicBezTo>
                    <a:pt x="501" y="1415"/>
                    <a:pt x="501" y="1415"/>
                    <a:pt x="501" y="1415"/>
                  </a:cubicBezTo>
                  <a:cubicBezTo>
                    <a:pt x="535" y="1475"/>
                    <a:pt x="614" y="1497"/>
                    <a:pt x="675" y="1462"/>
                  </a:cubicBezTo>
                  <a:cubicBezTo>
                    <a:pt x="737" y="1426"/>
                    <a:pt x="758" y="1348"/>
                    <a:pt x="722" y="1287"/>
                  </a:cubicBezTo>
                  <a:cubicBezTo>
                    <a:pt x="626" y="1120"/>
                    <a:pt x="626" y="1120"/>
                    <a:pt x="626" y="1120"/>
                  </a:cubicBezTo>
                  <a:cubicBezTo>
                    <a:pt x="709" y="1072"/>
                    <a:pt x="709" y="1072"/>
                    <a:pt x="709" y="1072"/>
                  </a:cubicBezTo>
                  <a:cubicBezTo>
                    <a:pt x="725" y="1064"/>
                    <a:pt x="730" y="1044"/>
                    <a:pt x="721" y="1029"/>
                  </a:cubicBezTo>
                  <a:cubicBezTo>
                    <a:pt x="679" y="957"/>
                    <a:pt x="679" y="957"/>
                    <a:pt x="679" y="957"/>
                  </a:cubicBezTo>
                  <a:cubicBezTo>
                    <a:pt x="684" y="956"/>
                    <a:pt x="717" y="949"/>
                    <a:pt x="1292" y="836"/>
                  </a:cubicBezTo>
                  <a:cubicBezTo>
                    <a:pt x="1364" y="833"/>
                    <a:pt x="1406" y="755"/>
                    <a:pt x="1370" y="693"/>
                  </a:cubicBezTo>
                  <a:cubicBezTo>
                    <a:pt x="1264" y="508"/>
                    <a:pt x="1264" y="508"/>
                    <a:pt x="1264" y="508"/>
                  </a:cubicBezTo>
                  <a:cubicBezTo>
                    <a:pt x="1332" y="405"/>
                    <a:pt x="1332" y="405"/>
                    <a:pt x="1332" y="405"/>
                  </a:cubicBezTo>
                  <a:cubicBezTo>
                    <a:pt x="1338" y="395"/>
                    <a:pt x="1339" y="382"/>
                    <a:pt x="1333" y="372"/>
                  </a:cubicBezTo>
                  <a:cubicBezTo>
                    <a:pt x="1269" y="261"/>
                    <a:pt x="1269" y="261"/>
                    <a:pt x="1269" y="261"/>
                  </a:cubicBezTo>
                  <a:cubicBezTo>
                    <a:pt x="1263" y="250"/>
                    <a:pt x="1251" y="244"/>
                    <a:pt x="1239" y="245"/>
                  </a:cubicBezTo>
                  <a:cubicBezTo>
                    <a:pt x="1116" y="252"/>
                    <a:pt x="1116" y="252"/>
                    <a:pt x="1116" y="252"/>
                  </a:cubicBezTo>
                  <a:cubicBezTo>
                    <a:pt x="998" y="48"/>
                    <a:pt x="998" y="48"/>
                    <a:pt x="998" y="48"/>
                  </a:cubicBezTo>
                  <a:cubicBezTo>
                    <a:pt x="981" y="18"/>
                    <a:pt x="950" y="0"/>
                    <a:pt x="916" y="0"/>
                  </a:cubicBezTo>
                  <a:cubicBezTo>
                    <a:pt x="916" y="0"/>
                    <a:pt x="915" y="0"/>
                    <a:pt x="915" y="0"/>
                  </a:cubicBezTo>
                  <a:cubicBezTo>
                    <a:pt x="882" y="0"/>
                    <a:pt x="852" y="16"/>
                    <a:pt x="834" y="44"/>
                  </a:cubicBezTo>
                  <a:cubicBezTo>
                    <a:pt x="416" y="577"/>
                    <a:pt x="416" y="577"/>
                    <a:pt x="416" y="577"/>
                  </a:cubicBezTo>
                  <a:cubicBezTo>
                    <a:pt x="144" y="734"/>
                    <a:pt x="144" y="734"/>
                    <a:pt x="144" y="734"/>
                  </a:cubicBezTo>
                  <a:cubicBezTo>
                    <a:pt x="37" y="795"/>
                    <a:pt x="0" y="932"/>
                    <a:pt x="62" y="1040"/>
                  </a:cubicBezTo>
                  <a:cubicBezTo>
                    <a:pt x="119" y="1138"/>
                    <a:pt x="238" y="1176"/>
                    <a:pt x="339" y="1136"/>
                  </a:cubicBezTo>
                  <a:close/>
                  <a:moveTo>
                    <a:pt x="667" y="1319"/>
                  </a:moveTo>
                  <a:cubicBezTo>
                    <a:pt x="684" y="1349"/>
                    <a:pt x="674" y="1388"/>
                    <a:pt x="643" y="1406"/>
                  </a:cubicBezTo>
                  <a:cubicBezTo>
                    <a:pt x="613" y="1424"/>
                    <a:pt x="573" y="1413"/>
                    <a:pt x="556" y="1383"/>
                  </a:cubicBezTo>
                  <a:cubicBezTo>
                    <a:pt x="396" y="1106"/>
                    <a:pt x="396" y="1106"/>
                    <a:pt x="396" y="1106"/>
                  </a:cubicBezTo>
                  <a:cubicBezTo>
                    <a:pt x="507" y="1042"/>
                    <a:pt x="507" y="1042"/>
                    <a:pt x="507" y="1042"/>
                  </a:cubicBezTo>
                  <a:cubicBezTo>
                    <a:pt x="692" y="1362"/>
                    <a:pt x="664" y="1314"/>
                    <a:pt x="667" y="1319"/>
                  </a:cubicBezTo>
                  <a:close/>
                  <a:moveTo>
                    <a:pt x="594" y="1065"/>
                  </a:moveTo>
                  <a:cubicBezTo>
                    <a:pt x="562" y="1010"/>
                    <a:pt x="562" y="1010"/>
                    <a:pt x="562" y="1010"/>
                  </a:cubicBezTo>
                  <a:cubicBezTo>
                    <a:pt x="618" y="978"/>
                    <a:pt x="618" y="978"/>
                    <a:pt x="618" y="978"/>
                  </a:cubicBezTo>
                  <a:cubicBezTo>
                    <a:pt x="650" y="1033"/>
                    <a:pt x="650" y="1033"/>
                    <a:pt x="650" y="1033"/>
                  </a:cubicBezTo>
                  <a:lnTo>
                    <a:pt x="594" y="1065"/>
                  </a:lnTo>
                  <a:close/>
                  <a:moveTo>
                    <a:pt x="1223" y="310"/>
                  </a:moveTo>
                  <a:cubicBezTo>
                    <a:pt x="1268" y="387"/>
                    <a:pt x="1268" y="387"/>
                    <a:pt x="1268" y="387"/>
                  </a:cubicBezTo>
                  <a:cubicBezTo>
                    <a:pt x="1228" y="446"/>
                    <a:pt x="1228" y="446"/>
                    <a:pt x="1228" y="446"/>
                  </a:cubicBezTo>
                  <a:cubicBezTo>
                    <a:pt x="1152" y="314"/>
                    <a:pt x="1152" y="314"/>
                    <a:pt x="1152" y="314"/>
                  </a:cubicBezTo>
                  <a:lnTo>
                    <a:pt x="1223" y="310"/>
                  </a:lnTo>
                  <a:close/>
                  <a:moveTo>
                    <a:pt x="888" y="79"/>
                  </a:moveTo>
                  <a:cubicBezTo>
                    <a:pt x="896" y="65"/>
                    <a:pt x="910" y="64"/>
                    <a:pt x="915" y="64"/>
                  </a:cubicBezTo>
                  <a:cubicBezTo>
                    <a:pt x="921" y="64"/>
                    <a:pt x="934" y="66"/>
                    <a:pt x="943" y="80"/>
                  </a:cubicBezTo>
                  <a:cubicBezTo>
                    <a:pt x="1315" y="725"/>
                    <a:pt x="1315" y="725"/>
                    <a:pt x="1315" y="725"/>
                  </a:cubicBezTo>
                  <a:cubicBezTo>
                    <a:pt x="1327" y="746"/>
                    <a:pt x="1312" y="772"/>
                    <a:pt x="1288" y="773"/>
                  </a:cubicBezTo>
                  <a:cubicBezTo>
                    <a:pt x="1283" y="773"/>
                    <a:pt x="1281" y="773"/>
                    <a:pt x="1270" y="776"/>
                  </a:cubicBezTo>
                  <a:cubicBezTo>
                    <a:pt x="877" y="94"/>
                    <a:pt x="877" y="94"/>
                    <a:pt x="877" y="94"/>
                  </a:cubicBezTo>
                  <a:cubicBezTo>
                    <a:pt x="885" y="83"/>
                    <a:pt x="886" y="82"/>
                    <a:pt x="888" y="79"/>
                  </a:cubicBezTo>
                  <a:close/>
                  <a:moveTo>
                    <a:pt x="834" y="148"/>
                  </a:moveTo>
                  <a:cubicBezTo>
                    <a:pt x="1204" y="789"/>
                    <a:pt x="1204" y="789"/>
                    <a:pt x="1204" y="789"/>
                  </a:cubicBezTo>
                  <a:cubicBezTo>
                    <a:pt x="646" y="898"/>
                    <a:pt x="646" y="898"/>
                    <a:pt x="646" y="898"/>
                  </a:cubicBezTo>
                  <a:cubicBezTo>
                    <a:pt x="476" y="604"/>
                    <a:pt x="476" y="604"/>
                    <a:pt x="476" y="604"/>
                  </a:cubicBezTo>
                  <a:lnTo>
                    <a:pt x="834" y="148"/>
                  </a:lnTo>
                  <a:close/>
                  <a:moveTo>
                    <a:pt x="118" y="1008"/>
                  </a:moveTo>
                  <a:cubicBezTo>
                    <a:pt x="104" y="983"/>
                    <a:pt x="96" y="956"/>
                    <a:pt x="96" y="928"/>
                  </a:cubicBezTo>
                  <a:cubicBezTo>
                    <a:pt x="96" y="871"/>
                    <a:pt x="127" y="818"/>
                    <a:pt x="176" y="789"/>
                  </a:cubicBezTo>
                  <a:cubicBezTo>
                    <a:pt x="426" y="645"/>
                    <a:pt x="426" y="645"/>
                    <a:pt x="426" y="645"/>
                  </a:cubicBezTo>
                  <a:cubicBezTo>
                    <a:pt x="586" y="922"/>
                    <a:pt x="586" y="922"/>
                    <a:pt x="586" y="922"/>
                  </a:cubicBezTo>
                  <a:cubicBezTo>
                    <a:pt x="336" y="1066"/>
                    <a:pt x="336" y="1066"/>
                    <a:pt x="336" y="1066"/>
                  </a:cubicBezTo>
                  <a:cubicBezTo>
                    <a:pt x="260" y="1110"/>
                    <a:pt x="162" y="1084"/>
                    <a:pt x="118" y="1008"/>
                  </a:cubicBezTo>
                  <a:close/>
                  <a:moveTo>
                    <a:pt x="118" y="1008"/>
                  </a:moveTo>
                  <a:cubicBezTo>
                    <a:pt x="118" y="1008"/>
                    <a:pt x="118" y="1008"/>
                    <a:pt x="118" y="100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1"/>
            <p:cNvSpPr>
              <a:spLocks noEditPoints="1"/>
            </p:cNvSpPr>
            <p:nvPr/>
          </p:nvSpPr>
          <p:spPr bwMode="auto">
            <a:xfrm>
              <a:off x="284163" y="6705600"/>
              <a:ext cx="460375" cy="261938"/>
            </a:xfrm>
            <a:custGeom>
              <a:avLst/>
              <a:gdLst>
                <a:gd name="T0" fmla="*/ 207 w 216"/>
                <a:gd name="T1" fmla="*/ 21 h 123"/>
                <a:gd name="T2" fmla="*/ 164 w 216"/>
                <a:gd name="T3" fmla="*/ 9 h 123"/>
                <a:gd name="T4" fmla="*/ 108 w 216"/>
                <a:gd name="T5" fmla="*/ 41 h 123"/>
                <a:gd name="T6" fmla="*/ 65 w 216"/>
                <a:gd name="T7" fmla="*/ 30 h 123"/>
                <a:gd name="T8" fmla="*/ 21 w 216"/>
                <a:gd name="T9" fmla="*/ 18 h 123"/>
                <a:gd name="T10" fmla="*/ 9 w 216"/>
                <a:gd name="T11" fmla="*/ 62 h 123"/>
                <a:gd name="T12" fmla="*/ 140 w 216"/>
                <a:gd name="T13" fmla="*/ 97 h 123"/>
                <a:gd name="T14" fmla="*/ 196 w 216"/>
                <a:gd name="T15" fmla="*/ 65 h 123"/>
                <a:gd name="T16" fmla="*/ 207 w 216"/>
                <a:gd name="T17" fmla="*/ 21 h 123"/>
                <a:gd name="T18" fmla="*/ 207 w 216"/>
                <a:gd name="T19" fmla="*/ 21 h 123"/>
                <a:gd name="T20" fmla="*/ 207 w 216"/>
                <a:gd name="T21" fmla="*/ 2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" h="123">
                  <a:moveTo>
                    <a:pt x="207" y="21"/>
                  </a:moveTo>
                  <a:cubicBezTo>
                    <a:pt x="199" y="6"/>
                    <a:pt x="179" y="0"/>
                    <a:pt x="164" y="9"/>
                  </a:cubicBezTo>
                  <a:cubicBezTo>
                    <a:pt x="108" y="41"/>
                    <a:pt x="108" y="41"/>
                    <a:pt x="108" y="41"/>
                  </a:cubicBezTo>
                  <a:cubicBezTo>
                    <a:pt x="93" y="50"/>
                    <a:pt x="73" y="45"/>
                    <a:pt x="65" y="30"/>
                  </a:cubicBezTo>
                  <a:cubicBezTo>
                    <a:pt x="56" y="14"/>
                    <a:pt x="36" y="9"/>
                    <a:pt x="21" y="18"/>
                  </a:cubicBezTo>
                  <a:cubicBezTo>
                    <a:pt x="5" y="27"/>
                    <a:pt x="0" y="46"/>
                    <a:pt x="9" y="62"/>
                  </a:cubicBezTo>
                  <a:cubicBezTo>
                    <a:pt x="35" y="107"/>
                    <a:pt x="94" y="123"/>
                    <a:pt x="140" y="97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211" y="56"/>
                    <a:pt x="216" y="36"/>
                    <a:pt x="207" y="21"/>
                  </a:cubicBezTo>
                  <a:close/>
                  <a:moveTo>
                    <a:pt x="207" y="21"/>
                  </a:moveTo>
                  <a:cubicBezTo>
                    <a:pt x="207" y="21"/>
                    <a:pt x="207" y="21"/>
                    <a:pt x="207" y="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2"/>
            <p:cNvSpPr>
              <a:spLocks noEditPoints="1"/>
            </p:cNvSpPr>
            <p:nvPr/>
          </p:nvSpPr>
          <p:spPr bwMode="auto">
            <a:xfrm>
              <a:off x="2971800" y="4881563"/>
              <a:ext cx="534988" cy="368300"/>
            </a:xfrm>
            <a:custGeom>
              <a:avLst/>
              <a:gdLst>
                <a:gd name="T0" fmla="*/ 199 w 251"/>
                <a:gd name="T1" fmla="*/ 8 h 172"/>
                <a:gd name="T2" fmla="*/ 21 w 251"/>
                <a:gd name="T3" fmla="*/ 108 h 172"/>
                <a:gd name="T4" fmla="*/ 8 w 251"/>
                <a:gd name="T5" fmla="*/ 151 h 172"/>
                <a:gd name="T6" fmla="*/ 52 w 251"/>
                <a:gd name="T7" fmla="*/ 164 h 172"/>
                <a:gd name="T8" fmla="*/ 230 w 251"/>
                <a:gd name="T9" fmla="*/ 64 h 172"/>
                <a:gd name="T10" fmla="*/ 243 w 251"/>
                <a:gd name="T11" fmla="*/ 21 h 172"/>
                <a:gd name="T12" fmla="*/ 199 w 251"/>
                <a:gd name="T13" fmla="*/ 8 h 172"/>
                <a:gd name="T14" fmla="*/ 199 w 251"/>
                <a:gd name="T15" fmla="*/ 8 h 172"/>
                <a:gd name="T16" fmla="*/ 199 w 251"/>
                <a:gd name="T17" fmla="*/ 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72">
                  <a:moveTo>
                    <a:pt x="199" y="8"/>
                  </a:moveTo>
                  <a:cubicBezTo>
                    <a:pt x="21" y="108"/>
                    <a:pt x="21" y="108"/>
                    <a:pt x="21" y="108"/>
                  </a:cubicBezTo>
                  <a:cubicBezTo>
                    <a:pt x="5" y="116"/>
                    <a:pt x="0" y="136"/>
                    <a:pt x="8" y="151"/>
                  </a:cubicBezTo>
                  <a:cubicBezTo>
                    <a:pt x="17" y="167"/>
                    <a:pt x="36" y="172"/>
                    <a:pt x="52" y="164"/>
                  </a:cubicBezTo>
                  <a:cubicBezTo>
                    <a:pt x="230" y="64"/>
                    <a:pt x="230" y="64"/>
                    <a:pt x="230" y="64"/>
                  </a:cubicBezTo>
                  <a:cubicBezTo>
                    <a:pt x="246" y="56"/>
                    <a:pt x="251" y="36"/>
                    <a:pt x="243" y="21"/>
                  </a:cubicBezTo>
                  <a:cubicBezTo>
                    <a:pt x="234" y="5"/>
                    <a:pt x="215" y="0"/>
                    <a:pt x="199" y="8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3"/>
            <p:cNvSpPr>
              <a:spLocks noEditPoints="1"/>
            </p:cNvSpPr>
            <p:nvPr/>
          </p:nvSpPr>
          <p:spPr bwMode="auto">
            <a:xfrm>
              <a:off x="2998788" y="5526088"/>
              <a:ext cx="415925" cy="222250"/>
            </a:xfrm>
            <a:custGeom>
              <a:avLst/>
              <a:gdLst>
                <a:gd name="T0" fmla="*/ 167 w 195"/>
                <a:gd name="T1" fmla="*/ 38 h 104"/>
                <a:gd name="T2" fmla="*/ 44 w 195"/>
                <a:gd name="T3" fmla="*/ 5 h 104"/>
                <a:gd name="T4" fmla="*/ 5 w 195"/>
                <a:gd name="T5" fmla="*/ 27 h 104"/>
                <a:gd name="T6" fmla="*/ 27 w 195"/>
                <a:gd name="T7" fmla="*/ 67 h 104"/>
                <a:gd name="T8" fmla="*/ 151 w 195"/>
                <a:gd name="T9" fmla="*/ 100 h 104"/>
                <a:gd name="T10" fmla="*/ 190 w 195"/>
                <a:gd name="T11" fmla="*/ 77 h 104"/>
                <a:gd name="T12" fmla="*/ 167 w 195"/>
                <a:gd name="T13" fmla="*/ 38 h 104"/>
                <a:gd name="T14" fmla="*/ 167 w 195"/>
                <a:gd name="T15" fmla="*/ 38 h 104"/>
                <a:gd name="T16" fmla="*/ 167 w 195"/>
                <a:gd name="T17" fmla="*/ 3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04">
                  <a:moveTo>
                    <a:pt x="167" y="38"/>
                  </a:moveTo>
                  <a:cubicBezTo>
                    <a:pt x="44" y="5"/>
                    <a:pt x="44" y="5"/>
                    <a:pt x="44" y="5"/>
                  </a:cubicBezTo>
                  <a:cubicBezTo>
                    <a:pt x="27" y="0"/>
                    <a:pt x="9" y="10"/>
                    <a:pt x="5" y="27"/>
                  </a:cubicBezTo>
                  <a:cubicBezTo>
                    <a:pt x="0" y="44"/>
                    <a:pt x="10" y="62"/>
                    <a:pt x="27" y="67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68" y="104"/>
                    <a:pt x="185" y="94"/>
                    <a:pt x="190" y="77"/>
                  </a:cubicBezTo>
                  <a:cubicBezTo>
                    <a:pt x="195" y="60"/>
                    <a:pt x="184" y="42"/>
                    <a:pt x="167" y="38"/>
                  </a:cubicBezTo>
                  <a:close/>
                  <a:moveTo>
                    <a:pt x="167" y="38"/>
                  </a:moveTo>
                  <a:cubicBezTo>
                    <a:pt x="167" y="38"/>
                    <a:pt x="167" y="38"/>
                    <a:pt x="167" y="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4"/>
            <p:cNvSpPr>
              <a:spLocks noEditPoints="1"/>
            </p:cNvSpPr>
            <p:nvPr/>
          </p:nvSpPr>
          <p:spPr bwMode="auto">
            <a:xfrm>
              <a:off x="2613025" y="4594225"/>
              <a:ext cx="222250" cy="415925"/>
            </a:xfrm>
            <a:custGeom>
              <a:avLst/>
              <a:gdLst>
                <a:gd name="T0" fmla="*/ 38 w 104"/>
                <a:gd name="T1" fmla="*/ 27 h 195"/>
                <a:gd name="T2" fmla="*/ 5 w 104"/>
                <a:gd name="T3" fmla="*/ 151 h 195"/>
                <a:gd name="T4" fmla="*/ 27 w 104"/>
                <a:gd name="T5" fmla="*/ 190 h 195"/>
                <a:gd name="T6" fmla="*/ 66 w 104"/>
                <a:gd name="T7" fmla="*/ 167 h 195"/>
                <a:gd name="T8" fmla="*/ 99 w 104"/>
                <a:gd name="T9" fmla="*/ 44 h 195"/>
                <a:gd name="T10" fmla="*/ 77 w 104"/>
                <a:gd name="T11" fmla="*/ 5 h 195"/>
                <a:gd name="T12" fmla="*/ 38 w 104"/>
                <a:gd name="T13" fmla="*/ 27 h 195"/>
                <a:gd name="T14" fmla="*/ 38 w 104"/>
                <a:gd name="T15" fmla="*/ 27 h 195"/>
                <a:gd name="T16" fmla="*/ 38 w 104"/>
                <a:gd name="T17" fmla="*/ 2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95">
                  <a:moveTo>
                    <a:pt x="38" y="27"/>
                  </a:moveTo>
                  <a:cubicBezTo>
                    <a:pt x="5" y="151"/>
                    <a:pt x="5" y="151"/>
                    <a:pt x="5" y="151"/>
                  </a:cubicBezTo>
                  <a:cubicBezTo>
                    <a:pt x="0" y="168"/>
                    <a:pt x="10" y="185"/>
                    <a:pt x="27" y="190"/>
                  </a:cubicBezTo>
                  <a:cubicBezTo>
                    <a:pt x="44" y="195"/>
                    <a:pt x="62" y="184"/>
                    <a:pt x="66" y="167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104" y="27"/>
                    <a:pt x="94" y="9"/>
                    <a:pt x="77" y="5"/>
                  </a:cubicBezTo>
                  <a:cubicBezTo>
                    <a:pt x="60" y="0"/>
                    <a:pt x="42" y="10"/>
                    <a:pt x="38" y="27"/>
                  </a:cubicBezTo>
                  <a:close/>
                  <a:moveTo>
                    <a:pt x="38" y="27"/>
                  </a:moveTo>
                  <a:cubicBezTo>
                    <a:pt x="38" y="27"/>
                    <a:pt x="38" y="27"/>
                    <a:pt x="38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0" name="Rectangle 109"/>
          <p:cNvSpPr/>
          <p:nvPr/>
        </p:nvSpPr>
        <p:spPr>
          <a:xfrm flipH="1">
            <a:off x="840688" y="3964396"/>
            <a:ext cx="716543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NEGATIVE</a:t>
            </a:r>
          </a:p>
        </p:txBody>
      </p:sp>
      <p:sp>
        <p:nvSpPr>
          <p:cNvPr id="111" name="Rectangle 110"/>
          <p:cNvSpPr/>
          <p:nvPr/>
        </p:nvSpPr>
        <p:spPr>
          <a:xfrm flipH="1">
            <a:off x="3584734" y="3964396"/>
            <a:ext cx="647613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190(20%)</a:t>
            </a:r>
          </a:p>
        </p:txBody>
      </p:sp>
      <p:sp>
        <p:nvSpPr>
          <p:cNvPr id="134" name="Freeform 25"/>
          <p:cNvSpPr>
            <a:spLocks noEditPoints="1"/>
          </p:cNvSpPr>
          <p:nvPr/>
        </p:nvSpPr>
        <p:spPr bwMode="auto">
          <a:xfrm>
            <a:off x="458754" y="3946138"/>
            <a:ext cx="221183" cy="221183"/>
          </a:xfrm>
          <a:custGeom>
            <a:avLst/>
            <a:gdLst>
              <a:gd name="T0" fmla="*/ 1955 w 2048"/>
              <a:gd name="T1" fmla="*/ 968 h 2045"/>
              <a:gd name="T2" fmla="*/ 2001 w 2048"/>
              <a:gd name="T3" fmla="*/ 835 h 2045"/>
              <a:gd name="T4" fmla="*/ 1907 w 2048"/>
              <a:gd name="T5" fmla="*/ 658 h 2045"/>
              <a:gd name="T6" fmla="*/ 1954 w 2048"/>
              <a:gd name="T7" fmla="*/ 525 h 2045"/>
              <a:gd name="T8" fmla="*/ 1860 w 2048"/>
              <a:gd name="T9" fmla="*/ 348 h 2045"/>
              <a:gd name="T10" fmla="*/ 1906 w 2048"/>
              <a:gd name="T11" fmla="*/ 215 h 2045"/>
              <a:gd name="T12" fmla="*/ 1691 w 2048"/>
              <a:gd name="T13" fmla="*/ 0 h 2045"/>
              <a:gd name="T14" fmla="*/ 1157 w 2048"/>
              <a:gd name="T15" fmla="*/ 0 h 2045"/>
              <a:gd name="T16" fmla="*/ 826 w 2048"/>
              <a:gd name="T17" fmla="*/ 60 h 2045"/>
              <a:gd name="T18" fmla="*/ 603 w 2048"/>
              <a:gd name="T19" fmla="*/ 143 h 2045"/>
              <a:gd name="T20" fmla="*/ 603 w 2048"/>
              <a:gd name="T21" fmla="*/ 47 h 2045"/>
              <a:gd name="T22" fmla="*/ 0 w 2048"/>
              <a:gd name="T23" fmla="*/ 47 h 2045"/>
              <a:gd name="T24" fmla="*/ 0 w 2048"/>
              <a:gd name="T25" fmla="*/ 1461 h 2045"/>
              <a:gd name="T26" fmla="*/ 603 w 2048"/>
              <a:gd name="T27" fmla="*/ 1461 h 2045"/>
              <a:gd name="T28" fmla="*/ 603 w 2048"/>
              <a:gd name="T29" fmla="*/ 1343 h 2045"/>
              <a:gd name="T30" fmla="*/ 603 w 2048"/>
              <a:gd name="T31" fmla="*/ 1234 h 2045"/>
              <a:gd name="T32" fmla="*/ 1034 w 2048"/>
              <a:gd name="T33" fmla="*/ 1723 h 2045"/>
              <a:gd name="T34" fmla="*/ 1034 w 2048"/>
              <a:gd name="T35" fmla="*/ 1959 h 2045"/>
              <a:gd name="T36" fmla="*/ 1120 w 2048"/>
              <a:gd name="T37" fmla="*/ 2045 h 2045"/>
              <a:gd name="T38" fmla="*/ 1476 w 2048"/>
              <a:gd name="T39" fmla="*/ 1689 h 2045"/>
              <a:gd name="T40" fmla="*/ 1476 w 2048"/>
              <a:gd name="T41" fmla="*/ 1583 h 2045"/>
              <a:gd name="T42" fmla="*/ 1411 w 2048"/>
              <a:gd name="T43" fmla="*/ 1361 h 2045"/>
              <a:gd name="T44" fmla="*/ 1833 w 2048"/>
              <a:gd name="T45" fmla="*/ 1361 h 2045"/>
              <a:gd name="T46" fmla="*/ 2048 w 2048"/>
              <a:gd name="T47" fmla="*/ 1146 h 2045"/>
              <a:gd name="T48" fmla="*/ 1955 w 2048"/>
              <a:gd name="T49" fmla="*/ 968 h 2045"/>
              <a:gd name="T50" fmla="*/ 120 w 2048"/>
              <a:gd name="T51" fmla="*/ 167 h 2045"/>
              <a:gd name="T52" fmla="*/ 483 w 2048"/>
              <a:gd name="T53" fmla="*/ 167 h 2045"/>
              <a:gd name="T54" fmla="*/ 483 w 2048"/>
              <a:gd name="T55" fmla="*/ 1341 h 2045"/>
              <a:gd name="T56" fmla="*/ 120 w 2048"/>
              <a:gd name="T57" fmla="*/ 1341 h 2045"/>
              <a:gd name="T58" fmla="*/ 120 w 2048"/>
              <a:gd name="T59" fmla="*/ 167 h 2045"/>
              <a:gd name="T60" fmla="*/ 1833 w 2048"/>
              <a:gd name="T61" fmla="*/ 1241 h 2045"/>
              <a:gd name="T62" fmla="*/ 1252 w 2048"/>
              <a:gd name="T63" fmla="*/ 1241 h 2045"/>
              <a:gd name="T64" fmla="*/ 1356 w 2048"/>
              <a:gd name="T65" fmla="*/ 1600 h 2045"/>
              <a:gd name="T66" fmla="*/ 1356 w 2048"/>
              <a:gd name="T67" fmla="*/ 1689 h 2045"/>
              <a:gd name="T68" fmla="*/ 1154 w 2048"/>
              <a:gd name="T69" fmla="*/ 1923 h 2045"/>
              <a:gd name="T70" fmla="*/ 1154 w 2048"/>
              <a:gd name="T71" fmla="*/ 1711 h 2045"/>
              <a:gd name="T72" fmla="*/ 859 w 2048"/>
              <a:gd name="T73" fmla="*/ 1335 h 2045"/>
              <a:gd name="T74" fmla="*/ 603 w 2048"/>
              <a:gd name="T75" fmla="*/ 1059 h 2045"/>
              <a:gd name="T76" fmla="*/ 603 w 2048"/>
              <a:gd name="T77" fmla="*/ 272 h 2045"/>
              <a:gd name="T78" fmla="*/ 868 w 2048"/>
              <a:gd name="T79" fmla="*/ 172 h 2045"/>
              <a:gd name="T80" fmla="*/ 1157 w 2048"/>
              <a:gd name="T81" fmla="*/ 120 h 2045"/>
              <a:gd name="T82" fmla="*/ 1691 w 2048"/>
              <a:gd name="T83" fmla="*/ 120 h 2045"/>
              <a:gd name="T84" fmla="*/ 1786 w 2048"/>
              <a:gd name="T85" fmla="*/ 215 h 2045"/>
              <a:gd name="T86" fmla="*/ 1691 w 2048"/>
              <a:gd name="T87" fmla="*/ 310 h 2045"/>
              <a:gd name="T88" fmla="*/ 1538 w 2048"/>
              <a:gd name="T89" fmla="*/ 310 h 2045"/>
              <a:gd name="T90" fmla="*/ 1538 w 2048"/>
              <a:gd name="T91" fmla="*/ 430 h 2045"/>
              <a:gd name="T92" fmla="*/ 1738 w 2048"/>
              <a:gd name="T93" fmla="*/ 430 h 2045"/>
              <a:gd name="T94" fmla="*/ 1834 w 2048"/>
              <a:gd name="T95" fmla="*/ 525 h 2045"/>
              <a:gd name="T96" fmla="*/ 1738 w 2048"/>
              <a:gd name="T97" fmla="*/ 620 h 2045"/>
              <a:gd name="T98" fmla="*/ 1593 w 2048"/>
              <a:gd name="T99" fmla="*/ 620 h 2045"/>
              <a:gd name="T100" fmla="*/ 1593 w 2048"/>
              <a:gd name="T101" fmla="*/ 740 h 2045"/>
              <a:gd name="T102" fmla="*/ 1786 w 2048"/>
              <a:gd name="T103" fmla="*/ 740 h 2045"/>
              <a:gd name="T104" fmla="*/ 1881 w 2048"/>
              <a:gd name="T105" fmla="*/ 835 h 2045"/>
              <a:gd name="T106" fmla="*/ 1786 w 2048"/>
              <a:gd name="T107" fmla="*/ 930 h 2045"/>
              <a:gd name="T108" fmla="*/ 1640 w 2048"/>
              <a:gd name="T109" fmla="*/ 930 h 2045"/>
              <a:gd name="T110" fmla="*/ 1640 w 2048"/>
              <a:gd name="T111" fmla="*/ 1050 h 2045"/>
              <a:gd name="T112" fmla="*/ 1812 w 2048"/>
              <a:gd name="T113" fmla="*/ 1050 h 2045"/>
              <a:gd name="T114" fmla="*/ 1833 w 2048"/>
              <a:gd name="T115" fmla="*/ 1050 h 2045"/>
              <a:gd name="T116" fmla="*/ 1928 w 2048"/>
              <a:gd name="T117" fmla="*/ 1146 h 2045"/>
              <a:gd name="T118" fmla="*/ 1833 w 2048"/>
              <a:gd name="T119" fmla="*/ 1241 h 2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48" h="2045">
                <a:moveTo>
                  <a:pt x="1955" y="968"/>
                </a:moveTo>
                <a:cubicBezTo>
                  <a:pt x="1983" y="932"/>
                  <a:pt x="2001" y="885"/>
                  <a:pt x="2001" y="835"/>
                </a:cubicBezTo>
                <a:cubicBezTo>
                  <a:pt x="2001" y="762"/>
                  <a:pt x="1964" y="697"/>
                  <a:pt x="1907" y="658"/>
                </a:cubicBezTo>
                <a:cubicBezTo>
                  <a:pt x="1936" y="621"/>
                  <a:pt x="1954" y="575"/>
                  <a:pt x="1954" y="525"/>
                </a:cubicBezTo>
                <a:cubicBezTo>
                  <a:pt x="1954" y="452"/>
                  <a:pt x="1917" y="387"/>
                  <a:pt x="1860" y="348"/>
                </a:cubicBezTo>
                <a:cubicBezTo>
                  <a:pt x="1889" y="311"/>
                  <a:pt x="1906" y="265"/>
                  <a:pt x="1906" y="215"/>
                </a:cubicBezTo>
                <a:cubicBezTo>
                  <a:pt x="1906" y="96"/>
                  <a:pt x="1810" y="0"/>
                  <a:pt x="1691" y="0"/>
                </a:cubicBezTo>
                <a:cubicBezTo>
                  <a:pt x="1157" y="0"/>
                  <a:pt x="1157" y="0"/>
                  <a:pt x="1157" y="0"/>
                </a:cubicBezTo>
                <a:cubicBezTo>
                  <a:pt x="1044" y="0"/>
                  <a:pt x="932" y="20"/>
                  <a:pt x="826" y="60"/>
                </a:cubicBezTo>
                <a:cubicBezTo>
                  <a:pt x="603" y="143"/>
                  <a:pt x="603" y="143"/>
                  <a:pt x="603" y="143"/>
                </a:cubicBezTo>
                <a:cubicBezTo>
                  <a:pt x="603" y="47"/>
                  <a:pt x="603" y="47"/>
                  <a:pt x="603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461"/>
                  <a:pt x="0" y="1461"/>
                  <a:pt x="0" y="1461"/>
                </a:cubicBezTo>
                <a:cubicBezTo>
                  <a:pt x="603" y="1461"/>
                  <a:pt x="603" y="1461"/>
                  <a:pt x="603" y="1461"/>
                </a:cubicBezTo>
                <a:cubicBezTo>
                  <a:pt x="603" y="1343"/>
                  <a:pt x="603" y="1343"/>
                  <a:pt x="603" y="1343"/>
                </a:cubicBezTo>
                <a:cubicBezTo>
                  <a:pt x="603" y="1234"/>
                  <a:pt x="603" y="1234"/>
                  <a:pt x="603" y="1234"/>
                </a:cubicBezTo>
                <a:cubicBezTo>
                  <a:pt x="807" y="1453"/>
                  <a:pt x="1000" y="1669"/>
                  <a:pt x="1034" y="1723"/>
                </a:cubicBezTo>
                <a:cubicBezTo>
                  <a:pt x="1034" y="1959"/>
                  <a:pt x="1034" y="1959"/>
                  <a:pt x="1034" y="1959"/>
                </a:cubicBezTo>
                <a:cubicBezTo>
                  <a:pt x="1034" y="2006"/>
                  <a:pt x="1072" y="2045"/>
                  <a:pt x="1120" y="2045"/>
                </a:cubicBezTo>
                <a:cubicBezTo>
                  <a:pt x="1316" y="2045"/>
                  <a:pt x="1476" y="1885"/>
                  <a:pt x="1476" y="1689"/>
                </a:cubicBezTo>
                <a:cubicBezTo>
                  <a:pt x="1476" y="1583"/>
                  <a:pt x="1476" y="1583"/>
                  <a:pt x="1476" y="1583"/>
                </a:cubicBezTo>
                <a:cubicBezTo>
                  <a:pt x="1411" y="1361"/>
                  <a:pt x="1411" y="1361"/>
                  <a:pt x="1411" y="1361"/>
                </a:cubicBezTo>
                <a:cubicBezTo>
                  <a:pt x="1833" y="1361"/>
                  <a:pt x="1833" y="1361"/>
                  <a:pt x="1833" y="1361"/>
                </a:cubicBezTo>
                <a:cubicBezTo>
                  <a:pt x="1951" y="1361"/>
                  <a:pt x="2048" y="1264"/>
                  <a:pt x="2048" y="1146"/>
                </a:cubicBezTo>
                <a:cubicBezTo>
                  <a:pt x="2048" y="1072"/>
                  <a:pt x="2011" y="1007"/>
                  <a:pt x="1955" y="968"/>
                </a:cubicBezTo>
                <a:moveTo>
                  <a:pt x="120" y="167"/>
                </a:moveTo>
                <a:cubicBezTo>
                  <a:pt x="483" y="167"/>
                  <a:pt x="483" y="167"/>
                  <a:pt x="483" y="167"/>
                </a:cubicBezTo>
                <a:cubicBezTo>
                  <a:pt x="483" y="1341"/>
                  <a:pt x="483" y="1341"/>
                  <a:pt x="483" y="1341"/>
                </a:cubicBezTo>
                <a:cubicBezTo>
                  <a:pt x="120" y="1341"/>
                  <a:pt x="120" y="1341"/>
                  <a:pt x="120" y="1341"/>
                </a:cubicBezTo>
                <a:lnTo>
                  <a:pt x="120" y="167"/>
                </a:lnTo>
                <a:close/>
                <a:moveTo>
                  <a:pt x="1833" y="1241"/>
                </a:moveTo>
                <a:cubicBezTo>
                  <a:pt x="1252" y="1241"/>
                  <a:pt x="1252" y="1241"/>
                  <a:pt x="1252" y="1241"/>
                </a:cubicBezTo>
                <a:cubicBezTo>
                  <a:pt x="1356" y="1600"/>
                  <a:pt x="1356" y="1600"/>
                  <a:pt x="1356" y="1600"/>
                </a:cubicBezTo>
                <a:cubicBezTo>
                  <a:pt x="1356" y="1689"/>
                  <a:pt x="1356" y="1689"/>
                  <a:pt x="1356" y="1689"/>
                </a:cubicBezTo>
                <a:cubicBezTo>
                  <a:pt x="1356" y="1808"/>
                  <a:pt x="1268" y="1906"/>
                  <a:pt x="1154" y="1923"/>
                </a:cubicBezTo>
                <a:cubicBezTo>
                  <a:pt x="1154" y="1711"/>
                  <a:pt x="1154" y="1711"/>
                  <a:pt x="1154" y="1711"/>
                </a:cubicBezTo>
                <a:cubicBezTo>
                  <a:pt x="1154" y="1682"/>
                  <a:pt x="1154" y="1659"/>
                  <a:pt x="859" y="1335"/>
                </a:cubicBezTo>
                <a:cubicBezTo>
                  <a:pt x="754" y="1220"/>
                  <a:pt x="649" y="1108"/>
                  <a:pt x="603" y="1059"/>
                </a:cubicBezTo>
                <a:cubicBezTo>
                  <a:pt x="603" y="272"/>
                  <a:pt x="603" y="272"/>
                  <a:pt x="603" y="272"/>
                </a:cubicBezTo>
                <a:cubicBezTo>
                  <a:pt x="868" y="172"/>
                  <a:pt x="868" y="172"/>
                  <a:pt x="868" y="172"/>
                </a:cubicBezTo>
                <a:cubicBezTo>
                  <a:pt x="961" y="137"/>
                  <a:pt x="1058" y="120"/>
                  <a:pt x="1157" y="120"/>
                </a:cubicBezTo>
                <a:cubicBezTo>
                  <a:pt x="1691" y="120"/>
                  <a:pt x="1691" y="120"/>
                  <a:pt x="1691" y="120"/>
                </a:cubicBezTo>
                <a:cubicBezTo>
                  <a:pt x="1744" y="120"/>
                  <a:pt x="1786" y="162"/>
                  <a:pt x="1786" y="215"/>
                </a:cubicBezTo>
                <a:cubicBezTo>
                  <a:pt x="1786" y="267"/>
                  <a:pt x="1744" y="310"/>
                  <a:pt x="1691" y="310"/>
                </a:cubicBezTo>
                <a:cubicBezTo>
                  <a:pt x="1538" y="310"/>
                  <a:pt x="1538" y="310"/>
                  <a:pt x="1538" y="310"/>
                </a:cubicBezTo>
                <a:cubicBezTo>
                  <a:pt x="1538" y="430"/>
                  <a:pt x="1538" y="430"/>
                  <a:pt x="1538" y="430"/>
                </a:cubicBezTo>
                <a:cubicBezTo>
                  <a:pt x="1738" y="430"/>
                  <a:pt x="1738" y="430"/>
                  <a:pt x="1738" y="430"/>
                </a:cubicBezTo>
                <a:cubicBezTo>
                  <a:pt x="1791" y="430"/>
                  <a:pt x="1834" y="473"/>
                  <a:pt x="1834" y="525"/>
                </a:cubicBezTo>
                <a:cubicBezTo>
                  <a:pt x="1834" y="577"/>
                  <a:pt x="1791" y="620"/>
                  <a:pt x="1738" y="620"/>
                </a:cubicBezTo>
                <a:cubicBezTo>
                  <a:pt x="1593" y="620"/>
                  <a:pt x="1593" y="620"/>
                  <a:pt x="1593" y="620"/>
                </a:cubicBezTo>
                <a:cubicBezTo>
                  <a:pt x="1593" y="740"/>
                  <a:pt x="1593" y="740"/>
                  <a:pt x="1593" y="740"/>
                </a:cubicBezTo>
                <a:cubicBezTo>
                  <a:pt x="1786" y="740"/>
                  <a:pt x="1786" y="740"/>
                  <a:pt x="1786" y="740"/>
                </a:cubicBezTo>
                <a:cubicBezTo>
                  <a:pt x="1838" y="740"/>
                  <a:pt x="1881" y="783"/>
                  <a:pt x="1881" y="835"/>
                </a:cubicBezTo>
                <a:cubicBezTo>
                  <a:pt x="1881" y="888"/>
                  <a:pt x="1838" y="930"/>
                  <a:pt x="1786" y="930"/>
                </a:cubicBezTo>
                <a:cubicBezTo>
                  <a:pt x="1640" y="930"/>
                  <a:pt x="1640" y="930"/>
                  <a:pt x="1640" y="930"/>
                </a:cubicBezTo>
                <a:cubicBezTo>
                  <a:pt x="1640" y="1050"/>
                  <a:pt x="1640" y="1050"/>
                  <a:pt x="1640" y="1050"/>
                </a:cubicBezTo>
                <a:cubicBezTo>
                  <a:pt x="1812" y="1050"/>
                  <a:pt x="1812" y="1050"/>
                  <a:pt x="1812" y="1050"/>
                </a:cubicBezTo>
                <a:cubicBezTo>
                  <a:pt x="1833" y="1050"/>
                  <a:pt x="1833" y="1050"/>
                  <a:pt x="1833" y="1050"/>
                </a:cubicBezTo>
                <a:cubicBezTo>
                  <a:pt x="1885" y="1050"/>
                  <a:pt x="1928" y="1093"/>
                  <a:pt x="1928" y="1146"/>
                </a:cubicBezTo>
                <a:cubicBezTo>
                  <a:pt x="1928" y="1198"/>
                  <a:pt x="1885" y="1241"/>
                  <a:pt x="1833" y="1241"/>
                </a:cubicBezTo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Rectangle 137"/>
          <p:cNvSpPr/>
          <p:nvPr/>
        </p:nvSpPr>
        <p:spPr>
          <a:xfrm flipH="1">
            <a:off x="2039093" y="2840198"/>
            <a:ext cx="570669" cy="43088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8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+50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4633904" y="965200"/>
            <a:ext cx="4371340" cy="38862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" name="Group 141"/>
          <p:cNvGrpSpPr/>
          <p:nvPr/>
        </p:nvGrpSpPr>
        <p:grpSpPr>
          <a:xfrm>
            <a:off x="5797887" y="1677726"/>
            <a:ext cx="2043374" cy="2043374"/>
            <a:chOff x="3240126" y="1515164"/>
            <a:chExt cx="2368498" cy="2368498"/>
          </a:xfrm>
        </p:grpSpPr>
        <p:sp>
          <p:nvSpPr>
            <p:cNvPr id="174" name="Pie 173"/>
            <p:cNvSpPr/>
            <p:nvPr/>
          </p:nvSpPr>
          <p:spPr>
            <a:xfrm flipH="1">
              <a:off x="3240126" y="1515164"/>
              <a:ext cx="2368498" cy="2368498"/>
            </a:xfrm>
            <a:prstGeom prst="pie">
              <a:avLst>
                <a:gd name="adj1" fmla="val 14435402"/>
                <a:gd name="adj2" fmla="val 1796379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5" name="Pie 174"/>
            <p:cNvSpPr/>
            <p:nvPr/>
          </p:nvSpPr>
          <p:spPr>
            <a:xfrm flipH="1">
              <a:off x="3240126" y="1515164"/>
              <a:ext cx="2368498" cy="2368498"/>
            </a:xfrm>
            <a:prstGeom prst="pie">
              <a:avLst>
                <a:gd name="adj1" fmla="val 10810078"/>
                <a:gd name="adj2" fmla="val 1443554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6" name="Pie 175"/>
            <p:cNvSpPr/>
            <p:nvPr/>
          </p:nvSpPr>
          <p:spPr>
            <a:xfrm>
              <a:off x="3240126" y="1515164"/>
              <a:ext cx="2368498" cy="2368498"/>
            </a:xfrm>
            <a:prstGeom prst="pie">
              <a:avLst>
                <a:gd name="adj1" fmla="val 10810078"/>
                <a:gd name="adj2" fmla="val 1443554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7" name="Oval 176"/>
            <p:cNvSpPr/>
            <p:nvPr/>
          </p:nvSpPr>
          <p:spPr>
            <a:xfrm>
              <a:off x="3560774" y="1835812"/>
              <a:ext cx="1727200" cy="172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3" name="Rectangle 142"/>
          <p:cNvSpPr/>
          <p:nvPr/>
        </p:nvSpPr>
        <p:spPr>
          <a:xfrm flipH="1">
            <a:off x="5720889" y="1066905"/>
            <a:ext cx="2197370" cy="430887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#02</a:t>
            </a:r>
          </a:p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</a:t>
            </a:r>
          </a:p>
        </p:txBody>
      </p:sp>
      <p:sp>
        <p:nvSpPr>
          <p:cNvPr id="146" name="Freeform 76"/>
          <p:cNvSpPr>
            <a:spLocks/>
          </p:cNvSpPr>
          <p:nvPr/>
        </p:nvSpPr>
        <p:spPr bwMode="auto">
          <a:xfrm rot="8200356">
            <a:off x="6795043" y="2301467"/>
            <a:ext cx="846624" cy="514900"/>
          </a:xfrm>
          <a:custGeom>
            <a:avLst/>
            <a:gdLst>
              <a:gd name="T0" fmla="*/ 287 w 320"/>
              <a:gd name="T1" fmla="*/ 188 h 194"/>
              <a:gd name="T2" fmla="*/ 0 w 320"/>
              <a:gd name="T3" fmla="*/ 0 h 194"/>
              <a:gd name="T4" fmla="*/ 307 w 320"/>
              <a:gd name="T5" fmla="*/ 154 h 194"/>
              <a:gd name="T6" fmla="*/ 315 w 320"/>
              <a:gd name="T7" fmla="*/ 182 h 194"/>
              <a:gd name="T8" fmla="*/ 287 w 320"/>
              <a:gd name="T9" fmla="*/ 18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" h="194">
                <a:moveTo>
                  <a:pt x="287" y="188"/>
                </a:moveTo>
                <a:cubicBezTo>
                  <a:pt x="0" y="0"/>
                  <a:pt x="0" y="0"/>
                  <a:pt x="0" y="0"/>
                </a:cubicBezTo>
                <a:cubicBezTo>
                  <a:pt x="307" y="154"/>
                  <a:pt x="307" y="154"/>
                  <a:pt x="307" y="154"/>
                </a:cubicBezTo>
                <a:cubicBezTo>
                  <a:pt x="317" y="159"/>
                  <a:pt x="320" y="172"/>
                  <a:pt x="315" y="182"/>
                </a:cubicBezTo>
                <a:cubicBezTo>
                  <a:pt x="309" y="191"/>
                  <a:pt x="297" y="194"/>
                  <a:pt x="287" y="188"/>
                </a:cubicBezTo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Rectangle 155"/>
          <p:cNvSpPr/>
          <p:nvPr/>
        </p:nvSpPr>
        <p:spPr>
          <a:xfrm flipH="1">
            <a:off x="6506186" y="2840198"/>
            <a:ext cx="626775" cy="43088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8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99%</a:t>
            </a:r>
          </a:p>
        </p:txBody>
      </p:sp>
      <p:graphicFrame>
        <p:nvGraphicFramePr>
          <p:cNvPr id="82" name="Chart 81"/>
          <p:cNvGraphicFramePr/>
          <p:nvPr/>
        </p:nvGraphicFramePr>
        <p:xfrm>
          <a:off x="4818998" y="3441700"/>
          <a:ext cx="4001152" cy="132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7732127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37160" y="1257300"/>
            <a:ext cx="2163344" cy="3251201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367746" y="1257300"/>
            <a:ext cx="2163344" cy="3251201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598333" y="1257300"/>
            <a:ext cx="2163344" cy="3251201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843495" y="1257300"/>
            <a:ext cx="2163344" cy="3251201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Customer Service Benchmarking Dashboard </a:t>
            </a:r>
          </a:p>
        </p:txBody>
      </p:sp>
      <p:sp>
        <p:nvSpPr>
          <p:cNvPr id="105" name="Subtitle 10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Type Your Subtitle Here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243104" y="1530352"/>
            <a:ext cx="1951456" cy="977489"/>
            <a:chOff x="243104" y="1403352"/>
            <a:chExt cx="1951456" cy="977489"/>
          </a:xfrm>
        </p:grpSpPr>
        <p:grpSp>
          <p:nvGrpSpPr>
            <p:cNvPr id="22" name="Group 21"/>
            <p:cNvGrpSpPr/>
            <p:nvPr/>
          </p:nvGrpSpPr>
          <p:grpSpPr>
            <a:xfrm>
              <a:off x="243104" y="1403352"/>
              <a:ext cx="1951456" cy="977489"/>
              <a:chOff x="2811463" y="1547813"/>
              <a:chExt cx="3517901" cy="1762125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4576763" y="1547813"/>
                <a:ext cx="446088" cy="625475"/>
              </a:xfrm>
              <a:custGeom>
                <a:avLst/>
                <a:gdLst>
                  <a:gd name="T0" fmla="*/ 161 w 161"/>
                  <a:gd name="T1" fmla="*/ 21 h 226"/>
                  <a:gd name="T2" fmla="*/ 0 w 161"/>
                  <a:gd name="T3" fmla="*/ 0 h 226"/>
                  <a:gd name="T4" fmla="*/ 0 w 161"/>
                  <a:gd name="T5" fmla="*/ 212 h 226"/>
                  <a:gd name="T6" fmla="*/ 106 w 161"/>
                  <a:gd name="T7" fmla="*/ 226 h 226"/>
                  <a:gd name="T8" fmla="*/ 161 w 161"/>
                  <a:gd name="T9" fmla="*/ 2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26">
                    <a:moveTo>
                      <a:pt x="161" y="21"/>
                    </a:moveTo>
                    <a:cubicBezTo>
                      <a:pt x="109" y="8"/>
                      <a:pt x="55" y="0"/>
                      <a:pt x="0" y="0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36" y="212"/>
                      <a:pt x="72" y="217"/>
                      <a:pt x="106" y="226"/>
                    </a:cubicBezTo>
                    <a:lnTo>
                      <a:pt x="161" y="2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3695701" y="1609726"/>
                <a:ext cx="566738" cy="679450"/>
              </a:xfrm>
              <a:custGeom>
                <a:avLst/>
                <a:gdLst>
                  <a:gd name="T0" fmla="*/ 150 w 205"/>
                  <a:gd name="T1" fmla="*/ 0 h 246"/>
                  <a:gd name="T2" fmla="*/ 0 w 205"/>
                  <a:gd name="T3" fmla="*/ 63 h 246"/>
                  <a:gd name="T4" fmla="*/ 106 w 205"/>
                  <a:gd name="T5" fmla="*/ 246 h 246"/>
                  <a:gd name="T6" fmla="*/ 205 w 205"/>
                  <a:gd name="T7" fmla="*/ 205 h 246"/>
                  <a:gd name="T8" fmla="*/ 150 w 205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46">
                    <a:moveTo>
                      <a:pt x="150" y="0"/>
                    </a:moveTo>
                    <a:cubicBezTo>
                      <a:pt x="97" y="15"/>
                      <a:pt x="47" y="36"/>
                      <a:pt x="0" y="63"/>
                    </a:cubicBezTo>
                    <a:cubicBezTo>
                      <a:pt x="106" y="246"/>
                      <a:pt x="106" y="246"/>
                      <a:pt x="106" y="246"/>
                    </a:cubicBezTo>
                    <a:cubicBezTo>
                      <a:pt x="137" y="229"/>
                      <a:pt x="170" y="215"/>
                      <a:pt x="205" y="205"/>
                    </a:cubicBez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2874963" y="2433638"/>
                <a:ext cx="677863" cy="566738"/>
              </a:xfrm>
              <a:custGeom>
                <a:avLst/>
                <a:gdLst>
                  <a:gd name="T0" fmla="*/ 204 w 245"/>
                  <a:gd name="T1" fmla="*/ 205 h 205"/>
                  <a:gd name="T2" fmla="*/ 245 w 245"/>
                  <a:gd name="T3" fmla="*/ 106 h 205"/>
                  <a:gd name="T4" fmla="*/ 62 w 245"/>
                  <a:gd name="T5" fmla="*/ 0 h 205"/>
                  <a:gd name="T6" fmla="*/ 0 w 245"/>
                  <a:gd name="T7" fmla="*/ 150 h 205"/>
                  <a:gd name="T8" fmla="*/ 204 w 245"/>
                  <a:gd name="T9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05">
                    <a:moveTo>
                      <a:pt x="204" y="205"/>
                    </a:moveTo>
                    <a:cubicBezTo>
                      <a:pt x="214" y="170"/>
                      <a:pt x="228" y="137"/>
                      <a:pt x="245" y="106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35" y="47"/>
                      <a:pt x="14" y="97"/>
                      <a:pt x="0" y="150"/>
                    </a:cubicBezTo>
                    <a:lnTo>
                      <a:pt x="204" y="205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3330576" y="1789113"/>
                <a:ext cx="650875" cy="685800"/>
              </a:xfrm>
              <a:custGeom>
                <a:avLst/>
                <a:gdLst>
                  <a:gd name="T0" fmla="*/ 129 w 235"/>
                  <a:gd name="T1" fmla="*/ 0 h 248"/>
                  <a:gd name="T2" fmla="*/ 0 w 235"/>
                  <a:gd name="T3" fmla="*/ 98 h 248"/>
                  <a:gd name="T4" fmla="*/ 150 w 235"/>
                  <a:gd name="T5" fmla="*/ 248 h 248"/>
                  <a:gd name="T6" fmla="*/ 235 w 235"/>
                  <a:gd name="T7" fmla="*/ 183 h 248"/>
                  <a:gd name="T8" fmla="*/ 129 w 235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248">
                    <a:moveTo>
                      <a:pt x="129" y="0"/>
                    </a:moveTo>
                    <a:cubicBezTo>
                      <a:pt x="82" y="27"/>
                      <a:pt x="39" y="60"/>
                      <a:pt x="0" y="98"/>
                    </a:cubicBezTo>
                    <a:cubicBezTo>
                      <a:pt x="150" y="248"/>
                      <a:pt x="150" y="248"/>
                      <a:pt x="150" y="248"/>
                    </a:cubicBezTo>
                    <a:cubicBezTo>
                      <a:pt x="176" y="223"/>
                      <a:pt x="204" y="201"/>
                      <a:pt x="235" y="183"/>
                    </a:cubicBez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3052763" y="2068513"/>
                <a:ext cx="684213" cy="649288"/>
              </a:xfrm>
              <a:custGeom>
                <a:avLst/>
                <a:gdLst>
                  <a:gd name="T0" fmla="*/ 99 w 248"/>
                  <a:gd name="T1" fmla="*/ 0 h 235"/>
                  <a:gd name="T2" fmla="*/ 0 w 248"/>
                  <a:gd name="T3" fmla="*/ 129 h 235"/>
                  <a:gd name="T4" fmla="*/ 183 w 248"/>
                  <a:gd name="T5" fmla="*/ 235 h 235"/>
                  <a:gd name="T6" fmla="*/ 248 w 248"/>
                  <a:gd name="T7" fmla="*/ 150 h 235"/>
                  <a:gd name="T8" fmla="*/ 99 w 248"/>
                  <a:gd name="T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235">
                    <a:moveTo>
                      <a:pt x="99" y="0"/>
                    </a:moveTo>
                    <a:cubicBezTo>
                      <a:pt x="60" y="39"/>
                      <a:pt x="27" y="82"/>
                      <a:pt x="0" y="129"/>
                    </a:cubicBezTo>
                    <a:cubicBezTo>
                      <a:pt x="183" y="235"/>
                      <a:pt x="183" y="235"/>
                      <a:pt x="183" y="235"/>
                    </a:cubicBezTo>
                    <a:cubicBezTo>
                      <a:pt x="201" y="204"/>
                      <a:pt x="223" y="175"/>
                      <a:pt x="248" y="150"/>
                    </a:cubicBez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121151" y="1547813"/>
                <a:ext cx="446088" cy="625475"/>
              </a:xfrm>
              <a:custGeom>
                <a:avLst/>
                <a:gdLst>
                  <a:gd name="T0" fmla="*/ 161 w 161"/>
                  <a:gd name="T1" fmla="*/ 0 h 226"/>
                  <a:gd name="T2" fmla="*/ 0 w 161"/>
                  <a:gd name="T3" fmla="*/ 21 h 226"/>
                  <a:gd name="T4" fmla="*/ 55 w 161"/>
                  <a:gd name="T5" fmla="*/ 226 h 226"/>
                  <a:gd name="T6" fmla="*/ 161 w 161"/>
                  <a:gd name="T7" fmla="*/ 212 h 226"/>
                  <a:gd name="T8" fmla="*/ 161 w 161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26">
                    <a:moveTo>
                      <a:pt x="161" y="0"/>
                    </a:moveTo>
                    <a:cubicBezTo>
                      <a:pt x="105" y="0"/>
                      <a:pt x="51" y="8"/>
                      <a:pt x="0" y="21"/>
                    </a:cubicBezTo>
                    <a:cubicBezTo>
                      <a:pt x="55" y="226"/>
                      <a:pt x="55" y="226"/>
                      <a:pt x="55" y="226"/>
                    </a:cubicBezTo>
                    <a:cubicBezTo>
                      <a:pt x="89" y="217"/>
                      <a:pt x="124" y="212"/>
                      <a:pt x="161" y="212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2811463" y="2859088"/>
                <a:ext cx="625475" cy="450850"/>
              </a:xfrm>
              <a:custGeom>
                <a:avLst/>
                <a:gdLst>
                  <a:gd name="T0" fmla="*/ 22 w 226"/>
                  <a:gd name="T1" fmla="*/ 0 h 163"/>
                  <a:gd name="T2" fmla="*/ 0 w 226"/>
                  <a:gd name="T3" fmla="*/ 163 h 163"/>
                  <a:gd name="T4" fmla="*/ 212 w 226"/>
                  <a:gd name="T5" fmla="*/ 163 h 163"/>
                  <a:gd name="T6" fmla="*/ 226 w 226"/>
                  <a:gd name="T7" fmla="*/ 55 h 163"/>
                  <a:gd name="T8" fmla="*/ 22 w 226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63">
                    <a:moveTo>
                      <a:pt x="22" y="0"/>
                    </a:moveTo>
                    <a:cubicBezTo>
                      <a:pt x="8" y="52"/>
                      <a:pt x="0" y="106"/>
                      <a:pt x="0" y="163"/>
                    </a:cubicBezTo>
                    <a:cubicBezTo>
                      <a:pt x="212" y="163"/>
                      <a:pt x="212" y="163"/>
                      <a:pt x="212" y="163"/>
                    </a:cubicBezTo>
                    <a:cubicBezTo>
                      <a:pt x="212" y="125"/>
                      <a:pt x="217" y="89"/>
                      <a:pt x="226" y="55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5705476" y="2859088"/>
                <a:ext cx="623888" cy="450850"/>
              </a:xfrm>
              <a:custGeom>
                <a:avLst/>
                <a:gdLst>
                  <a:gd name="T0" fmla="*/ 0 w 226"/>
                  <a:gd name="T1" fmla="*/ 55 h 163"/>
                  <a:gd name="T2" fmla="*/ 14 w 226"/>
                  <a:gd name="T3" fmla="*/ 163 h 163"/>
                  <a:gd name="T4" fmla="*/ 226 w 226"/>
                  <a:gd name="T5" fmla="*/ 163 h 163"/>
                  <a:gd name="T6" fmla="*/ 205 w 226"/>
                  <a:gd name="T7" fmla="*/ 0 h 163"/>
                  <a:gd name="T8" fmla="*/ 0 w 226"/>
                  <a:gd name="T9" fmla="*/ 5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63">
                    <a:moveTo>
                      <a:pt x="0" y="55"/>
                    </a:moveTo>
                    <a:cubicBezTo>
                      <a:pt x="9" y="89"/>
                      <a:pt x="14" y="125"/>
                      <a:pt x="14" y="163"/>
                    </a:cubicBezTo>
                    <a:cubicBezTo>
                      <a:pt x="226" y="163"/>
                      <a:pt x="226" y="163"/>
                      <a:pt x="226" y="163"/>
                    </a:cubicBezTo>
                    <a:cubicBezTo>
                      <a:pt x="226" y="106"/>
                      <a:pt x="219" y="52"/>
                      <a:pt x="205" y="0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5589588" y="2433638"/>
                <a:ext cx="679450" cy="566738"/>
              </a:xfrm>
              <a:custGeom>
                <a:avLst/>
                <a:gdLst>
                  <a:gd name="T0" fmla="*/ 246 w 246"/>
                  <a:gd name="T1" fmla="*/ 150 h 205"/>
                  <a:gd name="T2" fmla="*/ 184 w 246"/>
                  <a:gd name="T3" fmla="*/ 0 h 205"/>
                  <a:gd name="T4" fmla="*/ 0 w 246"/>
                  <a:gd name="T5" fmla="*/ 106 h 205"/>
                  <a:gd name="T6" fmla="*/ 41 w 246"/>
                  <a:gd name="T7" fmla="*/ 205 h 205"/>
                  <a:gd name="T8" fmla="*/ 246 w 246"/>
                  <a:gd name="T9" fmla="*/ 15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6" h="205">
                    <a:moveTo>
                      <a:pt x="246" y="150"/>
                    </a:moveTo>
                    <a:cubicBezTo>
                      <a:pt x="232" y="97"/>
                      <a:pt x="211" y="47"/>
                      <a:pt x="184" y="0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18" y="137"/>
                      <a:pt x="32" y="170"/>
                      <a:pt x="41" y="205"/>
                    </a:cubicBezTo>
                    <a:lnTo>
                      <a:pt x="246" y="150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5403851" y="2068513"/>
                <a:ext cx="687388" cy="649288"/>
              </a:xfrm>
              <a:custGeom>
                <a:avLst/>
                <a:gdLst>
                  <a:gd name="T0" fmla="*/ 249 w 249"/>
                  <a:gd name="T1" fmla="*/ 129 h 235"/>
                  <a:gd name="T2" fmla="*/ 150 w 249"/>
                  <a:gd name="T3" fmla="*/ 0 h 235"/>
                  <a:gd name="T4" fmla="*/ 0 w 249"/>
                  <a:gd name="T5" fmla="*/ 150 h 235"/>
                  <a:gd name="T6" fmla="*/ 65 w 249"/>
                  <a:gd name="T7" fmla="*/ 235 h 235"/>
                  <a:gd name="T8" fmla="*/ 249 w 249"/>
                  <a:gd name="T9" fmla="*/ 12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235">
                    <a:moveTo>
                      <a:pt x="249" y="129"/>
                    </a:moveTo>
                    <a:cubicBezTo>
                      <a:pt x="221" y="82"/>
                      <a:pt x="188" y="39"/>
                      <a:pt x="150" y="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5" y="175"/>
                      <a:pt x="47" y="204"/>
                      <a:pt x="65" y="235"/>
                    </a:cubicBezTo>
                    <a:lnTo>
                      <a:pt x="249" y="129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4881563" y="1609726"/>
                <a:ext cx="563563" cy="679450"/>
              </a:xfrm>
              <a:custGeom>
                <a:avLst/>
                <a:gdLst>
                  <a:gd name="T0" fmla="*/ 204 w 204"/>
                  <a:gd name="T1" fmla="*/ 63 h 246"/>
                  <a:gd name="T2" fmla="*/ 54 w 204"/>
                  <a:gd name="T3" fmla="*/ 0 h 246"/>
                  <a:gd name="T4" fmla="*/ 0 w 204"/>
                  <a:gd name="T5" fmla="*/ 205 h 246"/>
                  <a:gd name="T6" fmla="*/ 98 w 204"/>
                  <a:gd name="T7" fmla="*/ 246 h 246"/>
                  <a:gd name="T8" fmla="*/ 204 w 204"/>
                  <a:gd name="T9" fmla="*/ 63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46">
                    <a:moveTo>
                      <a:pt x="204" y="63"/>
                    </a:moveTo>
                    <a:cubicBezTo>
                      <a:pt x="158" y="36"/>
                      <a:pt x="107" y="15"/>
                      <a:pt x="54" y="0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34" y="215"/>
                      <a:pt x="68" y="229"/>
                      <a:pt x="98" y="246"/>
                    </a:cubicBezTo>
                    <a:lnTo>
                      <a:pt x="204" y="63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5162551" y="1789113"/>
                <a:ext cx="647700" cy="685800"/>
              </a:xfrm>
              <a:custGeom>
                <a:avLst/>
                <a:gdLst>
                  <a:gd name="T0" fmla="*/ 234 w 234"/>
                  <a:gd name="T1" fmla="*/ 98 h 248"/>
                  <a:gd name="T2" fmla="*/ 106 w 234"/>
                  <a:gd name="T3" fmla="*/ 0 h 248"/>
                  <a:gd name="T4" fmla="*/ 0 w 234"/>
                  <a:gd name="T5" fmla="*/ 183 h 248"/>
                  <a:gd name="T6" fmla="*/ 84 w 234"/>
                  <a:gd name="T7" fmla="*/ 248 h 248"/>
                  <a:gd name="T8" fmla="*/ 234 w 234"/>
                  <a:gd name="T9" fmla="*/ 9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48">
                    <a:moveTo>
                      <a:pt x="234" y="98"/>
                    </a:moveTo>
                    <a:cubicBezTo>
                      <a:pt x="196" y="60"/>
                      <a:pt x="153" y="27"/>
                      <a:pt x="106" y="0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31" y="201"/>
                      <a:pt x="59" y="223"/>
                      <a:pt x="84" y="248"/>
                    </a:cubicBezTo>
                    <a:lnTo>
                      <a:pt x="234" y="98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38503" y="1799631"/>
              <a:ext cx="1162419" cy="581209"/>
            </a:xfrm>
            <a:custGeom>
              <a:avLst/>
              <a:gdLst>
                <a:gd name="T0" fmla="*/ 379 w 758"/>
                <a:gd name="T1" fmla="*/ 56 h 379"/>
                <a:gd name="T2" fmla="*/ 702 w 758"/>
                <a:gd name="T3" fmla="*/ 379 h 379"/>
                <a:gd name="T4" fmla="*/ 758 w 758"/>
                <a:gd name="T5" fmla="*/ 379 h 379"/>
                <a:gd name="T6" fmla="*/ 379 w 758"/>
                <a:gd name="T7" fmla="*/ 0 h 379"/>
                <a:gd name="T8" fmla="*/ 0 w 758"/>
                <a:gd name="T9" fmla="*/ 379 h 379"/>
                <a:gd name="T10" fmla="*/ 56 w 758"/>
                <a:gd name="T11" fmla="*/ 379 h 379"/>
                <a:gd name="T12" fmla="*/ 379 w 758"/>
                <a:gd name="T13" fmla="*/ 56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8" h="379">
                  <a:moveTo>
                    <a:pt x="379" y="56"/>
                  </a:moveTo>
                  <a:cubicBezTo>
                    <a:pt x="557" y="56"/>
                    <a:pt x="702" y="201"/>
                    <a:pt x="702" y="379"/>
                  </a:cubicBezTo>
                  <a:cubicBezTo>
                    <a:pt x="758" y="379"/>
                    <a:pt x="758" y="379"/>
                    <a:pt x="758" y="379"/>
                  </a:cubicBezTo>
                  <a:cubicBezTo>
                    <a:pt x="758" y="170"/>
                    <a:pt x="588" y="0"/>
                    <a:pt x="379" y="0"/>
                  </a:cubicBezTo>
                  <a:cubicBezTo>
                    <a:pt x="170" y="0"/>
                    <a:pt x="0" y="170"/>
                    <a:pt x="0" y="379"/>
                  </a:cubicBezTo>
                  <a:cubicBezTo>
                    <a:pt x="56" y="379"/>
                    <a:pt x="56" y="379"/>
                    <a:pt x="56" y="379"/>
                  </a:cubicBezTo>
                  <a:cubicBezTo>
                    <a:pt x="56" y="201"/>
                    <a:pt x="201" y="56"/>
                    <a:pt x="379" y="5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rot="18895862">
            <a:off x="423631" y="1692664"/>
            <a:ext cx="1592162" cy="1629474"/>
            <a:chOff x="3136900" y="1840413"/>
            <a:chExt cx="2870200" cy="2937464"/>
          </a:xfrm>
        </p:grpSpPr>
        <p:grpSp>
          <p:nvGrpSpPr>
            <p:cNvPr id="25" name="Group 24"/>
            <p:cNvGrpSpPr/>
            <p:nvPr/>
          </p:nvGrpSpPr>
          <p:grpSpPr>
            <a:xfrm>
              <a:off x="4437063" y="1841501"/>
              <a:ext cx="268288" cy="1751013"/>
              <a:chOff x="4437063" y="1841501"/>
              <a:chExt cx="268288" cy="1751013"/>
            </a:xfrm>
          </p:grpSpPr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4437063" y="1841501"/>
                <a:ext cx="268288" cy="1751013"/>
              </a:xfrm>
              <a:custGeom>
                <a:avLst/>
                <a:gdLst>
                  <a:gd name="T0" fmla="*/ 97 w 97"/>
                  <a:gd name="T1" fmla="*/ 531 h 633"/>
                  <a:gd name="T2" fmla="*/ 75 w 97"/>
                  <a:gd name="T3" fmla="*/ 490 h 633"/>
                  <a:gd name="T4" fmla="*/ 49 w 97"/>
                  <a:gd name="T5" fmla="*/ 0 h 633"/>
                  <a:gd name="T6" fmla="*/ 23 w 97"/>
                  <a:gd name="T7" fmla="*/ 490 h 633"/>
                  <a:gd name="T8" fmla="*/ 0 w 97"/>
                  <a:gd name="T9" fmla="*/ 531 h 633"/>
                  <a:gd name="T10" fmla="*/ 18 w 97"/>
                  <a:gd name="T11" fmla="*/ 568 h 633"/>
                  <a:gd name="T12" fmla="*/ 15 w 97"/>
                  <a:gd name="T13" fmla="*/ 633 h 633"/>
                  <a:gd name="T14" fmla="*/ 47 w 97"/>
                  <a:gd name="T15" fmla="*/ 600 h 633"/>
                  <a:gd name="T16" fmla="*/ 83 w 97"/>
                  <a:gd name="T17" fmla="*/ 633 h 633"/>
                  <a:gd name="T18" fmla="*/ 79 w 97"/>
                  <a:gd name="T19" fmla="*/ 568 h 633"/>
                  <a:gd name="T20" fmla="*/ 97 w 97"/>
                  <a:gd name="T21" fmla="*/ 531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7" h="633">
                    <a:moveTo>
                      <a:pt x="97" y="531"/>
                    </a:moveTo>
                    <a:cubicBezTo>
                      <a:pt x="97" y="513"/>
                      <a:pt x="88" y="498"/>
                      <a:pt x="75" y="49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3" y="490"/>
                      <a:pt x="23" y="490"/>
                      <a:pt x="23" y="490"/>
                    </a:cubicBezTo>
                    <a:cubicBezTo>
                      <a:pt x="9" y="498"/>
                      <a:pt x="0" y="513"/>
                      <a:pt x="0" y="531"/>
                    </a:cubicBezTo>
                    <a:cubicBezTo>
                      <a:pt x="0" y="546"/>
                      <a:pt x="7" y="559"/>
                      <a:pt x="18" y="568"/>
                    </a:cubicBezTo>
                    <a:cubicBezTo>
                      <a:pt x="15" y="633"/>
                      <a:pt x="15" y="633"/>
                      <a:pt x="15" y="633"/>
                    </a:cubicBezTo>
                    <a:cubicBezTo>
                      <a:pt x="47" y="600"/>
                      <a:pt x="47" y="600"/>
                      <a:pt x="47" y="600"/>
                    </a:cubicBezTo>
                    <a:cubicBezTo>
                      <a:pt x="83" y="633"/>
                      <a:pt x="83" y="633"/>
                      <a:pt x="83" y="633"/>
                    </a:cubicBezTo>
                    <a:cubicBezTo>
                      <a:pt x="79" y="568"/>
                      <a:pt x="79" y="568"/>
                      <a:pt x="79" y="568"/>
                    </a:cubicBezTo>
                    <a:cubicBezTo>
                      <a:pt x="90" y="559"/>
                      <a:pt x="97" y="546"/>
                      <a:pt x="97" y="531"/>
                    </a:cubicBez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Oval 19"/>
              <p:cNvSpPr>
                <a:spLocks noChangeArrowheads="1"/>
              </p:cNvSpPr>
              <p:nvPr/>
            </p:nvSpPr>
            <p:spPr bwMode="auto">
              <a:xfrm>
                <a:off x="4470401" y="3205163"/>
                <a:ext cx="203200" cy="207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4" name="Oval 19"/>
            <p:cNvSpPr>
              <a:spLocks noChangeArrowheads="1"/>
            </p:cNvSpPr>
            <p:nvPr/>
          </p:nvSpPr>
          <p:spPr bwMode="auto">
            <a:xfrm>
              <a:off x="3136900" y="1840413"/>
              <a:ext cx="2870200" cy="2937464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Rectangle 31"/>
          <p:cNvSpPr/>
          <p:nvPr/>
        </p:nvSpPr>
        <p:spPr>
          <a:xfrm flipH="1">
            <a:off x="928690" y="2780972"/>
            <a:ext cx="580288" cy="369332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25%</a:t>
            </a:r>
          </a:p>
        </p:txBody>
      </p:sp>
      <p:grpSp>
        <p:nvGrpSpPr>
          <p:cNvPr id="97" name="Group 96"/>
          <p:cNvGrpSpPr/>
          <p:nvPr/>
        </p:nvGrpSpPr>
        <p:grpSpPr>
          <a:xfrm>
            <a:off x="2473690" y="1530352"/>
            <a:ext cx="1951456" cy="977489"/>
            <a:chOff x="2473690" y="1403352"/>
            <a:chExt cx="1951456" cy="977489"/>
          </a:xfrm>
        </p:grpSpPr>
        <p:grpSp>
          <p:nvGrpSpPr>
            <p:cNvPr id="34" name="Group 33"/>
            <p:cNvGrpSpPr/>
            <p:nvPr/>
          </p:nvGrpSpPr>
          <p:grpSpPr>
            <a:xfrm>
              <a:off x="2473690" y="1403352"/>
              <a:ext cx="1951456" cy="977489"/>
              <a:chOff x="2811463" y="1547813"/>
              <a:chExt cx="3517901" cy="1762125"/>
            </a:xfrm>
          </p:grpSpPr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576763" y="1547813"/>
                <a:ext cx="446088" cy="625475"/>
              </a:xfrm>
              <a:custGeom>
                <a:avLst/>
                <a:gdLst>
                  <a:gd name="T0" fmla="*/ 161 w 161"/>
                  <a:gd name="T1" fmla="*/ 21 h 226"/>
                  <a:gd name="T2" fmla="*/ 0 w 161"/>
                  <a:gd name="T3" fmla="*/ 0 h 226"/>
                  <a:gd name="T4" fmla="*/ 0 w 161"/>
                  <a:gd name="T5" fmla="*/ 212 h 226"/>
                  <a:gd name="T6" fmla="*/ 106 w 161"/>
                  <a:gd name="T7" fmla="*/ 226 h 226"/>
                  <a:gd name="T8" fmla="*/ 161 w 161"/>
                  <a:gd name="T9" fmla="*/ 2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26">
                    <a:moveTo>
                      <a:pt x="161" y="21"/>
                    </a:moveTo>
                    <a:cubicBezTo>
                      <a:pt x="109" y="8"/>
                      <a:pt x="55" y="0"/>
                      <a:pt x="0" y="0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36" y="212"/>
                      <a:pt x="72" y="217"/>
                      <a:pt x="106" y="226"/>
                    </a:cubicBezTo>
                    <a:lnTo>
                      <a:pt x="161" y="2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/>
            </p:nvSpPr>
            <p:spPr bwMode="auto">
              <a:xfrm>
                <a:off x="3695701" y="1609726"/>
                <a:ext cx="566738" cy="679450"/>
              </a:xfrm>
              <a:custGeom>
                <a:avLst/>
                <a:gdLst>
                  <a:gd name="T0" fmla="*/ 150 w 205"/>
                  <a:gd name="T1" fmla="*/ 0 h 246"/>
                  <a:gd name="T2" fmla="*/ 0 w 205"/>
                  <a:gd name="T3" fmla="*/ 63 h 246"/>
                  <a:gd name="T4" fmla="*/ 106 w 205"/>
                  <a:gd name="T5" fmla="*/ 246 h 246"/>
                  <a:gd name="T6" fmla="*/ 205 w 205"/>
                  <a:gd name="T7" fmla="*/ 205 h 246"/>
                  <a:gd name="T8" fmla="*/ 150 w 205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46">
                    <a:moveTo>
                      <a:pt x="150" y="0"/>
                    </a:moveTo>
                    <a:cubicBezTo>
                      <a:pt x="97" y="15"/>
                      <a:pt x="47" y="36"/>
                      <a:pt x="0" y="63"/>
                    </a:cubicBezTo>
                    <a:cubicBezTo>
                      <a:pt x="106" y="246"/>
                      <a:pt x="106" y="246"/>
                      <a:pt x="106" y="246"/>
                    </a:cubicBezTo>
                    <a:cubicBezTo>
                      <a:pt x="137" y="229"/>
                      <a:pt x="170" y="215"/>
                      <a:pt x="205" y="205"/>
                    </a:cubicBez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/>
            </p:nvSpPr>
            <p:spPr bwMode="auto">
              <a:xfrm>
                <a:off x="2874963" y="2433638"/>
                <a:ext cx="677863" cy="566738"/>
              </a:xfrm>
              <a:custGeom>
                <a:avLst/>
                <a:gdLst>
                  <a:gd name="T0" fmla="*/ 204 w 245"/>
                  <a:gd name="T1" fmla="*/ 205 h 205"/>
                  <a:gd name="T2" fmla="*/ 245 w 245"/>
                  <a:gd name="T3" fmla="*/ 106 h 205"/>
                  <a:gd name="T4" fmla="*/ 62 w 245"/>
                  <a:gd name="T5" fmla="*/ 0 h 205"/>
                  <a:gd name="T6" fmla="*/ 0 w 245"/>
                  <a:gd name="T7" fmla="*/ 150 h 205"/>
                  <a:gd name="T8" fmla="*/ 204 w 245"/>
                  <a:gd name="T9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05">
                    <a:moveTo>
                      <a:pt x="204" y="205"/>
                    </a:moveTo>
                    <a:cubicBezTo>
                      <a:pt x="214" y="170"/>
                      <a:pt x="228" y="137"/>
                      <a:pt x="245" y="106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35" y="47"/>
                      <a:pt x="14" y="97"/>
                      <a:pt x="0" y="150"/>
                    </a:cubicBezTo>
                    <a:lnTo>
                      <a:pt x="204" y="205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3330576" y="1789113"/>
                <a:ext cx="650875" cy="685800"/>
              </a:xfrm>
              <a:custGeom>
                <a:avLst/>
                <a:gdLst>
                  <a:gd name="T0" fmla="*/ 129 w 235"/>
                  <a:gd name="T1" fmla="*/ 0 h 248"/>
                  <a:gd name="T2" fmla="*/ 0 w 235"/>
                  <a:gd name="T3" fmla="*/ 98 h 248"/>
                  <a:gd name="T4" fmla="*/ 150 w 235"/>
                  <a:gd name="T5" fmla="*/ 248 h 248"/>
                  <a:gd name="T6" fmla="*/ 235 w 235"/>
                  <a:gd name="T7" fmla="*/ 183 h 248"/>
                  <a:gd name="T8" fmla="*/ 129 w 235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248">
                    <a:moveTo>
                      <a:pt x="129" y="0"/>
                    </a:moveTo>
                    <a:cubicBezTo>
                      <a:pt x="82" y="27"/>
                      <a:pt x="39" y="60"/>
                      <a:pt x="0" y="98"/>
                    </a:cubicBezTo>
                    <a:cubicBezTo>
                      <a:pt x="150" y="248"/>
                      <a:pt x="150" y="248"/>
                      <a:pt x="150" y="248"/>
                    </a:cubicBezTo>
                    <a:cubicBezTo>
                      <a:pt x="176" y="223"/>
                      <a:pt x="204" y="201"/>
                      <a:pt x="235" y="183"/>
                    </a:cubicBez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/>
            </p:nvSpPr>
            <p:spPr bwMode="auto">
              <a:xfrm>
                <a:off x="3052763" y="2068513"/>
                <a:ext cx="684213" cy="649288"/>
              </a:xfrm>
              <a:custGeom>
                <a:avLst/>
                <a:gdLst>
                  <a:gd name="T0" fmla="*/ 99 w 248"/>
                  <a:gd name="T1" fmla="*/ 0 h 235"/>
                  <a:gd name="T2" fmla="*/ 0 w 248"/>
                  <a:gd name="T3" fmla="*/ 129 h 235"/>
                  <a:gd name="T4" fmla="*/ 183 w 248"/>
                  <a:gd name="T5" fmla="*/ 235 h 235"/>
                  <a:gd name="T6" fmla="*/ 248 w 248"/>
                  <a:gd name="T7" fmla="*/ 150 h 235"/>
                  <a:gd name="T8" fmla="*/ 99 w 248"/>
                  <a:gd name="T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235">
                    <a:moveTo>
                      <a:pt x="99" y="0"/>
                    </a:moveTo>
                    <a:cubicBezTo>
                      <a:pt x="60" y="39"/>
                      <a:pt x="27" y="82"/>
                      <a:pt x="0" y="129"/>
                    </a:cubicBezTo>
                    <a:cubicBezTo>
                      <a:pt x="183" y="235"/>
                      <a:pt x="183" y="235"/>
                      <a:pt x="183" y="235"/>
                    </a:cubicBezTo>
                    <a:cubicBezTo>
                      <a:pt x="201" y="204"/>
                      <a:pt x="223" y="175"/>
                      <a:pt x="248" y="150"/>
                    </a:cubicBez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1"/>
              <p:cNvSpPr>
                <a:spLocks/>
              </p:cNvSpPr>
              <p:nvPr/>
            </p:nvSpPr>
            <p:spPr bwMode="auto">
              <a:xfrm>
                <a:off x="4121151" y="1547813"/>
                <a:ext cx="446088" cy="625475"/>
              </a:xfrm>
              <a:custGeom>
                <a:avLst/>
                <a:gdLst>
                  <a:gd name="T0" fmla="*/ 161 w 161"/>
                  <a:gd name="T1" fmla="*/ 0 h 226"/>
                  <a:gd name="T2" fmla="*/ 0 w 161"/>
                  <a:gd name="T3" fmla="*/ 21 h 226"/>
                  <a:gd name="T4" fmla="*/ 55 w 161"/>
                  <a:gd name="T5" fmla="*/ 226 h 226"/>
                  <a:gd name="T6" fmla="*/ 161 w 161"/>
                  <a:gd name="T7" fmla="*/ 212 h 226"/>
                  <a:gd name="T8" fmla="*/ 161 w 161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26">
                    <a:moveTo>
                      <a:pt x="161" y="0"/>
                    </a:moveTo>
                    <a:cubicBezTo>
                      <a:pt x="105" y="0"/>
                      <a:pt x="51" y="8"/>
                      <a:pt x="0" y="21"/>
                    </a:cubicBezTo>
                    <a:cubicBezTo>
                      <a:pt x="55" y="226"/>
                      <a:pt x="55" y="226"/>
                      <a:pt x="55" y="226"/>
                    </a:cubicBezTo>
                    <a:cubicBezTo>
                      <a:pt x="89" y="217"/>
                      <a:pt x="124" y="212"/>
                      <a:pt x="161" y="212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auto">
              <a:xfrm>
                <a:off x="2811463" y="2859088"/>
                <a:ext cx="625475" cy="450850"/>
              </a:xfrm>
              <a:custGeom>
                <a:avLst/>
                <a:gdLst>
                  <a:gd name="T0" fmla="*/ 22 w 226"/>
                  <a:gd name="T1" fmla="*/ 0 h 163"/>
                  <a:gd name="T2" fmla="*/ 0 w 226"/>
                  <a:gd name="T3" fmla="*/ 163 h 163"/>
                  <a:gd name="T4" fmla="*/ 212 w 226"/>
                  <a:gd name="T5" fmla="*/ 163 h 163"/>
                  <a:gd name="T6" fmla="*/ 226 w 226"/>
                  <a:gd name="T7" fmla="*/ 55 h 163"/>
                  <a:gd name="T8" fmla="*/ 22 w 226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63">
                    <a:moveTo>
                      <a:pt x="22" y="0"/>
                    </a:moveTo>
                    <a:cubicBezTo>
                      <a:pt x="8" y="52"/>
                      <a:pt x="0" y="106"/>
                      <a:pt x="0" y="163"/>
                    </a:cubicBezTo>
                    <a:cubicBezTo>
                      <a:pt x="212" y="163"/>
                      <a:pt x="212" y="163"/>
                      <a:pt x="212" y="163"/>
                    </a:cubicBezTo>
                    <a:cubicBezTo>
                      <a:pt x="212" y="125"/>
                      <a:pt x="217" y="89"/>
                      <a:pt x="226" y="55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3"/>
              <p:cNvSpPr>
                <a:spLocks/>
              </p:cNvSpPr>
              <p:nvPr/>
            </p:nvSpPr>
            <p:spPr bwMode="auto">
              <a:xfrm>
                <a:off x="5705476" y="2859088"/>
                <a:ext cx="623888" cy="450850"/>
              </a:xfrm>
              <a:custGeom>
                <a:avLst/>
                <a:gdLst>
                  <a:gd name="T0" fmla="*/ 0 w 226"/>
                  <a:gd name="T1" fmla="*/ 55 h 163"/>
                  <a:gd name="T2" fmla="*/ 14 w 226"/>
                  <a:gd name="T3" fmla="*/ 163 h 163"/>
                  <a:gd name="T4" fmla="*/ 226 w 226"/>
                  <a:gd name="T5" fmla="*/ 163 h 163"/>
                  <a:gd name="T6" fmla="*/ 205 w 226"/>
                  <a:gd name="T7" fmla="*/ 0 h 163"/>
                  <a:gd name="T8" fmla="*/ 0 w 226"/>
                  <a:gd name="T9" fmla="*/ 5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63">
                    <a:moveTo>
                      <a:pt x="0" y="55"/>
                    </a:moveTo>
                    <a:cubicBezTo>
                      <a:pt x="9" y="89"/>
                      <a:pt x="14" y="125"/>
                      <a:pt x="14" y="163"/>
                    </a:cubicBezTo>
                    <a:cubicBezTo>
                      <a:pt x="226" y="163"/>
                      <a:pt x="226" y="163"/>
                      <a:pt x="226" y="163"/>
                    </a:cubicBezTo>
                    <a:cubicBezTo>
                      <a:pt x="226" y="106"/>
                      <a:pt x="219" y="52"/>
                      <a:pt x="205" y="0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4"/>
              <p:cNvSpPr>
                <a:spLocks/>
              </p:cNvSpPr>
              <p:nvPr/>
            </p:nvSpPr>
            <p:spPr bwMode="auto">
              <a:xfrm>
                <a:off x="5589588" y="2433638"/>
                <a:ext cx="679450" cy="566738"/>
              </a:xfrm>
              <a:custGeom>
                <a:avLst/>
                <a:gdLst>
                  <a:gd name="T0" fmla="*/ 246 w 246"/>
                  <a:gd name="T1" fmla="*/ 150 h 205"/>
                  <a:gd name="T2" fmla="*/ 184 w 246"/>
                  <a:gd name="T3" fmla="*/ 0 h 205"/>
                  <a:gd name="T4" fmla="*/ 0 w 246"/>
                  <a:gd name="T5" fmla="*/ 106 h 205"/>
                  <a:gd name="T6" fmla="*/ 41 w 246"/>
                  <a:gd name="T7" fmla="*/ 205 h 205"/>
                  <a:gd name="T8" fmla="*/ 246 w 246"/>
                  <a:gd name="T9" fmla="*/ 15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6" h="205">
                    <a:moveTo>
                      <a:pt x="246" y="150"/>
                    </a:moveTo>
                    <a:cubicBezTo>
                      <a:pt x="232" y="97"/>
                      <a:pt x="211" y="47"/>
                      <a:pt x="184" y="0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18" y="137"/>
                      <a:pt x="32" y="170"/>
                      <a:pt x="41" y="205"/>
                    </a:cubicBezTo>
                    <a:lnTo>
                      <a:pt x="246" y="150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5"/>
              <p:cNvSpPr>
                <a:spLocks/>
              </p:cNvSpPr>
              <p:nvPr/>
            </p:nvSpPr>
            <p:spPr bwMode="auto">
              <a:xfrm>
                <a:off x="5403851" y="2068513"/>
                <a:ext cx="687388" cy="649288"/>
              </a:xfrm>
              <a:custGeom>
                <a:avLst/>
                <a:gdLst>
                  <a:gd name="T0" fmla="*/ 249 w 249"/>
                  <a:gd name="T1" fmla="*/ 129 h 235"/>
                  <a:gd name="T2" fmla="*/ 150 w 249"/>
                  <a:gd name="T3" fmla="*/ 0 h 235"/>
                  <a:gd name="T4" fmla="*/ 0 w 249"/>
                  <a:gd name="T5" fmla="*/ 150 h 235"/>
                  <a:gd name="T6" fmla="*/ 65 w 249"/>
                  <a:gd name="T7" fmla="*/ 235 h 235"/>
                  <a:gd name="T8" fmla="*/ 249 w 249"/>
                  <a:gd name="T9" fmla="*/ 12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235">
                    <a:moveTo>
                      <a:pt x="249" y="129"/>
                    </a:moveTo>
                    <a:cubicBezTo>
                      <a:pt x="221" y="82"/>
                      <a:pt x="188" y="39"/>
                      <a:pt x="150" y="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5" y="175"/>
                      <a:pt x="47" y="204"/>
                      <a:pt x="65" y="235"/>
                    </a:cubicBezTo>
                    <a:lnTo>
                      <a:pt x="249" y="129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4881563" y="1609726"/>
                <a:ext cx="563563" cy="679450"/>
              </a:xfrm>
              <a:custGeom>
                <a:avLst/>
                <a:gdLst>
                  <a:gd name="T0" fmla="*/ 204 w 204"/>
                  <a:gd name="T1" fmla="*/ 63 h 246"/>
                  <a:gd name="T2" fmla="*/ 54 w 204"/>
                  <a:gd name="T3" fmla="*/ 0 h 246"/>
                  <a:gd name="T4" fmla="*/ 0 w 204"/>
                  <a:gd name="T5" fmla="*/ 205 h 246"/>
                  <a:gd name="T6" fmla="*/ 98 w 204"/>
                  <a:gd name="T7" fmla="*/ 246 h 246"/>
                  <a:gd name="T8" fmla="*/ 204 w 204"/>
                  <a:gd name="T9" fmla="*/ 63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46">
                    <a:moveTo>
                      <a:pt x="204" y="63"/>
                    </a:moveTo>
                    <a:cubicBezTo>
                      <a:pt x="158" y="36"/>
                      <a:pt x="107" y="15"/>
                      <a:pt x="54" y="0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34" y="215"/>
                      <a:pt x="68" y="229"/>
                      <a:pt x="98" y="246"/>
                    </a:cubicBezTo>
                    <a:lnTo>
                      <a:pt x="204" y="63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7"/>
              <p:cNvSpPr>
                <a:spLocks/>
              </p:cNvSpPr>
              <p:nvPr/>
            </p:nvSpPr>
            <p:spPr bwMode="auto">
              <a:xfrm>
                <a:off x="5162551" y="1789113"/>
                <a:ext cx="647700" cy="685800"/>
              </a:xfrm>
              <a:custGeom>
                <a:avLst/>
                <a:gdLst>
                  <a:gd name="T0" fmla="*/ 234 w 234"/>
                  <a:gd name="T1" fmla="*/ 98 h 248"/>
                  <a:gd name="T2" fmla="*/ 106 w 234"/>
                  <a:gd name="T3" fmla="*/ 0 h 248"/>
                  <a:gd name="T4" fmla="*/ 0 w 234"/>
                  <a:gd name="T5" fmla="*/ 183 h 248"/>
                  <a:gd name="T6" fmla="*/ 84 w 234"/>
                  <a:gd name="T7" fmla="*/ 248 h 248"/>
                  <a:gd name="T8" fmla="*/ 234 w 234"/>
                  <a:gd name="T9" fmla="*/ 9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48">
                    <a:moveTo>
                      <a:pt x="234" y="98"/>
                    </a:moveTo>
                    <a:cubicBezTo>
                      <a:pt x="196" y="60"/>
                      <a:pt x="153" y="27"/>
                      <a:pt x="106" y="0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31" y="201"/>
                      <a:pt x="59" y="223"/>
                      <a:pt x="84" y="248"/>
                    </a:cubicBezTo>
                    <a:lnTo>
                      <a:pt x="234" y="98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869089" y="1799631"/>
              <a:ext cx="1162419" cy="581209"/>
            </a:xfrm>
            <a:custGeom>
              <a:avLst/>
              <a:gdLst>
                <a:gd name="T0" fmla="*/ 379 w 758"/>
                <a:gd name="T1" fmla="*/ 56 h 379"/>
                <a:gd name="T2" fmla="*/ 702 w 758"/>
                <a:gd name="T3" fmla="*/ 379 h 379"/>
                <a:gd name="T4" fmla="*/ 758 w 758"/>
                <a:gd name="T5" fmla="*/ 379 h 379"/>
                <a:gd name="T6" fmla="*/ 379 w 758"/>
                <a:gd name="T7" fmla="*/ 0 h 379"/>
                <a:gd name="T8" fmla="*/ 0 w 758"/>
                <a:gd name="T9" fmla="*/ 379 h 379"/>
                <a:gd name="T10" fmla="*/ 56 w 758"/>
                <a:gd name="T11" fmla="*/ 379 h 379"/>
                <a:gd name="T12" fmla="*/ 379 w 758"/>
                <a:gd name="T13" fmla="*/ 56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8" h="379">
                  <a:moveTo>
                    <a:pt x="379" y="56"/>
                  </a:moveTo>
                  <a:cubicBezTo>
                    <a:pt x="557" y="56"/>
                    <a:pt x="702" y="201"/>
                    <a:pt x="702" y="379"/>
                  </a:cubicBezTo>
                  <a:cubicBezTo>
                    <a:pt x="758" y="379"/>
                    <a:pt x="758" y="379"/>
                    <a:pt x="758" y="379"/>
                  </a:cubicBezTo>
                  <a:cubicBezTo>
                    <a:pt x="758" y="170"/>
                    <a:pt x="588" y="0"/>
                    <a:pt x="379" y="0"/>
                  </a:cubicBezTo>
                  <a:cubicBezTo>
                    <a:pt x="170" y="0"/>
                    <a:pt x="0" y="170"/>
                    <a:pt x="0" y="379"/>
                  </a:cubicBezTo>
                  <a:cubicBezTo>
                    <a:pt x="56" y="379"/>
                    <a:pt x="56" y="379"/>
                    <a:pt x="56" y="379"/>
                  </a:cubicBezTo>
                  <a:cubicBezTo>
                    <a:pt x="56" y="201"/>
                    <a:pt x="201" y="56"/>
                    <a:pt x="379" y="5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654217" y="1692664"/>
            <a:ext cx="1592162" cy="1629474"/>
            <a:chOff x="3136900" y="1840413"/>
            <a:chExt cx="2870200" cy="2937464"/>
          </a:xfrm>
        </p:grpSpPr>
        <p:grpSp>
          <p:nvGrpSpPr>
            <p:cNvPr id="37" name="Group 36"/>
            <p:cNvGrpSpPr/>
            <p:nvPr/>
          </p:nvGrpSpPr>
          <p:grpSpPr>
            <a:xfrm>
              <a:off x="4437063" y="1841501"/>
              <a:ext cx="268288" cy="1751013"/>
              <a:chOff x="4437063" y="1841501"/>
              <a:chExt cx="268288" cy="1751013"/>
            </a:xfrm>
          </p:grpSpPr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4437063" y="1841501"/>
                <a:ext cx="268288" cy="1751013"/>
              </a:xfrm>
              <a:custGeom>
                <a:avLst/>
                <a:gdLst>
                  <a:gd name="T0" fmla="*/ 97 w 97"/>
                  <a:gd name="T1" fmla="*/ 531 h 633"/>
                  <a:gd name="T2" fmla="*/ 75 w 97"/>
                  <a:gd name="T3" fmla="*/ 490 h 633"/>
                  <a:gd name="T4" fmla="*/ 49 w 97"/>
                  <a:gd name="T5" fmla="*/ 0 h 633"/>
                  <a:gd name="T6" fmla="*/ 23 w 97"/>
                  <a:gd name="T7" fmla="*/ 490 h 633"/>
                  <a:gd name="T8" fmla="*/ 0 w 97"/>
                  <a:gd name="T9" fmla="*/ 531 h 633"/>
                  <a:gd name="T10" fmla="*/ 18 w 97"/>
                  <a:gd name="T11" fmla="*/ 568 h 633"/>
                  <a:gd name="T12" fmla="*/ 15 w 97"/>
                  <a:gd name="T13" fmla="*/ 633 h 633"/>
                  <a:gd name="T14" fmla="*/ 47 w 97"/>
                  <a:gd name="T15" fmla="*/ 600 h 633"/>
                  <a:gd name="T16" fmla="*/ 83 w 97"/>
                  <a:gd name="T17" fmla="*/ 633 h 633"/>
                  <a:gd name="T18" fmla="*/ 79 w 97"/>
                  <a:gd name="T19" fmla="*/ 568 h 633"/>
                  <a:gd name="T20" fmla="*/ 97 w 97"/>
                  <a:gd name="T21" fmla="*/ 531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7" h="633">
                    <a:moveTo>
                      <a:pt x="97" y="531"/>
                    </a:moveTo>
                    <a:cubicBezTo>
                      <a:pt x="97" y="513"/>
                      <a:pt x="88" y="498"/>
                      <a:pt x="75" y="49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3" y="490"/>
                      <a:pt x="23" y="490"/>
                      <a:pt x="23" y="490"/>
                    </a:cubicBezTo>
                    <a:cubicBezTo>
                      <a:pt x="9" y="498"/>
                      <a:pt x="0" y="513"/>
                      <a:pt x="0" y="531"/>
                    </a:cubicBezTo>
                    <a:cubicBezTo>
                      <a:pt x="0" y="546"/>
                      <a:pt x="7" y="559"/>
                      <a:pt x="18" y="568"/>
                    </a:cubicBezTo>
                    <a:cubicBezTo>
                      <a:pt x="15" y="633"/>
                      <a:pt x="15" y="633"/>
                      <a:pt x="15" y="633"/>
                    </a:cubicBezTo>
                    <a:cubicBezTo>
                      <a:pt x="47" y="600"/>
                      <a:pt x="47" y="600"/>
                      <a:pt x="47" y="600"/>
                    </a:cubicBezTo>
                    <a:cubicBezTo>
                      <a:pt x="83" y="633"/>
                      <a:pt x="83" y="633"/>
                      <a:pt x="83" y="633"/>
                    </a:cubicBezTo>
                    <a:cubicBezTo>
                      <a:pt x="79" y="568"/>
                      <a:pt x="79" y="568"/>
                      <a:pt x="79" y="568"/>
                    </a:cubicBezTo>
                    <a:cubicBezTo>
                      <a:pt x="90" y="559"/>
                      <a:pt x="97" y="546"/>
                      <a:pt x="97" y="531"/>
                    </a:cubicBez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Oval 19"/>
              <p:cNvSpPr>
                <a:spLocks noChangeArrowheads="1"/>
              </p:cNvSpPr>
              <p:nvPr/>
            </p:nvSpPr>
            <p:spPr bwMode="auto">
              <a:xfrm>
                <a:off x="4470401" y="3205163"/>
                <a:ext cx="203200" cy="207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" name="Oval 19"/>
            <p:cNvSpPr>
              <a:spLocks noChangeArrowheads="1"/>
            </p:cNvSpPr>
            <p:nvPr/>
          </p:nvSpPr>
          <p:spPr bwMode="auto">
            <a:xfrm>
              <a:off x="3136900" y="1840413"/>
              <a:ext cx="2870200" cy="2937464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3159274" y="2780972"/>
            <a:ext cx="580288" cy="369332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</a:rPr>
              <a:t>25%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4704277" y="1530352"/>
            <a:ext cx="1951456" cy="977489"/>
            <a:chOff x="4704277" y="1403352"/>
            <a:chExt cx="1951456" cy="977489"/>
          </a:xfrm>
        </p:grpSpPr>
        <p:grpSp>
          <p:nvGrpSpPr>
            <p:cNvPr id="55" name="Group 54"/>
            <p:cNvGrpSpPr/>
            <p:nvPr/>
          </p:nvGrpSpPr>
          <p:grpSpPr>
            <a:xfrm>
              <a:off x="4704277" y="1403352"/>
              <a:ext cx="1951456" cy="977489"/>
              <a:chOff x="2811463" y="1547813"/>
              <a:chExt cx="3517901" cy="1762125"/>
            </a:xfrm>
          </p:grpSpPr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4576763" y="1547813"/>
                <a:ext cx="446088" cy="625475"/>
              </a:xfrm>
              <a:custGeom>
                <a:avLst/>
                <a:gdLst>
                  <a:gd name="T0" fmla="*/ 161 w 161"/>
                  <a:gd name="T1" fmla="*/ 21 h 226"/>
                  <a:gd name="T2" fmla="*/ 0 w 161"/>
                  <a:gd name="T3" fmla="*/ 0 h 226"/>
                  <a:gd name="T4" fmla="*/ 0 w 161"/>
                  <a:gd name="T5" fmla="*/ 212 h 226"/>
                  <a:gd name="T6" fmla="*/ 106 w 161"/>
                  <a:gd name="T7" fmla="*/ 226 h 226"/>
                  <a:gd name="T8" fmla="*/ 161 w 161"/>
                  <a:gd name="T9" fmla="*/ 2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26">
                    <a:moveTo>
                      <a:pt x="161" y="21"/>
                    </a:moveTo>
                    <a:cubicBezTo>
                      <a:pt x="109" y="8"/>
                      <a:pt x="55" y="0"/>
                      <a:pt x="0" y="0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36" y="212"/>
                      <a:pt x="72" y="217"/>
                      <a:pt x="106" y="226"/>
                    </a:cubicBezTo>
                    <a:lnTo>
                      <a:pt x="161" y="2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7"/>
              <p:cNvSpPr>
                <a:spLocks/>
              </p:cNvSpPr>
              <p:nvPr/>
            </p:nvSpPr>
            <p:spPr bwMode="auto">
              <a:xfrm>
                <a:off x="3695701" y="1609726"/>
                <a:ext cx="566738" cy="679450"/>
              </a:xfrm>
              <a:custGeom>
                <a:avLst/>
                <a:gdLst>
                  <a:gd name="T0" fmla="*/ 150 w 205"/>
                  <a:gd name="T1" fmla="*/ 0 h 246"/>
                  <a:gd name="T2" fmla="*/ 0 w 205"/>
                  <a:gd name="T3" fmla="*/ 63 h 246"/>
                  <a:gd name="T4" fmla="*/ 106 w 205"/>
                  <a:gd name="T5" fmla="*/ 246 h 246"/>
                  <a:gd name="T6" fmla="*/ 205 w 205"/>
                  <a:gd name="T7" fmla="*/ 205 h 246"/>
                  <a:gd name="T8" fmla="*/ 150 w 205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46">
                    <a:moveTo>
                      <a:pt x="150" y="0"/>
                    </a:moveTo>
                    <a:cubicBezTo>
                      <a:pt x="97" y="15"/>
                      <a:pt x="47" y="36"/>
                      <a:pt x="0" y="63"/>
                    </a:cubicBezTo>
                    <a:cubicBezTo>
                      <a:pt x="106" y="246"/>
                      <a:pt x="106" y="246"/>
                      <a:pt x="106" y="246"/>
                    </a:cubicBezTo>
                    <a:cubicBezTo>
                      <a:pt x="137" y="229"/>
                      <a:pt x="170" y="215"/>
                      <a:pt x="205" y="205"/>
                    </a:cubicBez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8"/>
              <p:cNvSpPr>
                <a:spLocks/>
              </p:cNvSpPr>
              <p:nvPr/>
            </p:nvSpPr>
            <p:spPr bwMode="auto">
              <a:xfrm>
                <a:off x="2874963" y="2433638"/>
                <a:ext cx="677863" cy="566738"/>
              </a:xfrm>
              <a:custGeom>
                <a:avLst/>
                <a:gdLst>
                  <a:gd name="T0" fmla="*/ 204 w 245"/>
                  <a:gd name="T1" fmla="*/ 205 h 205"/>
                  <a:gd name="T2" fmla="*/ 245 w 245"/>
                  <a:gd name="T3" fmla="*/ 106 h 205"/>
                  <a:gd name="T4" fmla="*/ 62 w 245"/>
                  <a:gd name="T5" fmla="*/ 0 h 205"/>
                  <a:gd name="T6" fmla="*/ 0 w 245"/>
                  <a:gd name="T7" fmla="*/ 150 h 205"/>
                  <a:gd name="T8" fmla="*/ 204 w 245"/>
                  <a:gd name="T9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05">
                    <a:moveTo>
                      <a:pt x="204" y="205"/>
                    </a:moveTo>
                    <a:cubicBezTo>
                      <a:pt x="214" y="170"/>
                      <a:pt x="228" y="137"/>
                      <a:pt x="245" y="106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35" y="47"/>
                      <a:pt x="14" y="97"/>
                      <a:pt x="0" y="150"/>
                    </a:cubicBezTo>
                    <a:lnTo>
                      <a:pt x="204" y="205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9"/>
              <p:cNvSpPr>
                <a:spLocks/>
              </p:cNvSpPr>
              <p:nvPr/>
            </p:nvSpPr>
            <p:spPr bwMode="auto">
              <a:xfrm>
                <a:off x="3330576" y="1789113"/>
                <a:ext cx="650875" cy="685800"/>
              </a:xfrm>
              <a:custGeom>
                <a:avLst/>
                <a:gdLst>
                  <a:gd name="T0" fmla="*/ 129 w 235"/>
                  <a:gd name="T1" fmla="*/ 0 h 248"/>
                  <a:gd name="T2" fmla="*/ 0 w 235"/>
                  <a:gd name="T3" fmla="*/ 98 h 248"/>
                  <a:gd name="T4" fmla="*/ 150 w 235"/>
                  <a:gd name="T5" fmla="*/ 248 h 248"/>
                  <a:gd name="T6" fmla="*/ 235 w 235"/>
                  <a:gd name="T7" fmla="*/ 183 h 248"/>
                  <a:gd name="T8" fmla="*/ 129 w 235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248">
                    <a:moveTo>
                      <a:pt x="129" y="0"/>
                    </a:moveTo>
                    <a:cubicBezTo>
                      <a:pt x="82" y="27"/>
                      <a:pt x="39" y="60"/>
                      <a:pt x="0" y="98"/>
                    </a:cubicBezTo>
                    <a:cubicBezTo>
                      <a:pt x="150" y="248"/>
                      <a:pt x="150" y="248"/>
                      <a:pt x="150" y="248"/>
                    </a:cubicBezTo>
                    <a:cubicBezTo>
                      <a:pt x="176" y="223"/>
                      <a:pt x="204" y="201"/>
                      <a:pt x="235" y="183"/>
                    </a:cubicBez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0"/>
              <p:cNvSpPr>
                <a:spLocks/>
              </p:cNvSpPr>
              <p:nvPr/>
            </p:nvSpPr>
            <p:spPr bwMode="auto">
              <a:xfrm>
                <a:off x="3052763" y="2068513"/>
                <a:ext cx="684213" cy="649288"/>
              </a:xfrm>
              <a:custGeom>
                <a:avLst/>
                <a:gdLst>
                  <a:gd name="T0" fmla="*/ 99 w 248"/>
                  <a:gd name="T1" fmla="*/ 0 h 235"/>
                  <a:gd name="T2" fmla="*/ 0 w 248"/>
                  <a:gd name="T3" fmla="*/ 129 h 235"/>
                  <a:gd name="T4" fmla="*/ 183 w 248"/>
                  <a:gd name="T5" fmla="*/ 235 h 235"/>
                  <a:gd name="T6" fmla="*/ 248 w 248"/>
                  <a:gd name="T7" fmla="*/ 150 h 235"/>
                  <a:gd name="T8" fmla="*/ 99 w 248"/>
                  <a:gd name="T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235">
                    <a:moveTo>
                      <a:pt x="99" y="0"/>
                    </a:moveTo>
                    <a:cubicBezTo>
                      <a:pt x="60" y="39"/>
                      <a:pt x="27" y="82"/>
                      <a:pt x="0" y="129"/>
                    </a:cubicBezTo>
                    <a:cubicBezTo>
                      <a:pt x="183" y="235"/>
                      <a:pt x="183" y="235"/>
                      <a:pt x="183" y="235"/>
                    </a:cubicBezTo>
                    <a:cubicBezTo>
                      <a:pt x="201" y="204"/>
                      <a:pt x="223" y="175"/>
                      <a:pt x="248" y="150"/>
                    </a:cubicBez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1"/>
              <p:cNvSpPr>
                <a:spLocks/>
              </p:cNvSpPr>
              <p:nvPr/>
            </p:nvSpPr>
            <p:spPr bwMode="auto">
              <a:xfrm>
                <a:off x="4121151" y="1547813"/>
                <a:ext cx="446088" cy="625475"/>
              </a:xfrm>
              <a:custGeom>
                <a:avLst/>
                <a:gdLst>
                  <a:gd name="T0" fmla="*/ 161 w 161"/>
                  <a:gd name="T1" fmla="*/ 0 h 226"/>
                  <a:gd name="T2" fmla="*/ 0 w 161"/>
                  <a:gd name="T3" fmla="*/ 21 h 226"/>
                  <a:gd name="T4" fmla="*/ 55 w 161"/>
                  <a:gd name="T5" fmla="*/ 226 h 226"/>
                  <a:gd name="T6" fmla="*/ 161 w 161"/>
                  <a:gd name="T7" fmla="*/ 212 h 226"/>
                  <a:gd name="T8" fmla="*/ 161 w 161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26">
                    <a:moveTo>
                      <a:pt x="161" y="0"/>
                    </a:moveTo>
                    <a:cubicBezTo>
                      <a:pt x="105" y="0"/>
                      <a:pt x="51" y="8"/>
                      <a:pt x="0" y="21"/>
                    </a:cubicBezTo>
                    <a:cubicBezTo>
                      <a:pt x="55" y="226"/>
                      <a:pt x="55" y="226"/>
                      <a:pt x="55" y="226"/>
                    </a:cubicBezTo>
                    <a:cubicBezTo>
                      <a:pt x="89" y="217"/>
                      <a:pt x="124" y="212"/>
                      <a:pt x="161" y="212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2"/>
              <p:cNvSpPr>
                <a:spLocks/>
              </p:cNvSpPr>
              <p:nvPr/>
            </p:nvSpPr>
            <p:spPr bwMode="auto">
              <a:xfrm>
                <a:off x="2811463" y="2859088"/>
                <a:ext cx="625475" cy="450850"/>
              </a:xfrm>
              <a:custGeom>
                <a:avLst/>
                <a:gdLst>
                  <a:gd name="T0" fmla="*/ 22 w 226"/>
                  <a:gd name="T1" fmla="*/ 0 h 163"/>
                  <a:gd name="T2" fmla="*/ 0 w 226"/>
                  <a:gd name="T3" fmla="*/ 163 h 163"/>
                  <a:gd name="T4" fmla="*/ 212 w 226"/>
                  <a:gd name="T5" fmla="*/ 163 h 163"/>
                  <a:gd name="T6" fmla="*/ 226 w 226"/>
                  <a:gd name="T7" fmla="*/ 55 h 163"/>
                  <a:gd name="T8" fmla="*/ 22 w 226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63">
                    <a:moveTo>
                      <a:pt x="22" y="0"/>
                    </a:moveTo>
                    <a:cubicBezTo>
                      <a:pt x="8" y="52"/>
                      <a:pt x="0" y="106"/>
                      <a:pt x="0" y="163"/>
                    </a:cubicBezTo>
                    <a:cubicBezTo>
                      <a:pt x="212" y="163"/>
                      <a:pt x="212" y="163"/>
                      <a:pt x="212" y="163"/>
                    </a:cubicBezTo>
                    <a:cubicBezTo>
                      <a:pt x="212" y="125"/>
                      <a:pt x="217" y="89"/>
                      <a:pt x="226" y="55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3"/>
              <p:cNvSpPr>
                <a:spLocks/>
              </p:cNvSpPr>
              <p:nvPr/>
            </p:nvSpPr>
            <p:spPr bwMode="auto">
              <a:xfrm>
                <a:off x="5705476" y="2859088"/>
                <a:ext cx="623888" cy="450850"/>
              </a:xfrm>
              <a:custGeom>
                <a:avLst/>
                <a:gdLst>
                  <a:gd name="T0" fmla="*/ 0 w 226"/>
                  <a:gd name="T1" fmla="*/ 55 h 163"/>
                  <a:gd name="T2" fmla="*/ 14 w 226"/>
                  <a:gd name="T3" fmla="*/ 163 h 163"/>
                  <a:gd name="T4" fmla="*/ 226 w 226"/>
                  <a:gd name="T5" fmla="*/ 163 h 163"/>
                  <a:gd name="T6" fmla="*/ 205 w 226"/>
                  <a:gd name="T7" fmla="*/ 0 h 163"/>
                  <a:gd name="T8" fmla="*/ 0 w 226"/>
                  <a:gd name="T9" fmla="*/ 5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63">
                    <a:moveTo>
                      <a:pt x="0" y="55"/>
                    </a:moveTo>
                    <a:cubicBezTo>
                      <a:pt x="9" y="89"/>
                      <a:pt x="14" y="125"/>
                      <a:pt x="14" y="163"/>
                    </a:cubicBezTo>
                    <a:cubicBezTo>
                      <a:pt x="226" y="163"/>
                      <a:pt x="226" y="163"/>
                      <a:pt x="226" y="163"/>
                    </a:cubicBezTo>
                    <a:cubicBezTo>
                      <a:pt x="226" y="106"/>
                      <a:pt x="219" y="52"/>
                      <a:pt x="205" y="0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4"/>
              <p:cNvSpPr>
                <a:spLocks/>
              </p:cNvSpPr>
              <p:nvPr/>
            </p:nvSpPr>
            <p:spPr bwMode="auto">
              <a:xfrm>
                <a:off x="5589588" y="2433638"/>
                <a:ext cx="679450" cy="566738"/>
              </a:xfrm>
              <a:custGeom>
                <a:avLst/>
                <a:gdLst>
                  <a:gd name="T0" fmla="*/ 246 w 246"/>
                  <a:gd name="T1" fmla="*/ 150 h 205"/>
                  <a:gd name="T2" fmla="*/ 184 w 246"/>
                  <a:gd name="T3" fmla="*/ 0 h 205"/>
                  <a:gd name="T4" fmla="*/ 0 w 246"/>
                  <a:gd name="T5" fmla="*/ 106 h 205"/>
                  <a:gd name="T6" fmla="*/ 41 w 246"/>
                  <a:gd name="T7" fmla="*/ 205 h 205"/>
                  <a:gd name="T8" fmla="*/ 246 w 246"/>
                  <a:gd name="T9" fmla="*/ 15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6" h="205">
                    <a:moveTo>
                      <a:pt x="246" y="150"/>
                    </a:moveTo>
                    <a:cubicBezTo>
                      <a:pt x="232" y="97"/>
                      <a:pt x="211" y="47"/>
                      <a:pt x="184" y="0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18" y="137"/>
                      <a:pt x="32" y="170"/>
                      <a:pt x="41" y="205"/>
                    </a:cubicBezTo>
                    <a:lnTo>
                      <a:pt x="246" y="150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5"/>
              <p:cNvSpPr>
                <a:spLocks/>
              </p:cNvSpPr>
              <p:nvPr/>
            </p:nvSpPr>
            <p:spPr bwMode="auto">
              <a:xfrm>
                <a:off x="5403851" y="2068513"/>
                <a:ext cx="687388" cy="649288"/>
              </a:xfrm>
              <a:custGeom>
                <a:avLst/>
                <a:gdLst>
                  <a:gd name="T0" fmla="*/ 249 w 249"/>
                  <a:gd name="T1" fmla="*/ 129 h 235"/>
                  <a:gd name="T2" fmla="*/ 150 w 249"/>
                  <a:gd name="T3" fmla="*/ 0 h 235"/>
                  <a:gd name="T4" fmla="*/ 0 w 249"/>
                  <a:gd name="T5" fmla="*/ 150 h 235"/>
                  <a:gd name="T6" fmla="*/ 65 w 249"/>
                  <a:gd name="T7" fmla="*/ 235 h 235"/>
                  <a:gd name="T8" fmla="*/ 249 w 249"/>
                  <a:gd name="T9" fmla="*/ 12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235">
                    <a:moveTo>
                      <a:pt x="249" y="129"/>
                    </a:moveTo>
                    <a:cubicBezTo>
                      <a:pt x="221" y="82"/>
                      <a:pt x="188" y="39"/>
                      <a:pt x="150" y="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5" y="175"/>
                      <a:pt x="47" y="204"/>
                      <a:pt x="65" y="235"/>
                    </a:cubicBezTo>
                    <a:lnTo>
                      <a:pt x="249" y="129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6"/>
              <p:cNvSpPr>
                <a:spLocks/>
              </p:cNvSpPr>
              <p:nvPr/>
            </p:nvSpPr>
            <p:spPr bwMode="auto">
              <a:xfrm>
                <a:off x="4881563" y="1609726"/>
                <a:ext cx="563563" cy="679450"/>
              </a:xfrm>
              <a:custGeom>
                <a:avLst/>
                <a:gdLst>
                  <a:gd name="T0" fmla="*/ 204 w 204"/>
                  <a:gd name="T1" fmla="*/ 63 h 246"/>
                  <a:gd name="T2" fmla="*/ 54 w 204"/>
                  <a:gd name="T3" fmla="*/ 0 h 246"/>
                  <a:gd name="T4" fmla="*/ 0 w 204"/>
                  <a:gd name="T5" fmla="*/ 205 h 246"/>
                  <a:gd name="T6" fmla="*/ 98 w 204"/>
                  <a:gd name="T7" fmla="*/ 246 h 246"/>
                  <a:gd name="T8" fmla="*/ 204 w 204"/>
                  <a:gd name="T9" fmla="*/ 63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46">
                    <a:moveTo>
                      <a:pt x="204" y="63"/>
                    </a:moveTo>
                    <a:cubicBezTo>
                      <a:pt x="158" y="36"/>
                      <a:pt x="107" y="15"/>
                      <a:pt x="54" y="0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34" y="215"/>
                      <a:pt x="68" y="229"/>
                      <a:pt x="98" y="246"/>
                    </a:cubicBezTo>
                    <a:lnTo>
                      <a:pt x="204" y="63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7"/>
              <p:cNvSpPr>
                <a:spLocks/>
              </p:cNvSpPr>
              <p:nvPr/>
            </p:nvSpPr>
            <p:spPr bwMode="auto">
              <a:xfrm>
                <a:off x="5162551" y="1789113"/>
                <a:ext cx="647700" cy="685800"/>
              </a:xfrm>
              <a:custGeom>
                <a:avLst/>
                <a:gdLst>
                  <a:gd name="T0" fmla="*/ 234 w 234"/>
                  <a:gd name="T1" fmla="*/ 98 h 248"/>
                  <a:gd name="T2" fmla="*/ 106 w 234"/>
                  <a:gd name="T3" fmla="*/ 0 h 248"/>
                  <a:gd name="T4" fmla="*/ 0 w 234"/>
                  <a:gd name="T5" fmla="*/ 183 h 248"/>
                  <a:gd name="T6" fmla="*/ 84 w 234"/>
                  <a:gd name="T7" fmla="*/ 248 h 248"/>
                  <a:gd name="T8" fmla="*/ 234 w 234"/>
                  <a:gd name="T9" fmla="*/ 9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48">
                    <a:moveTo>
                      <a:pt x="234" y="98"/>
                    </a:moveTo>
                    <a:cubicBezTo>
                      <a:pt x="196" y="60"/>
                      <a:pt x="153" y="27"/>
                      <a:pt x="106" y="0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31" y="201"/>
                      <a:pt x="59" y="223"/>
                      <a:pt x="84" y="248"/>
                    </a:cubicBezTo>
                    <a:lnTo>
                      <a:pt x="234" y="98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099676" y="1799631"/>
              <a:ext cx="1162419" cy="581209"/>
            </a:xfrm>
            <a:custGeom>
              <a:avLst/>
              <a:gdLst>
                <a:gd name="T0" fmla="*/ 379 w 758"/>
                <a:gd name="T1" fmla="*/ 56 h 379"/>
                <a:gd name="T2" fmla="*/ 702 w 758"/>
                <a:gd name="T3" fmla="*/ 379 h 379"/>
                <a:gd name="T4" fmla="*/ 758 w 758"/>
                <a:gd name="T5" fmla="*/ 379 h 379"/>
                <a:gd name="T6" fmla="*/ 379 w 758"/>
                <a:gd name="T7" fmla="*/ 0 h 379"/>
                <a:gd name="T8" fmla="*/ 0 w 758"/>
                <a:gd name="T9" fmla="*/ 379 h 379"/>
                <a:gd name="T10" fmla="*/ 56 w 758"/>
                <a:gd name="T11" fmla="*/ 379 h 379"/>
                <a:gd name="T12" fmla="*/ 379 w 758"/>
                <a:gd name="T13" fmla="*/ 56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8" h="379">
                  <a:moveTo>
                    <a:pt x="379" y="56"/>
                  </a:moveTo>
                  <a:cubicBezTo>
                    <a:pt x="557" y="56"/>
                    <a:pt x="702" y="201"/>
                    <a:pt x="702" y="379"/>
                  </a:cubicBezTo>
                  <a:cubicBezTo>
                    <a:pt x="758" y="379"/>
                    <a:pt x="758" y="379"/>
                    <a:pt x="758" y="379"/>
                  </a:cubicBezTo>
                  <a:cubicBezTo>
                    <a:pt x="758" y="170"/>
                    <a:pt x="588" y="0"/>
                    <a:pt x="379" y="0"/>
                  </a:cubicBezTo>
                  <a:cubicBezTo>
                    <a:pt x="170" y="0"/>
                    <a:pt x="0" y="170"/>
                    <a:pt x="0" y="379"/>
                  </a:cubicBezTo>
                  <a:cubicBezTo>
                    <a:pt x="56" y="379"/>
                    <a:pt x="56" y="379"/>
                    <a:pt x="56" y="379"/>
                  </a:cubicBezTo>
                  <a:cubicBezTo>
                    <a:pt x="56" y="201"/>
                    <a:pt x="201" y="56"/>
                    <a:pt x="379" y="5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 rot="1526393">
            <a:off x="4884804" y="1692664"/>
            <a:ext cx="1592162" cy="1629474"/>
            <a:chOff x="3136900" y="1840413"/>
            <a:chExt cx="2870200" cy="2937464"/>
          </a:xfrm>
        </p:grpSpPr>
        <p:grpSp>
          <p:nvGrpSpPr>
            <p:cNvPr id="58" name="Group 57"/>
            <p:cNvGrpSpPr/>
            <p:nvPr/>
          </p:nvGrpSpPr>
          <p:grpSpPr>
            <a:xfrm>
              <a:off x="4437063" y="1841501"/>
              <a:ext cx="268288" cy="1751013"/>
              <a:chOff x="4437063" y="1841501"/>
              <a:chExt cx="268288" cy="1751013"/>
            </a:xfrm>
          </p:grpSpPr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4437063" y="1841501"/>
                <a:ext cx="268288" cy="1751013"/>
              </a:xfrm>
              <a:custGeom>
                <a:avLst/>
                <a:gdLst>
                  <a:gd name="T0" fmla="*/ 97 w 97"/>
                  <a:gd name="T1" fmla="*/ 531 h 633"/>
                  <a:gd name="T2" fmla="*/ 75 w 97"/>
                  <a:gd name="T3" fmla="*/ 490 h 633"/>
                  <a:gd name="T4" fmla="*/ 49 w 97"/>
                  <a:gd name="T5" fmla="*/ 0 h 633"/>
                  <a:gd name="T6" fmla="*/ 23 w 97"/>
                  <a:gd name="T7" fmla="*/ 490 h 633"/>
                  <a:gd name="T8" fmla="*/ 0 w 97"/>
                  <a:gd name="T9" fmla="*/ 531 h 633"/>
                  <a:gd name="T10" fmla="*/ 18 w 97"/>
                  <a:gd name="T11" fmla="*/ 568 h 633"/>
                  <a:gd name="T12" fmla="*/ 15 w 97"/>
                  <a:gd name="T13" fmla="*/ 633 h 633"/>
                  <a:gd name="T14" fmla="*/ 47 w 97"/>
                  <a:gd name="T15" fmla="*/ 600 h 633"/>
                  <a:gd name="T16" fmla="*/ 83 w 97"/>
                  <a:gd name="T17" fmla="*/ 633 h 633"/>
                  <a:gd name="T18" fmla="*/ 79 w 97"/>
                  <a:gd name="T19" fmla="*/ 568 h 633"/>
                  <a:gd name="T20" fmla="*/ 97 w 97"/>
                  <a:gd name="T21" fmla="*/ 531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7" h="633">
                    <a:moveTo>
                      <a:pt x="97" y="531"/>
                    </a:moveTo>
                    <a:cubicBezTo>
                      <a:pt x="97" y="513"/>
                      <a:pt x="88" y="498"/>
                      <a:pt x="75" y="49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3" y="490"/>
                      <a:pt x="23" y="490"/>
                      <a:pt x="23" y="490"/>
                    </a:cubicBezTo>
                    <a:cubicBezTo>
                      <a:pt x="9" y="498"/>
                      <a:pt x="0" y="513"/>
                      <a:pt x="0" y="531"/>
                    </a:cubicBezTo>
                    <a:cubicBezTo>
                      <a:pt x="0" y="546"/>
                      <a:pt x="7" y="559"/>
                      <a:pt x="18" y="568"/>
                    </a:cubicBezTo>
                    <a:cubicBezTo>
                      <a:pt x="15" y="633"/>
                      <a:pt x="15" y="633"/>
                      <a:pt x="15" y="633"/>
                    </a:cubicBezTo>
                    <a:cubicBezTo>
                      <a:pt x="47" y="600"/>
                      <a:pt x="47" y="600"/>
                      <a:pt x="47" y="600"/>
                    </a:cubicBezTo>
                    <a:cubicBezTo>
                      <a:pt x="83" y="633"/>
                      <a:pt x="83" y="633"/>
                      <a:pt x="83" y="633"/>
                    </a:cubicBezTo>
                    <a:cubicBezTo>
                      <a:pt x="79" y="568"/>
                      <a:pt x="79" y="568"/>
                      <a:pt x="79" y="568"/>
                    </a:cubicBezTo>
                    <a:cubicBezTo>
                      <a:pt x="90" y="559"/>
                      <a:pt x="97" y="546"/>
                      <a:pt x="97" y="531"/>
                    </a:cubicBez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Oval 19"/>
              <p:cNvSpPr>
                <a:spLocks noChangeArrowheads="1"/>
              </p:cNvSpPr>
              <p:nvPr/>
            </p:nvSpPr>
            <p:spPr bwMode="auto">
              <a:xfrm>
                <a:off x="4470401" y="3205163"/>
                <a:ext cx="203200" cy="207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Oval 19"/>
            <p:cNvSpPr>
              <a:spLocks noChangeArrowheads="1"/>
            </p:cNvSpPr>
            <p:nvPr/>
          </p:nvSpPr>
          <p:spPr bwMode="auto">
            <a:xfrm>
              <a:off x="3136900" y="1840413"/>
              <a:ext cx="2870200" cy="2937464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" name="Rectangle 73"/>
          <p:cNvSpPr/>
          <p:nvPr/>
        </p:nvSpPr>
        <p:spPr>
          <a:xfrm flipH="1">
            <a:off x="5394670" y="2780972"/>
            <a:ext cx="570670" cy="369332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 dirty="0">
                <a:solidFill>
                  <a:schemeClr val="accent3"/>
                </a:solidFill>
              </a:rPr>
              <a:t>65%</a:t>
            </a:r>
          </a:p>
        </p:txBody>
      </p:sp>
      <p:grpSp>
        <p:nvGrpSpPr>
          <p:cNvPr id="100" name="Group 99"/>
          <p:cNvGrpSpPr/>
          <p:nvPr/>
        </p:nvGrpSpPr>
        <p:grpSpPr>
          <a:xfrm>
            <a:off x="6949439" y="1530352"/>
            <a:ext cx="1951456" cy="977489"/>
            <a:chOff x="6949439" y="1403352"/>
            <a:chExt cx="1951456" cy="977489"/>
          </a:xfrm>
        </p:grpSpPr>
        <p:grpSp>
          <p:nvGrpSpPr>
            <p:cNvPr id="76" name="Group 75"/>
            <p:cNvGrpSpPr/>
            <p:nvPr/>
          </p:nvGrpSpPr>
          <p:grpSpPr>
            <a:xfrm>
              <a:off x="6949439" y="1403352"/>
              <a:ext cx="1951456" cy="977489"/>
              <a:chOff x="2811463" y="1547813"/>
              <a:chExt cx="3517901" cy="1762125"/>
            </a:xfrm>
          </p:grpSpPr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4576763" y="1547813"/>
                <a:ext cx="446088" cy="625475"/>
              </a:xfrm>
              <a:custGeom>
                <a:avLst/>
                <a:gdLst>
                  <a:gd name="T0" fmla="*/ 161 w 161"/>
                  <a:gd name="T1" fmla="*/ 21 h 226"/>
                  <a:gd name="T2" fmla="*/ 0 w 161"/>
                  <a:gd name="T3" fmla="*/ 0 h 226"/>
                  <a:gd name="T4" fmla="*/ 0 w 161"/>
                  <a:gd name="T5" fmla="*/ 212 h 226"/>
                  <a:gd name="T6" fmla="*/ 106 w 161"/>
                  <a:gd name="T7" fmla="*/ 226 h 226"/>
                  <a:gd name="T8" fmla="*/ 161 w 161"/>
                  <a:gd name="T9" fmla="*/ 21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26">
                    <a:moveTo>
                      <a:pt x="161" y="21"/>
                    </a:moveTo>
                    <a:cubicBezTo>
                      <a:pt x="109" y="8"/>
                      <a:pt x="55" y="0"/>
                      <a:pt x="0" y="0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36" y="212"/>
                      <a:pt x="72" y="217"/>
                      <a:pt x="106" y="226"/>
                    </a:cubicBezTo>
                    <a:lnTo>
                      <a:pt x="161" y="2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7"/>
              <p:cNvSpPr>
                <a:spLocks/>
              </p:cNvSpPr>
              <p:nvPr/>
            </p:nvSpPr>
            <p:spPr bwMode="auto">
              <a:xfrm>
                <a:off x="3695701" y="1609726"/>
                <a:ext cx="566738" cy="679450"/>
              </a:xfrm>
              <a:custGeom>
                <a:avLst/>
                <a:gdLst>
                  <a:gd name="T0" fmla="*/ 150 w 205"/>
                  <a:gd name="T1" fmla="*/ 0 h 246"/>
                  <a:gd name="T2" fmla="*/ 0 w 205"/>
                  <a:gd name="T3" fmla="*/ 63 h 246"/>
                  <a:gd name="T4" fmla="*/ 106 w 205"/>
                  <a:gd name="T5" fmla="*/ 246 h 246"/>
                  <a:gd name="T6" fmla="*/ 205 w 205"/>
                  <a:gd name="T7" fmla="*/ 205 h 246"/>
                  <a:gd name="T8" fmla="*/ 150 w 205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46">
                    <a:moveTo>
                      <a:pt x="150" y="0"/>
                    </a:moveTo>
                    <a:cubicBezTo>
                      <a:pt x="97" y="15"/>
                      <a:pt x="47" y="36"/>
                      <a:pt x="0" y="63"/>
                    </a:cubicBezTo>
                    <a:cubicBezTo>
                      <a:pt x="106" y="246"/>
                      <a:pt x="106" y="246"/>
                      <a:pt x="106" y="246"/>
                    </a:cubicBezTo>
                    <a:cubicBezTo>
                      <a:pt x="137" y="229"/>
                      <a:pt x="170" y="215"/>
                      <a:pt x="205" y="205"/>
                    </a:cubicBez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8"/>
              <p:cNvSpPr>
                <a:spLocks/>
              </p:cNvSpPr>
              <p:nvPr/>
            </p:nvSpPr>
            <p:spPr bwMode="auto">
              <a:xfrm>
                <a:off x="2874963" y="2433638"/>
                <a:ext cx="677863" cy="566738"/>
              </a:xfrm>
              <a:custGeom>
                <a:avLst/>
                <a:gdLst>
                  <a:gd name="T0" fmla="*/ 204 w 245"/>
                  <a:gd name="T1" fmla="*/ 205 h 205"/>
                  <a:gd name="T2" fmla="*/ 245 w 245"/>
                  <a:gd name="T3" fmla="*/ 106 h 205"/>
                  <a:gd name="T4" fmla="*/ 62 w 245"/>
                  <a:gd name="T5" fmla="*/ 0 h 205"/>
                  <a:gd name="T6" fmla="*/ 0 w 245"/>
                  <a:gd name="T7" fmla="*/ 150 h 205"/>
                  <a:gd name="T8" fmla="*/ 204 w 245"/>
                  <a:gd name="T9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05">
                    <a:moveTo>
                      <a:pt x="204" y="205"/>
                    </a:moveTo>
                    <a:cubicBezTo>
                      <a:pt x="214" y="170"/>
                      <a:pt x="228" y="137"/>
                      <a:pt x="245" y="106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35" y="47"/>
                      <a:pt x="14" y="97"/>
                      <a:pt x="0" y="150"/>
                    </a:cubicBezTo>
                    <a:lnTo>
                      <a:pt x="204" y="205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9"/>
              <p:cNvSpPr>
                <a:spLocks/>
              </p:cNvSpPr>
              <p:nvPr/>
            </p:nvSpPr>
            <p:spPr bwMode="auto">
              <a:xfrm>
                <a:off x="3330576" y="1789113"/>
                <a:ext cx="650875" cy="685800"/>
              </a:xfrm>
              <a:custGeom>
                <a:avLst/>
                <a:gdLst>
                  <a:gd name="T0" fmla="*/ 129 w 235"/>
                  <a:gd name="T1" fmla="*/ 0 h 248"/>
                  <a:gd name="T2" fmla="*/ 0 w 235"/>
                  <a:gd name="T3" fmla="*/ 98 h 248"/>
                  <a:gd name="T4" fmla="*/ 150 w 235"/>
                  <a:gd name="T5" fmla="*/ 248 h 248"/>
                  <a:gd name="T6" fmla="*/ 235 w 235"/>
                  <a:gd name="T7" fmla="*/ 183 h 248"/>
                  <a:gd name="T8" fmla="*/ 129 w 235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5" h="248">
                    <a:moveTo>
                      <a:pt x="129" y="0"/>
                    </a:moveTo>
                    <a:cubicBezTo>
                      <a:pt x="82" y="27"/>
                      <a:pt x="39" y="60"/>
                      <a:pt x="0" y="98"/>
                    </a:cubicBezTo>
                    <a:cubicBezTo>
                      <a:pt x="150" y="248"/>
                      <a:pt x="150" y="248"/>
                      <a:pt x="150" y="248"/>
                    </a:cubicBezTo>
                    <a:cubicBezTo>
                      <a:pt x="176" y="223"/>
                      <a:pt x="204" y="201"/>
                      <a:pt x="235" y="183"/>
                    </a:cubicBez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0"/>
              <p:cNvSpPr>
                <a:spLocks/>
              </p:cNvSpPr>
              <p:nvPr/>
            </p:nvSpPr>
            <p:spPr bwMode="auto">
              <a:xfrm>
                <a:off x="3052763" y="2068513"/>
                <a:ext cx="684213" cy="649288"/>
              </a:xfrm>
              <a:custGeom>
                <a:avLst/>
                <a:gdLst>
                  <a:gd name="T0" fmla="*/ 99 w 248"/>
                  <a:gd name="T1" fmla="*/ 0 h 235"/>
                  <a:gd name="T2" fmla="*/ 0 w 248"/>
                  <a:gd name="T3" fmla="*/ 129 h 235"/>
                  <a:gd name="T4" fmla="*/ 183 w 248"/>
                  <a:gd name="T5" fmla="*/ 235 h 235"/>
                  <a:gd name="T6" fmla="*/ 248 w 248"/>
                  <a:gd name="T7" fmla="*/ 150 h 235"/>
                  <a:gd name="T8" fmla="*/ 99 w 248"/>
                  <a:gd name="T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235">
                    <a:moveTo>
                      <a:pt x="99" y="0"/>
                    </a:moveTo>
                    <a:cubicBezTo>
                      <a:pt x="60" y="39"/>
                      <a:pt x="27" y="82"/>
                      <a:pt x="0" y="129"/>
                    </a:cubicBezTo>
                    <a:cubicBezTo>
                      <a:pt x="183" y="235"/>
                      <a:pt x="183" y="235"/>
                      <a:pt x="183" y="235"/>
                    </a:cubicBezTo>
                    <a:cubicBezTo>
                      <a:pt x="201" y="204"/>
                      <a:pt x="223" y="175"/>
                      <a:pt x="248" y="150"/>
                    </a:cubicBez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1"/>
              <p:cNvSpPr>
                <a:spLocks/>
              </p:cNvSpPr>
              <p:nvPr/>
            </p:nvSpPr>
            <p:spPr bwMode="auto">
              <a:xfrm>
                <a:off x="4121151" y="1547813"/>
                <a:ext cx="446088" cy="625475"/>
              </a:xfrm>
              <a:custGeom>
                <a:avLst/>
                <a:gdLst>
                  <a:gd name="T0" fmla="*/ 161 w 161"/>
                  <a:gd name="T1" fmla="*/ 0 h 226"/>
                  <a:gd name="T2" fmla="*/ 0 w 161"/>
                  <a:gd name="T3" fmla="*/ 21 h 226"/>
                  <a:gd name="T4" fmla="*/ 55 w 161"/>
                  <a:gd name="T5" fmla="*/ 226 h 226"/>
                  <a:gd name="T6" fmla="*/ 161 w 161"/>
                  <a:gd name="T7" fmla="*/ 212 h 226"/>
                  <a:gd name="T8" fmla="*/ 161 w 161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26">
                    <a:moveTo>
                      <a:pt x="161" y="0"/>
                    </a:moveTo>
                    <a:cubicBezTo>
                      <a:pt x="105" y="0"/>
                      <a:pt x="51" y="8"/>
                      <a:pt x="0" y="21"/>
                    </a:cubicBezTo>
                    <a:cubicBezTo>
                      <a:pt x="55" y="226"/>
                      <a:pt x="55" y="226"/>
                      <a:pt x="55" y="226"/>
                    </a:cubicBezTo>
                    <a:cubicBezTo>
                      <a:pt x="89" y="217"/>
                      <a:pt x="124" y="212"/>
                      <a:pt x="161" y="212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2"/>
              <p:cNvSpPr>
                <a:spLocks/>
              </p:cNvSpPr>
              <p:nvPr/>
            </p:nvSpPr>
            <p:spPr bwMode="auto">
              <a:xfrm>
                <a:off x="2811463" y="2859088"/>
                <a:ext cx="625475" cy="450850"/>
              </a:xfrm>
              <a:custGeom>
                <a:avLst/>
                <a:gdLst>
                  <a:gd name="T0" fmla="*/ 22 w 226"/>
                  <a:gd name="T1" fmla="*/ 0 h 163"/>
                  <a:gd name="T2" fmla="*/ 0 w 226"/>
                  <a:gd name="T3" fmla="*/ 163 h 163"/>
                  <a:gd name="T4" fmla="*/ 212 w 226"/>
                  <a:gd name="T5" fmla="*/ 163 h 163"/>
                  <a:gd name="T6" fmla="*/ 226 w 226"/>
                  <a:gd name="T7" fmla="*/ 55 h 163"/>
                  <a:gd name="T8" fmla="*/ 22 w 226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63">
                    <a:moveTo>
                      <a:pt x="22" y="0"/>
                    </a:moveTo>
                    <a:cubicBezTo>
                      <a:pt x="8" y="52"/>
                      <a:pt x="0" y="106"/>
                      <a:pt x="0" y="163"/>
                    </a:cubicBezTo>
                    <a:cubicBezTo>
                      <a:pt x="212" y="163"/>
                      <a:pt x="212" y="163"/>
                      <a:pt x="212" y="163"/>
                    </a:cubicBezTo>
                    <a:cubicBezTo>
                      <a:pt x="212" y="125"/>
                      <a:pt x="217" y="89"/>
                      <a:pt x="226" y="55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C9465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5705476" y="2859088"/>
                <a:ext cx="623888" cy="450850"/>
              </a:xfrm>
              <a:custGeom>
                <a:avLst/>
                <a:gdLst>
                  <a:gd name="T0" fmla="*/ 0 w 226"/>
                  <a:gd name="T1" fmla="*/ 55 h 163"/>
                  <a:gd name="T2" fmla="*/ 14 w 226"/>
                  <a:gd name="T3" fmla="*/ 163 h 163"/>
                  <a:gd name="T4" fmla="*/ 226 w 226"/>
                  <a:gd name="T5" fmla="*/ 163 h 163"/>
                  <a:gd name="T6" fmla="*/ 205 w 226"/>
                  <a:gd name="T7" fmla="*/ 0 h 163"/>
                  <a:gd name="T8" fmla="*/ 0 w 226"/>
                  <a:gd name="T9" fmla="*/ 5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63">
                    <a:moveTo>
                      <a:pt x="0" y="55"/>
                    </a:moveTo>
                    <a:cubicBezTo>
                      <a:pt x="9" y="89"/>
                      <a:pt x="14" y="125"/>
                      <a:pt x="14" y="163"/>
                    </a:cubicBezTo>
                    <a:cubicBezTo>
                      <a:pt x="226" y="163"/>
                      <a:pt x="226" y="163"/>
                      <a:pt x="226" y="163"/>
                    </a:cubicBezTo>
                    <a:cubicBezTo>
                      <a:pt x="226" y="106"/>
                      <a:pt x="219" y="52"/>
                      <a:pt x="205" y="0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5589588" y="2433638"/>
                <a:ext cx="679450" cy="566738"/>
              </a:xfrm>
              <a:custGeom>
                <a:avLst/>
                <a:gdLst>
                  <a:gd name="T0" fmla="*/ 246 w 246"/>
                  <a:gd name="T1" fmla="*/ 150 h 205"/>
                  <a:gd name="T2" fmla="*/ 184 w 246"/>
                  <a:gd name="T3" fmla="*/ 0 h 205"/>
                  <a:gd name="T4" fmla="*/ 0 w 246"/>
                  <a:gd name="T5" fmla="*/ 106 h 205"/>
                  <a:gd name="T6" fmla="*/ 41 w 246"/>
                  <a:gd name="T7" fmla="*/ 205 h 205"/>
                  <a:gd name="T8" fmla="*/ 246 w 246"/>
                  <a:gd name="T9" fmla="*/ 15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6" h="205">
                    <a:moveTo>
                      <a:pt x="246" y="150"/>
                    </a:moveTo>
                    <a:cubicBezTo>
                      <a:pt x="232" y="97"/>
                      <a:pt x="211" y="47"/>
                      <a:pt x="184" y="0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18" y="137"/>
                      <a:pt x="32" y="170"/>
                      <a:pt x="41" y="205"/>
                    </a:cubicBezTo>
                    <a:lnTo>
                      <a:pt x="246" y="150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5403851" y="2068513"/>
                <a:ext cx="687388" cy="649288"/>
              </a:xfrm>
              <a:custGeom>
                <a:avLst/>
                <a:gdLst>
                  <a:gd name="T0" fmla="*/ 249 w 249"/>
                  <a:gd name="T1" fmla="*/ 129 h 235"/>
                  <a:gd name="T2" fmla="*/ 150 w 249"/>
                  <a:gd name="T3" fmla="*/ 0 h 235"/>
                  <a:gd name="T4" fmla="*/ 0 w 249"/>
                  <a:gd name="T5" fmla="*/ 150 h 235"/>
                  <a:gd name="T6" fmla="*/ 65 w 249"/>
                  <a:gd name="T7" fmla="*/ 235 h 235"/>
                  <a:gd name="T8" fmla="*/ 249 w 249"/>
                  <a:gd name="T9" fmla="*/ 12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235">
                    <a:moveTo>
                      <a:pt x="249" y="129"/>
                    </a:moveTo>
                    <a:cubicBezTo>
                      <a:pt x="221" y="82"/>
                      <a:pt x="188" y="39"/>
                      <a:pt x="150" y="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5" y="175"/>
                      <a:pt x="47" y="204"/>
                      <a:pt x="65" y="235"/>
                    </a:cubicBezTo>
                    <a:lnTo>
                      <a:pt x="249" y="129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881563" y="1609726"/>
                <a:ext cx="563563" cy="679450"/>
              </a:xfrm>
              <a:custGeom>
                <a:avLst/>
                <a:gdLst>
                  <a:gd name="T0" fmla="*/ 204 w 204"/>
                  <a:gd name="T1" fmla="*/ 63 h 246"/>
                  <a:gd name="T2" fmla="*/ 54 w 204"/>
                  <a:gd name="T3" fmla="*/ 0 h 246"/>
                  <a:gd name="T4" fmla="*/ 0 w 204"/>
                  <a:gd name="T5" fmla="*/ 205 h 246"/>
                  <a:gd name="T6" fmla="*/ 98 w 204"/>
                  <a:gd name="T7" fmla="*/ 246 h 246"/>
                  <a:gd name="T8" fmla="*/ 204 w 204"/>
                  <a:gd name="T9" fmla="*/ 63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46">
                    <a:moveTo>
                      <a:pt x="204" y="63"/>
                    </a:moveTo>
                    <a:cubicBezTo>
                      <a:pt x="158" y="36"/>
                      <a:pt x="107" y="15"/>
                      <a:pt x="54" y="0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34" y="215"/>
                      <a:pt x="68" y="229"/>
                      <a:pt x="98" y="246"/>
                    </a:cubicBezTo>
                    <a:lnTo>
                      <a:pt x="204" y="63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5162551" y="1789113"/>
                <a:ext cx="647700" cy="685800"/>
              </a:xfrm>
              <a:custGeom>
                <a:avLst/>
                <a:gdLst>
                  <a:gd name="T0" fmla="*/ 234 w 234"/>
                  <a:gd name="T1" fmla="*/ 98 h 248"/>
                  <a:gd name="T2" fmla="*/ 106 w 234"/>
                  <a:gd name="T3" fmla="*/ 0 h 248"/>
                  <a:gd name="T4" fmla="*/ 0 w 234"/>
                  <a:gd name="T5" fmla="*/ 183 h 248"/>
                  <a:gd name="T6" fmla="*/ 84 w 234"/>
                  <a:gd name="T7" fmla="*/ 248 h 248"/>
                  <a:gd name="T8" fmla="*/ 234 w 234"/>
                  <a:gd name="T9" fmla="*/ 9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48">
                    <a:moveTo>
                      <a:pt x="234" y="98"/>
                    </a:moveTo>
                    <a:cubicBezTo>
                      <a:pt x="196" y="60"/>
                      <a:pt x="153" y="27"/>
                      <a:pt x="106" y="0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31" y="201"/>
                      <a:pt x="59" y="223"/>
                      <a:pt x="84" y="248"/>
                    </a:cubicBezTo>
                    <a:lnTo>
                      <a:pt x="234" y="98"/>
                    </a:lnTo>
                    <a:close/>
                  </a:path>
                </a:pathLst>
              </a:custGeom>
              <a:solidFill>
                <a:srgbClr val="64D2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7344838" y="1799631"/>
              <a:ext cx="1162419" cy="581209"/>
            </a:xfrm>
            <a:custGeom>
              <a:avLst/>
              <a:gdLst>
                <a:gd name="T0" fmla="*/ 379 w 758"/>
                <a:gd name="T1" fmla="*/ 56 h 379"/>
                <a:gd name="T2" fmla="*/ 702 w 758"/>
                <a:gd name="T3" fmla="*/ 379 h 379"/>
                <a:gd name="T4" fmla="*/ 758 w 758"/>
                <a:gd name="T5" fmla="*/ 379 h 379"/>
                <a:gd name="T6" fmla="*/ 379 w 758"/>
                <a:gd name="T7" fmla="*/ 0 h 379"/>
                <a:gd name="T8" fmla="*/ 0 w 758"/>
                <a:gd name="T9" fmla="*/ 379 h 379"/>
                <a:gd name="T10" fmla="*/ 56 w 758"/>
                <a:gd name="T11" fmla="*/ 379 h 379"/>
                <a:gd name="T12" fmla="*/ 379 w 758"/>
                <a:gd name="T13" fmla="*/ 56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8" h="379">
                  <a:moveTo>
                    <a:pt x="379" y="56"/>
                  </a:moveTo>
                  <a:cubicBezTo>
                    <a:pt x="557" y="56"/>
                    <a:pt x="702" y="201"/>
                    <a:pt x="702" y="379"/>
                  </a:cubicBezTo>
                  <a:cubicBezTo>
                    <a:pt x="758" y="379"/>
                    <a:pt x="758" y="379"/>
                    <a:pt x="758" y="379"/>
                  </a:cubicBezTo>
                  <a:cubicBezTo>
                    <a:pt x="758" y="170"/>
                    <a:pt x="588" y="0"/>
                    <a:pt x="379" y="0"/>
                  </a:cubicBezTo>
                  <a:cubicBezTo>
                    <a:pt x="170" y="0"/>
                    <a:pt x="0" y="170"/>
                    <a:pt x="0" y="379"/>
                  </a:cubicBezTo>
                  <a:cubicBezTo>
                    <a:pt x="56" y="379"/>
                    <a:pt x="56" y="379"/>
                    <a:pt x="56" y="379"/>
                  </a:cubicBezTo>
                  <a:cubicBezTo>
                    <a:pt x="56" y="201"/>
                    <a:pt x="201" y="56"/>
                    <a:pt x="379" y="5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 rot="4127571">
            <a:off x="7129966" y="1692664"/>
            <a:ext cx="1592162" cy="1629474"/>
            <a:chOff x="3136900" y="1840413"/>
            <a:chExt cx="2870200" cy="2937464"/>
          </a:xfrm>
        </p:grpSpPr>
        <p:grpSp>
          <p:nvGrpSpPr>
            <p:cNvPr id="79" name="Group 78"/>
            <p:cNvGrpSpPr/>
            <p:nvPr/>
          </p:nvGrpSpPr>
          <p:grpSpPr>
            <a:xfrm>
              <a:off x="4437063" y="1841501"/>
              <a:ext cx="268288" cy="1751013"/>
              <a:chOff x="4437063" y="1841501"/>
              <a:chExt cx="268288" cy="1751013"/>
            </a:xfrm>
          </p:grpSpPr>
          <p:sp>
            <p:nvSpPr>
              <p:cNvPr id="81" name="Freeform 18"/>
              <p:cNvSpPr>
                <a:spLocks/>
              </p:cNvSpPr>
              <p:nvPr/>
            </p:nvSpPr>
            <p:spPr bwMode="auto">
              <a:xfrm>
                <a:off x="4437063" y="1841501"/>
                <a:ext cx="268288" cy="1751013"/>
              </a:xfrm>
              <a:custGeom>
                <a:avLst/>
                <a:gdLst>
                  <a:gd name="T0" fmla="*/ 97 w 97"/>
                  <a:gd name="T1" fmla="*/ 531 h 633"/>
                  <a:gd name="T2" fmla="*/ 75 w 97"/>
                  <a:gd name="T3" fmla="*/ 490 h 633"/>
                  <a:gd name="T4" fmla="*/ 49 w 97"/>
                  <a:gd name="T5" fmla="*/ 0 h 633"/>
                  <a:gd name="T6" fmla="*/ 23 w 97"/>
                  <a:gd name="T7" fmla="*/ 490 h 633"/>
                  <a:gd name="T8" fmla="*/ 0 w 97"/>
                  <a:gd name="T9" fmla="*/ 531 h 633"/>
                  <a:gd name="T10" fmla="*/ 18 w 97"/>
                  <a:gd name="T11" fmla="*/ 568 h 633"/>
                  <a:gd name="T12" fmla="*/ 15 w 97"/>
                  <a:gd name="T13" fmla="*/ 633 h 633"/>
                  <a:gd name="T14" fmla="*/ 47 w 97"/>
                  <a:gd name="T15" fmla="*/ 600 h 633"/>
                  <a:gd name="T16" fmla="*/ 83 w 97"/>
                  <a:gd name="T17" fmla="*/ 633 h 633"/>
                  <a:gd name="T18" fmla="*/ 79 w 97"/>
                  <a:gd name="T19" fmla="*/ 568 h 633"/>
                  <a:gd name="T20" fmla="*/ 97 w 97"/>
                  <a:gd name="T21" fmla="*/ 531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7" h="633">
                    <a:moveTo>
                      <a:pt x="97" y="531"/>
                    </a:moveTo>
                    <a:cubicBezTo>
                      <a:pt x="97" y="513"/>
                      <a:pt x="88" y="498"/>
                      <a:pt x="75" y="49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3" y="490"/>
                      <a:pt x="23" y="490"/>
                      <a:pt x="23" y="490"/>
                    </a:cubicBezTo>
                    <a:cubicBezTo>
                      <a:pt x="9" y="498"/>
                      <a:pt x="0" y="513"/>
                      <a:pt x="0" y="531"/>
                    </a:cubicBezTo>
                    <a:cubicBezTo>
                      <a:pt x="0" y="546"/>
                      <a:pt x="7" y="559"/>
                      <a:pt x="18" y="568"/>
                    </a:cubicBezTo>
                    <a:cubicBezTo>
                      <a:pt x="15" y="633"/>
                      <a:pt x="15" y="633"/>
                      <a:pt x="15" y="633"/>
                    </a:cubicBezTo>
                    <a:cubicBezTo>
                      <a:pt x="47" y="600"/>
                      <a:pt x="47" y="600"/>
                      <a:pt x="47" y="600"/>
                    </a:cubicBezTo>
                    <a:cubicBezTo>
                      <a:pt x="83" y="633"/>
                      <a:pt x="83" y="633"/>
                      <a:pt x="83" y="633"/>
                    </a:cubicBezTo>
                    <a:cubicBezTo>
                      <a:pt x="79" y="568"/>
                      <a:pt x="79" y="568"/>
                      <a:pt x="79" y="568"/>
                    </a:cubicBezTo>
                    <a:cubicBezTo>
                      <a:pt x="90" y="559"/>
                      <a:pt x="97" y="546"/>
                      <a:pt x="97" y="531"/>
                    </a:cubicBez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Oval 19"/>
              <p:cNvSpPr>
                <a:spLocks noChangeArrowheads="1"/>
              </p:cNvSpPr>
              <p:nvPr/>
            </p:nvSpPr>
            <p:spPr bwMode="auto">
              <a:xfrm>
                <a:off x="4470401" y="3205163"/>
                <a:ext cx="203200" cy="207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0" name="Oval 19"/>
            <p:cNvSpPr>
              <a:spLocks noChangeArrowheads="1"/>
            </p:cNvSpPr>
            <p:nvPr/>
          </p:nvSpPr>
          <p:spPr bwMode="auto">
            <a:xfrm>
              <a:off x="3136900" y="1840413"/>
              <a:ext cx="2870200" cy="2937464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5" name="Rectangle 94"/>
          <p:cNvSpPr/>
          <p:nvPr/>
        </p:nvSpPr>
        <p:spPr>
          <a:xfrm flipH="1">
            <a:off x="7639832" y="2780972"/>
            <a:ext cx="570670" cy="369332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400" dirty="0">
                <a:solidFill>
                  <a:schemeClr val="accent4"/>
                </a:solidFill>
              </a:rPr>
              <a:t>85%</a:t>
            </a:r>
          </a:p>
        </p:txBody>
      </p:sp>
      <p:sp>
        <p:nvSpPr>
          <p:cNvPr id="101" name="Rectangle 100"/>
          <p:cNvSpPr/>
          <p:nvPr/>
        </p:nvSpPr>
        <p:spPr>
          <a:xfrm flipH="1">
            <a:off x="205366" y="3226571"/>
            <a:ext cx="2026933" cy="1061829"/>
          </a:xfrm>
          <a:prstGeom prst="rect">
            <a:avLst/>
          </a:prstGeom>
          <a:ln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TYPE YOUR TITLE 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sp>
        <p:nvSpPr>
          <p:cNvPr id="102" name="Rectangle 101"/>
          <p:cNvSpPr/>
          <p:nvPr/>
        </p:nvSpPr>
        <p:spPr>
          <a:xfrm flipH="1">
            <a:off x="2435952" y="3226571"/>
            <a:ext cx="2026933" cy="1061829"/>
          </a:xfrm>
          <a:prstGeom prst="rect">
            <a:avLst/>
          </a:prstGeom>
          <a:ln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TYPE YOUR TITLE 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sp>
        <p:nvSpPr>
          <p:cNvPr id="103" name="Rectangle 102"/>
          <p:cNvSpPr/>
          <p:nvPr/>
        </p:nvSpPr>
        <p:spPr>
          <a:xfrm flipH="1">
            <a:off x="4666539" y="3226571"/>
            <a:ext cx="2026933" cy="1061829"/>
          </a:xfrm>
          <a:prstGeom prst="rect">
            <a:avLst/>
          </a:prstGeom>
          <a:ln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3"/>
                </a:solidFill>
              </a:rPr>
              <a:t>TYPE YOUR TITLE 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sp>
        <p:nvSpPr>
          <p:cNvPr id="104" name="Rectangle 103"/>
          <p:cNvSpPr/>
          <p:nvPr/>
        </p:nvSpPr>
        <p:spPr>
          <a:xfrm flipH="1">
            <a:off x="6911701" y="3226571"/>
            <a:ext cx="2026933" cy="1061829"/>
          </a:xfrm>
          <a:prstGeom prst="rect">
            <a:avLst/>
          </a:prstGeom>
          <a:ln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4"/>
                </a:solidFill>
              </a:rPr>
              <a:t>TYPE YOUR TITLE 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</p:spTree>
    <p:extLst>
      <p:ext uri="{BB962C8B-B14F-4D97-AF65-F5344CB8AC3E}">
        <p14:creationId xmlns:p14="http://schemas.microsoft.com/office/powerpoint/2010/main" val="4235548401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Rectangle 205"/>
          <p:cNvSpPr/>
          <p:nvPr/>
        </p:nvSpPr>
        <p:spPr>
          <a:xfrm>
            <a:off x="158372" y="1257300"/>
            <a:ext cx="2163344" cy="32512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6828891" y="1257300"/>
            <a:ext cx="2163344" cy="32512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4605384" y="1257300"/>
            <a:ext cx="2163344" cy="32512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/>
          <p:cNvSpPr/>
          <p:nvPr/>
        </p:nvSpPr>
        <p:spPr>
          <a:xfrm>
            <a:off x="2381878" y="1257300"/>
            <a:ext cx="2163344" cy="32512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Business Progress Growth Dashboard</a:t>
            </a:r>
          </a:p>
        </p:txBody>
      </p:sp>
      <p:sp>
        <p:nvSpPr>
          <p:cNvPr id="205" name="Subtitle 20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Type Your Subtitle Here</a:t>
            </a:r>
          </a:p>
        </p:txBody>
      </p:sp>
      <p:grpSp>
        <p:nvGrpSpPr>
          <p:cNvPr id="179" name="Group 178"/>
          <p:cNvGrpSpPr/>
          <p:nvPr/>
        </p:nvGrpSpPr>
        <p:grpSpPr>
          <a:xfrm>
            <a:off x="220087" y="1702833"/>
            <a:ext cx="2026699" cy="1016050"/>
            <a:chOff x="371724" y="1621553"/>
            <a:chExt cx="2026699" cy="10160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923500" y="1925557"/>
              <a:ext cx="474923" cy="712046"/>
            </a:xfrm>
            <a:custGeom>
              <a:avLst/>
              <a:gdLst>
                <a:gd name="T0" fmla="*/ 0 w 297"/>
                <a:gd name="T1" fmla="*/ 116 h 444"/>
                <a:gd name="T2" fmla="*/ 133 w 297"/>
                <a:gd name="T3" fmla="*/ 444 h 444"/>
                <a:gd name="T4" fmla="*/ 297 w 297"/>
                <a:gd name="T5" fmla="*/ 444 h 444"/>
                <a:gd name="T6" fmla="*/ 116 w 297"/>
                <a:gd name="T7" fmla="*/ 0 h 444"/>
                <a:gd name="T8" fmla="*/ 0 w 297"/>
                <a:gd name="T9" fmla="*/ 11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444">
                  <a:moveTo>
                    <a:pt x="0" y="116"/>
                  </a:moveTo>
                  <a:cubicBezTo>
                    <a:pt x="82" y="201"/>
                    <a:pt x="133" y="316"/>
                    <a:pt x="133" y="444"/>
                  </a:cubicBezTo>
                  <a:cubicBezTo>
                    <a:pt x="297" y="444"/>
                    <a:pt x="297" y="444"/>
                    <a:pt x="297" y="444"/>
                  </a:cubicBezTo>
                  <a:cubicBezTo>
                    <a:pt x="297" y="271"/>
                    <a:pt x="228" y="114"/>
                    <a:pt x="116" y="0"/>
                  </a:cubicBezTo>
                  <a:lnTo>
                    <a:pt x="0" y="1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71724" y="1925557"/>
              <a:ext cx="476274" cy="712046"/>
            </a:xfrm>
            <a:custGeom>
              <a:avLst/>
              <a:gdLst>
                <a:gd name="T0" fmla="*/ 182 w 298"/>
                <a:gd name="T1" fmla="*/ 0 h 444"/>
                <a:gd name="T2" fmla="*/ 0 w 298"/>
                <a:gd name="T3" fmla="*/ 444 h 444"/>
                <a:gd name="T4" fmla="*/ 164 w 298"/>
                <a:gd name="T5" fmla="*/ 444 h 444"/>
                <a:gd name="T6" fmla="*/ 298 w 298"/>
                <a:gd name="T7" fmla="*/ 116 h 444"/>
                <a:gd name="T8" fmla="*/ 182 w 298"/>
                <a:gd name="T9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444">
                  <a:moveTo>
                    <a:pt x="182" y="0"/>
                  </a:moveTo>
                  <a:cubicBezTo>
                    <a:pt x="70" y="114"/>
                    <a:pt x="0" y="271"/>
                    <a:pt x="0" y="444"/>
                  </a:cubicBezTo>
                  <a:cubicBezTo>
                    <a:pt x="164" y="444"/>
                    <a:pt x="164" y="444"/>
                    <a:pt x="164" y="444"/>
                  </a:cubicBezTo>
                  <a:cubicBezTo>
                    <a:pt x="164" y="316"/>
                    <a:pt x="215" y="201"/>
                    <a:pt x="298" y="116"/>
                  </a:cubicBezTo>
                  <a:lnTo>
                    <a:pt x="18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75729" y="1621553"/>
              <a:ext cx="700562" cy="475598"/>
            </a:xfrm>
            <a:custGeom>
              <a:avLst/>
              <a:gdLst>
                <a:gd name="T0" fmla="*/ 438 w 438"/>
                <a:gd name="T1" fmla="*/ 164 h 297"/>
                <a:gd name="T2" fmla="*/ 438 w 438"/>
                <a:gd name="T3" fmla="*/ 0 h 297"/>
                <a:gd name="T4" fmla="*/ 0 w 438"/>
                <a:gd name="T5" fmla="*/ 182 h 297"/>
                <a:gd name="T6" fmla="*/ 116 w 438"/>
                <a:gd name="T7" fmla="*/ 297 h 297"/>
                <a:gd name="T8" fmla="*/ 438 w 438"/>
                <a:gd name="T9" fmla="*/ 16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297">
                  <a:moveTo>
                    <a:pt x="438" y="164"/>
                  </a:moveTo>
                  <a:cubicBezTo>
                    <a:pt x="438" y="0"/>
                    <a:pt x="438" y="0"/>
                    <a:pt x="438" y="0"/>
                  </a:cubicBezTo>
                  <a:cubicBezTo>
                    <a:pt x="268" y="2"/>
                    <a:pt x="113" y="71"/>
                    <a:pt x="0" y="182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200" y="216"/>
                    <a:pt x="313" y="166"/>
                    <a:pt x="438" y="16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395207" y="1621553"/>
              <a:ext cx="699211" cy="475598"/>
            </a:xfrm>
            <a:custGeom>
              <a:avLst/>
              <a:gdLst>
                <a:gd name="T0" fmla="*/ 321 w 437"/>
                <a:gd name="T1" fmla="*/ 297 h 297"/>
                <a:gd name="T2" fmla="*/ 437 w 437"/>
                <a:gd name="T3" fmla="*/ 182 h 297"/>
                <a:gd name="T4" fmla="*/ 0 w 437"/>
                <a:gd name="T5" fmla="*/ 0 h 297"/>
                <a:gd name="T6" fmla="*/ 0 w 437"/>
                <a:gd name="T7" fmla="*/ 164 h 297"/>
                <a:gd name="T8" fmla="*/ 321 w 437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97">
                  <a:moveTo>
                    <a:pt x="321" y="297"/>
                  </a:moveTo>
                  <a:cubicBezTo>
                    <a:pt x="437" y="182"/>
                    <a:pt x="437" y="182"/>
                    <a:pt x="437" y="182"/>
                  </a:cubicBezTo>
                  <a:cubicBezTo>
                    <a:pt x="324" y="71"/>
                    <a:pt x="170" y="2"/>
                    <a:pt x="0" y="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25" y="166"/>
                    <a:pt x="238" y="216"/>
                    <a:pt x="321" y="29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99374" y="2157952"/>
              <a:ext cx="447901" cy="479651"/>
            </a:xfrm>
            <a:custGeom>
              <a:avLst/>
              <a:gdLst>
                <a:gd name="T0" fmla="*/ 0 w 280"/>
                <a:gd name="T1" fmla="*/ 299 h 299"/>
                <a:gd name="T2" fmla="*/ 224 w 280"/>
                <a:gd name="T3" fmla="*/ 299 h 299"/>
                <a:gd name="T4" fmla="*/ 280 w 280"/>
                <a:gd name="T5" fmla="*/ 158 h 299"/>
                <a:gd name="T6" fmla="*/ 122 w 280"/>
                <a:gd name="T7" fmla="*/ 0 h 299"/>
                <a:gd name="T8" fmla="*/ 0 w 280"/>
                <a:gd name="T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299">
                  <a:moveTo>
                    <a:pt x="0" y="299"/>
                  </a:moveTo>
                  <a:cubicBezTo>
                    <a:pt x="224" y="299"/>
                    <a:pt x="224" y="299"/>
                    <a:pt x="224" y="299"/>
                  </a:cubicBezTo>
                  <a:cubicBezTo>
                    <a:pt x="224" y="244"/>
                    <a:pt x="245" y="195"/>
                    <a:pt x="280" y="158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47" y="77"/>
                    <a:pt x="0" y="183"/>
                    <a:pt x="0" y="2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907448" y="1949878"/>
              <a:ext cx="468843" cy="448575"/>
            </a:xfrm>
            <a:custGeom>
              <a:avLst/>
              <a:gdLst>
                <a:gd name="T0" fmla="*/ 0 w 293"/>
                <a:gd name="T1" fmla="*/ 121 h 280"/>
                <a:gd name="T2" fmla="*/ 159 w 293"/>
                <a:gd name="T3" fmla="*/ 280 h 280"/>
                <a:gd name="T4" fmla="*/ 293 w 293"/>
                <a:gd name="T5" fmla="*/ 224 h 280"/>
                <a:gd name="T6" fmla="*/ 293 w 293"/>
                <a:gd name="T7" fmla="*/ 0 h 280"/>
                <a:gd name="T8" fmla="*/ 0 w 293"/>
                <a:gd name="T9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80">
                  <a:moveTo>
                    <a:pt x="0" y="121"/>
                  </a:moveTo>
                  <a:cubicBezTo>
                    <a:pt x="159" y="280"/>
                    <a:pt x="159" y="280"/>
                    <a:pt x="159" y="280"/>
                  </a:cubicBezTo>
                  <a:cubicBezTo>
                    <a:pt x="194" y="247"/>
                    <a:pt x="241" y="226"/>
                    <a:pt x="293" y="224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179" y="2"/>
                    <a:pt x="76" y="48"/>
                    <a:pt x="0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624224" y="2157952"/>
              <a:ext cx="446549" cy="479651"/>
            </a:xfrm>
            <a:custGeom>
              <a:avLst/>
              <a:gdLst>
                <a:gd name="T0" fmla="*/ 0 w 279"/>
                <a:gd name="T1" fmla="*/ 158 h 299"/>
                <a:gd name="T2" fmla="*/ 55 w 279"/>
                <a:gd name="T3" fmla="*/ 299 h 299"/>
                <a:gd name="T4" fmla="*/ 279 w 279"/>
                <a:gd name="T5" fmla="*/ 299 h 299"/>
                <a:gd name="T6" fmla="*/ 158 w 279"/>
                <a:gd name="T7" fmla="*/ 0 h 299"/>
                <a:gd name="T8" fmla="*/ 0 w 279"/>
                <a:gd name="T9" fmla="*/ 15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299">
                  <a:moveTo>
                    <a:pt x="0" y="158"/>
                  </a:moveTo>
                  <a:cubicBezTo>
                    <a:pt x="34" y="195"/>
                    <a:pt x="55" y="244"/>
                    <a:pt x="55" y="299"/>
                  </a:cubicBezTo>
                  <a:cubicBezTo>
                    <a:pt x="279" y="299"/>
                    <a:pt x="279" y="299"/>
                    <a:pt x="279" y="299"/>
                  </a:cubicBezTo>
                  <a:cubicBezTo>
                    <a:pt x="279" y="183"/>
                    <a:pt x="233" y="77"/>
                    <a:pt x="158" y="0"/>
                  </a:cubicBezTo>
                  <a:lnTo>
                    <a:pt x="0" y="1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395207" y="1949878"/>
              <a:ext cx="467492" cy="448575"/>
            </a:xfrm>
            <a:custGeom>
              <a:avLst/>
              <a:gdLst>
                <a:gd name="T0" fmla="*/ 0 w 292"/>
                <a:gd name="T1" fmla="*/ 0 h 280"/>
                <a:gd name="T2" fmla="*/ 0 w 292"/>
                <a:gd name="T3" fmla="*/ 224 h 280"/>
                <a:gd name="T4" fmla="*/ 134 w 292"/>
                <a:gd name="T5" fmla="*/ 280 h 280"/>
                <a:gd name="T6" fmla="*/ 292 w 292"/>
                <a:gd name="T7" fmla="*/ 121 h 280"/>
                <a:gd name="T8" fmla="*/ 0 w 292"/>
                <a:gd name="T9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280">
                  <a:moveTo>
                    <a:pt x="0" y="0"/>
                  </a:moveTo>
                  <a:cubicBezTo>
                    <a:pt x="0" y="224"/>
                    <a:pt x="0" y="224"/>
                    <a:pt x="0" y="224"/>
                  </a:cubicBezTo>
                  <a:cubicBezTo>
                    <a:pt x="52" y="226"/>
                    <a:pt x="99" y="247"/>
                    <a:pt x="134" y="280"/>
                  </a:cubicBezTo>
                  <a:cubicBezTo>
                    <a:pt x="292" y="121"/>
                    <a:pt x="292" y="121"/>
                    <a:pt x="292" y="121"/>
                  </a:cubicBezTo>
                  <a:cubicBezTo>
                    <a:pt x="217" y="48"/>
                    <a:pt x="113" y="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21" name="Group 20"/>
          <p:cNvGrpSpPr/>
          <p:nvPr/>
        </p:nvGrpSpPr>
        <p:grpSpPr>
          <a:xfrm rot="17203569">
            <a:off x="784786" y="2236192"/>
            <a:ext cx="898652" cy="916742"/>
            <a:chOff x="3516138" y="2578894"/>
            <a:chExt cx="2111726" cy="2154238"/>
          </a:xfrm>
        </p:grpSpPr>
        <p:grpSp>
          <p:nvGrpSpPr>
            <p:cNvPr id="18" name="Group 17"/>
            <p:cNvGrpSpPr/>
            <p:nvPr/>
          </p:nvGrpSpPr>
          <p:grpSpPr>
            <a:xfrm>
              <a:off x="4410076" y="2586038"/>
              <a:ext cx="323850" cy="1225550"/>
              <a:chOff x="4410076" y="2586038"/>
              <a:chExt cx="323850" cy="1225550"/>
            </a:xfrm>
          </p:grpSpPr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4410076" y="2586038"/>
                <a:ext cx="323850" cy="1225550"/>
              </a:xfrm>
              <a:custGeom>
                <a:avLst/>
                <a:gdLst>
                  <a:gd name="T0" fmla="*/ 43 w 86"/>
                  <a:gd name="T1" fmla="*/ 0 h 325"/>
                  <a:gd name="T2" fmla="*/ 3 w 86"/>
                  <a:gd name="T3" fmla="*/ 279 h 325"/>
                  <a:gd name="T4" fmla="*/ 43 w 86"/>
                  <a:gd name="T5" fmla="*/ 325 h 325"/>
                  <a:gd name="T6" fmla="*/ 82 w 86"/>
                  <a:gd name="T7" fmla="*/ 279 h 325"/>
                  <a:gd name="T8" fmla="*/ 43 w 86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325">
                    <a:moveTo>
                      <a:pt x="43" y="0"/>
                    </a:moveTo>
                    <a:cubicBezTo>
                      <a:pt x="3" y="279"/>
                      <a:pt x="3" y="279"/>
                      <a:pt x="3" y="279"/>
                    </a:cubicBezTo>
                    <a:cubicBezTo>
                      <a:pt x="0" y="303"/>
                      <a:pt x="18" y="325"/>
                      <a:pt x="43" y="325"/>
                    </a:cubicBezTo>
                    <a:cubicBezTo>
                      <a:pt x="67" y="325"/>
                      <a:pt x="86" y="303"/>
                      <a:pt x="82" y="27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6" name="Oval 14"/>
              <p:cNvSpPr>
                <a:spLocks noChangeArrowheads="1"/>
              </p:cNvSpPr>
              <p:nvPr/>
            </p:nvSpPr>
            <p:spPr bwMode="auto">
              <a:xfrm>
                <a:off x="4451351" y="3535363"/>
                <a:ext cx="236538" cy="241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sp>
          <p:nvSpPr>
            <p:cNvPr id="17" name="Oval 14"/>
            <p:cNvSpPr>
              <a:spLocks noChangeArrowheads="1"/>
            </p:cNvSpPr>
            <p:nvPr/>
          </p:nvSpPr>
          <p:spPr bwMode="auto">
            <a:xfrm>
              <a:off x="3516138" y="2578894"/>
              <a:ext cx="2111726" cy="215423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2" name="Rectangle 21"/>
          <p:cNvSpPr/>
          <p:nvPr/>
        </p:nvSpPr>
        <p:spPr>
          <a:xfrm rot="17561845" flipH="1">
            <a:off x="323153" y="2293610"/>
            <a:ext cx="203581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Bad</a:t>
            </a:r>
          </a:p>
        </p:txBody>
      </p:sp>
      <p:sp>
        <p:nvSpPr>
          <p:cNvPr id="26" name="Rectangle 25"/>
          <p:cNvSpPr/>
          <p:nvPr/>
        </p:nvSpPr>
        <p:spPr>
          <a:xfrm rot="4038155">
            <a:off x="1905422" y="2293610"/>
            <a:ext cx="275717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Good</a:t>
            </a:r>
          </a:p>
        </p:txBody>
      </p:sp>
      <p:sp>
        <p:nvSpPr>
          <p:cNvPr id="27" name="Rectangle 26"/>
          <p:cNvSpPr/>
          <p:nvPr/>
        </p:nvSpPr>
        <p:spPr>
          <a:xfrm rot="1419638" flipH="1">
            <a:off x="1374528" y="1846924"/>
            <a:ext cx="424796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</a:t>
            </a:r>
          </a:p>
        </p:txBody>
      </p:sp>
      <p:sp>
        <p:nvSpPr>
          <p:cNvPr id="28" name="Rectangle 27"/>
          <p:cNvSpPr/>
          <p:nvPr/>
        </p:nvSpPr>
        <p:spPr>
          <a:xfrm rot="20180362">
            <a:off x="758667" y="1846924"/>
            <a:ext cx="245260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Poor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79837" y="2475075"/>
            <a:ext cx="123704" cy="123703"/>
            <a:chOff x="1362075" y="1257300"/>
            <a:chExt cx="511176" cy="511175"/>
          </a:xfrm>
          <a:solidFill>
            <a:schemeClr val="bg1"/>
          </a:solidFill>
        </p:grpSpPr>
        <p:sp>
          <p:nvSpPr>
            <p:cNvPr id="33" name="Freeform 68"/>
            <p:cNvSpPr>
              <a:spLocks noEditPoints="1"/>
            </p:cNvSpPr>
            <p:nvPr/>
          </p:nvSpPr>
          <p:spPr bwMode="auto">
            <a:xfrm>
              <a:off x="1458913" y="1257300"/>
              <a:ext cx="317500" cy="511175"/>
            </a:xfrm>
            <a:custGeom>
              <a:avLst/>
              <a:gdLst>
                <a:gd name="T0" fmla="*/ 901 w 2208"/>
                <a:gd name="T1" fmla="*/ 3267 h 3542"/>
                <a:gd name="T2" fmla="*/ 1149 w 2208"/>
                <a:gd name="T3" fmla="*/ 3332 h 3542"/>
                <a:gd name="T4" fmla="*/ 1368 w 2208"/>
                <a:gd name="T5" fmla="*/ 3209 h 3542"/>
                <a:gd name="T6" fmla="*/ 632 w 2208"/>
                <a:gd name="T7" fmla="*/ 2655 h 3542"/>
                <a:gd name="T8" fmla="*/ 541 w 2208"/>
                <a:gd name="T9" fmla="*/ 2771 h 3542"/>
                <a:gd name="T10" fmla="*/ 632 w 2208"/>
                <a:gd name="T11" fmla="*/ 2887 h 3542"/>
                <a:gd name="T12" fmla="*/ 1641 w 2208"/>
                <a:gd name="T13" fmla="*/ 2845 h 3542"/>
                <a:gd name="T14" fmla="*/ 1641 w 2208"/>
                <a:gd name="T15" fmla="*/ 2697 h 3542"/>
                <a:gd name="T16" fmla="*/ 660 w 2208"/>
                <a:gd name="T17" fmla="*/ 2208 h 3542"/>
                <a:gd name="T18" fmla="*/ 544 w 2208"/>
                <a:gd name="T19" fmla="*/ 2299 h 3542"/>
                <a:gd name="T20" fmla="*/ 607 w 2208"/>
                <a:gd name="T21" fmla="*/ 2433 h 3542"/>
                <a:gd name="T22" fmla="*/ 1622 w 2208"/>
                <a:gd name="T23" fmla="*/ 2419 h 3542"/>
                <a:gd name="T24" fmla="*/ 1655 w 2208"/>
                <a:gd name="T25" fmla="*/ 2274 h 3542"/>
                <a:gd name="T26" fmla="*/ 660 w 2208"/>
                <a:gd name="T27" fmla="*/ 2208 h 3542"/>
                <a:gd name="T28" fmla="*/ 738 w 2208"/>
                <a:gd name="T29" fmla="*/ 286 h 3542"/>
                <a:gd name="T30" fmla="*/ 398 w 2208"/>
                <a:gd name="T31" fmla="*/ 552 h 3542"/>
                <a:gd name="T32" fmla="*/ 221 w 2208"/>
                <a:gd name="T33" fmla="*/ 951 h 3542"/>
                <a:gd name="T34" fmla="*/ 249 w 2208"/>
                <a:gd name="T35" fmla="*/ 1372 h 3542"/>
                <a:gd name="T36" fmla="*/ 450 w 2208"/>
                <a:gd name="T37" fmla="*/ 1717 h 3542"/>
                <a:gd name="T38" fmla="*/ 645 w 2208"/>
                <a:gd name="T39" fmla="*/ 1897 h 3542"/>
                <a:gd name="T40" fmla="*/ 778 w 2208"/>
                <a:gd name="T41" fmla="*/ 1592 h 3542"/>
                <a:gd name="T42" fmla="*/ 604 w 2208"/>
                <a:gd name="T43" fmla="*/ 1335 h 3542"/>
                <a:gd name="T44" fmla="*/ 713 w 2208"/>
                <a:gd name="T45" fmla="*/ 1267 h 3542"/>
                <a:gd name="T46" fmla="*/ 977 w 2208"/>
                <a:gd name="T47" fmla="*/ 1509 h 3542"/>
                <a:gd name="T48" fmla="*/ 1224 w 2208"/>
                <a:gd name="T49" fmla="*/ 1528 h 3542"/>
                <a:gd name="T50" fmla="*/ 1472 w 2208"/>
                <a:gd name="T51" fmla="*/ 1271 h 3542"/>
                <a:gd name="T52" fmla="*/ 1593 w 2208"/>
                <a:gd name="T53" fmla="*/ 1315 h 3542"/>
                <a:gd name="T54" fmla="*/ 1579 w 2208"/>
                <a:gd name="T55" fmla="*/ 1443 h 3542"/>
                <a:gd name="T56" fmla="*/ 1558 w 2208"/>
                <a:gd name="T57" fmla="*/ 1916 h 3542"/>
                <a:gd name="T58" fmla="*/ 1709 w 2208"/>
                <a:gd name="T59" fmla="*/ 1765 h 3542"/>
                <a:gd name="T60" fmla="*/ 1937 w 2208"/>
                <a:gd name="T61" fmla="*/ 1435 h 3542"/>
                <a:gd name="T62" fmla="*/ 1997 w 2208"/>
                <a:gd name="T63" fmla="*/ 1027 h 3542"/>
                <a:gd name="T64" fmla="*/ 1852 w 2208"/>
                <a:gd name="T65" fmla="*/ 611 h 3542"/>
                <a:gd name="T66" fmla="*/ 1535 w 2208"/>
                <a:gd name="T67" fmla="*/ 318 h 3542"/>
                <a:gd name="T68" fmla="*/ 1104 w 2208"/>
                <a:gd name="T69" fmla="*/ 207 h 3542"/>
                <a:gd name="T70" fmla="*/ 1514 w 2208"/>
                <a:gd name="T71" fmla="*/ 79 h 3542"/>
                <a:gd name="T72" fmla="*/ 1912 w 2208"/>
                <a:gd name="T73" fmla="*/ 353 h 3542"/>
                <a:gd name="T74" fmla="*/ 2157 w 2208"/>
                <a:gd name="T75" fmla="*/ 772 h 3542"/>
                <a:gd name="T76" fmla="*/ 2197 w 2208"/>
                <a:gd name="T77" fmla="*/ 1263 h 3542"/>
                <a:gd name="T78" fmla="*/ 2032 w 2208"/>
                <a:gd name="T79" fmla="*/ 1702 h 3542"/>
                <a:gd name="T80" fmla="*/ 1763 w 2208"/>
                <a:gd name="T81" fmla="*/ 2082 h 3542"/>
                <a:gd name="T82" fmla="*/ 1873 w 2208"/>
                <a:gd name="T83" fmla="*/ 2285 h 3542"/>
                <a:gd name="T84" fmla="*/ 1812 w 2208"/>
                <a:gd name="T85" fmla="*/ 2518 h 3542"/>
                <a:gd name="T86" fmla="*/ 1871 w 2208"/>
                <a:gd name="T87" fmla="*/ 2729 h 3542"/>
                <a:gd name="T88" fmla="*/ 1809 w 2208"/>
                <a:gd name="T89" fmla="*/ 2967 h 3542"/>
                <a:gd name="T90" fmla="*/ 1633 w 2208"/>
                <a:gd name="T91" fmla="*/ 3137 h 3542"/>
                <a:gd name="T92" fmla="*/ 1460 w 2208"/>
                <a:gd name="T93" fmla="*/ 3410 h 3542"/>
                <a:gd name="T94" fmla="*/ 1162 w 2208"/>
                <a:gd name="T95" fmla="*/ 3539 h 3542"/>
                <a:gd name="T96" fmla="*/ 837 w 2208"/>
                <a:gd name="T97" fmla="*/ 3472 h 3542"/>
                <a:gd name="T98" fmla="*/ 615 w 2208"/>
                <a:gd name="T99" fmla="*/ 3240 h 3542"/>
                <a:gd name="T100" fmla="*/ 455 w 2208"/>
                <a:gd name="T101" fmla="*/ 3025 h 3542"/>
                <a:gd name="T102" fmla="*/ 337 w 2208"/>
                <a:gd name="T103" fmla="*/ 2814 h 3542"/>
                <a:gd name="T104" fmla="*/ 396 w 2208"/>
                <a:gd name="T105" fmla="*/ 2580 h 3542"/>
                <a:gd name="T106" fmla="*/ 337 w 2208"/>
                <a:gd name="T107" fmla="*/ 2369 h 3542"/>
                <a:gd name="T108" fmla="*/ 392 w 2208"/>
                <a:gd name="T109" fmla="*/ 2139 h 3542"/>
                <a:gd name="T110" fmla="*/ 270 w 2208"/>
                <a:gd name="T111" fmla="*/ 1828 h 3542"/>
                <a:gd name="T112" fmla="*/ 46 w 2208"/>
                <a:gd name="T113" fmla="*/ 1418 h 3542"/>
                <a:gd name="T114" fmla="*/ 13 w 2208"/>
                <a:gd name="T115" fmla="*/ 934 h 3542"/>
                <a:gd name="T116" fmla="*/ 195 w 2208"/>
                <a:gd name="T117" fmla="*/ 479 h 3542"/>
                <a:gd name="T118" fmla="*/ 547 w 2208"/>
                <a:gd name="T119" fmla="*/ 151 h 3542"/>
                <a:gd name="T120" fmla="*/ 1018 w 2208"/>
                <a:gd name="T121" fmla="*/ 3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08" h="3542">
                  <a:moveTo>
                    <a:pt x="779" y="3098"/>
                  </a:moveTo>
                  <a:lnTo>
                    <a:pt x="795" y="3137"/>
                  </a:lnTo>
                  <a:lnTo>
                    <a:pt x="815" y="3175"/>
                  </a:lnTo>
                  <a:lnTo>
                    <a:pt x="840" y="3209"/>
                  </a:lnTo>
                  <a:lnTo>
                    <a:pt x="869" y="3240"/>
                  </a:lnTo>
                  <a:lnTo>
                    <a:pt x="901" y="3267"/>
                  </a:lnTo>
                  <a:lnTo>
                    <a:pt x="937" y="3291"/>
                  </a:lnTo>
                  <a:lnTo>
                    <a:pt x="975" y="3309"/>
                  </a:lnTo>
                  <a:lnTo>
                    <a:pt x="1016" y="3323"/>
                  </a:lnTo>
                  <a:lnTo>
                    <a:pt x="1059" y="3332"/>
                  </a:lnTo>
                  <a:lnTo>
                    <a:pt x="1104" y="3335"/>
                  </a:lnTo>
                  <a:lnTo>
                    <a:pt x="1149" y="3332"/>
                  </a:lnTo>
                  <a:lnTo>
                    <a:pt x="1192" y="3323"/>
                  </a:lnTo>
                  <a:lnTo>
                    <a:pt x="1233" y="3309"/>
                  </a:lnTo>
                  <a:lnTo>
                    <a:pt x="1271" y="3291"/>
                  </a:lnTo>
                  <a:lnTo>
                    <a:pt x="1307" y="3267"/>
                  </a:lnTo>
                  <a:lnTo>
                    <a:pt x="1339" y="3240"/>
                  </a:lnTo>
                  <a:lnTo>
                    <a:pt x="1368" y="3209"/>
                  </a:lnTo>
                  <a:lnTo>
                    <a:pt x="1393" y="3175"/>
                  </a:lnTo>
                  <a:lnTo>
                    <a:pt x="1413" y="3137"/>
                  </a:lnTo>
                  <a:lnTo>
                    <a:pt x="1429" y="3098"/>
                  </a:lnTo>
                  <a:lnTo>
                    <a:pt x="779" y="3098"/>
                  </a:lnTo>
                  <a:close/>
                  <a:moveTo>
                    <a:pt x="660" y="2653"/>
                  </a:moveTo>
                  <a:lnTo>
                    <a:pt x="632" y="2655"/>
                  </a:lnTo>
                  <a:lnTo>
                    <a:pt x="607" y="2665"/>
                  </a:lnTo>
                  <a:lnTo>
                    <a:pt x="586" y="2679"/>
                  </a:lnTo>
                  <a:lnTo>
                    <a:pt x="567" y="2697"/>
                  </a:lnTo>
                  <a:lnTo>
                    <a:pt x="553" y="2719"/>
                  </a:lnTo>
                  <a:lnTo>
                    <a:pt x="544" y="2745"/>
                  </a:lnTo>
                  <a:lnTo>
                    <a:pt x="541" y="2771"/>
                  </a:lnTo>
                  <a:lnTo>
                    <a:pt x="544" y="2798"/>
                  </a:lnTo>
                  <a:lnTo>
                    <a:pt x="553" y="2824"/>
                  </a:lnTo>
                  <a:lnTo>
                    <a:pt x="567" y="2845"/>
                  </a:lnTo>
                  <a:lnTo>
                    <a:pt x="586" y="2864"/>
                  </a:lnTo>
                  <a:lnTo>
                    <a:pt x="607" y="2878"/>
                  </a:lnTo>
                  <a:lnTo>
                    <a:pt x="632" y="2887"/>
                  </a:lnTo>
                  <a:lnTo>
                    <a:pt x="660" y="2889"/>
                  </a:lnTo>
                  <a:lnTo>
                    <a:pt x="1548" y="2889"/>
                  </a:lnTo>
                  <a:lnTo>
                    <a:pt x="1576" y="2887"/>
                  </a:lnTo>
                  <a:lnTo>
                    <a:pt x="1601" y="2878"/>
                  </a:lnTo>
                  <a:lnTo>
                    <a:pt x="1622" y="2864"/>
                  </a:lnTo>
                  <a:lnTo>
                    <a:pt x="1641" y="2845"/>
                  </a:lnTo>
                  <a:lnTo>
                    <a:pt x="1655" y="2824"/>
                  </a:lnTo>
                  <a:lnTo>
                    <a:pt x="1664" y="2798"/>
                  </a:lnTo>
                  <a:lnTo>
                    <a:pt x="1668" y="2771"/>
                  </a:lnTo>
                  <a:lnTo>
                    <a:pt x="1664" y="2745"/>
                  </a:lnTo>
                  <a:lnTo>
                    <a:pt x="1655" y="2719"/>
                  </a:lnTo>
                  <a:lnTo>
                    <a:pt x="1641" y="2697"/>
                  </a:lnTo>
                  <a:lnTo>
                    <a:pt x="1622" y="2679"/>
                  </a:lnTo>
                  <a:lnTo>
                    <a:pt x="1601" y="2665"/>
                  </a:lnTo>
                  <a:lnTo>
                    <a:pt x="1576" y="2655"/>
                  </a:lnTo>
                  <a:lnTo>
                    <a:pt x="1548" y="2653"/>
                  </a:lnTo>
                  <a:lnTo>
                    <a:pt x="660" y="2653"/>
                  </a:lnTo>
                  <a:close/>
                  <a:moveTo>
                    <a:pt x="660" y="2208"/>
                  </a:moveTo>
                  <a:lnTo>
                    <a:pt x="632" y="2211"/>
                  </a:lnTo>
                  <a:lnTo>
                    <a:pt x="607" y="2221"/>
                  </a:lnTo>
                  <a:lnTo>
                    <a:pt x="586" y="2235"/>
                  </a:lnTo>
                  <a:lnTo>
                    <a:pt x="567" y="2253"/>
                  </a:lnTo>
                  <a:lnTo>
                    <a:pt x="553" y="2274"/>
                  </a:lnTo>
                  <a:lnTo>
                    <a:pt x="544" y="2299"/>
                  </a:lnTo>
                  <a:lnTo>
                    <a:pt x="541" y="2327"/>
                  </a:lnTo>
                  <a:lnTo>
                    <a:pt x="544" y="2354"/>
                  </a:lnTo>
                  <a:lnTo>
                    <a:pt x="553" y="2379"/>
                  </a:lnTo>
                  <a:lnTo>
                    <a:pt x="567" y="2401"/>
                  </a:lnTo>
                  <a:lnTo>
                    <a:pt x="586" y="2419"/>
                  </a:lnTo>
                  <a:lnTo>
                    <a:pt x="607" y="2433"/>
                  </a:lnTo>
                  <a:lnTo>
                    <a:pt x="632" y="2442"/>
                  </a:lnTo>
                  <a:lnTo>
                    <a:pt x="660" y="2445"/>
                  </a:lnTo>
                  <a:lnTo>
                    <a:pt x="1548" y="2445"/>
                  </a:lnTo>
                  <a:lnTo>
                    <a:pt x="1576" y="2442"/>
                  </a:lnTo>
                  <a:lnTo>
                    <a:pt x="1601" y="2433"/>
                  </a:lnTo>
                  <a:lnTo>
                    <a:pt x="1622" y="2419"/>
                  </a:lnTo>
                  <a:lnTo>
                    <a:pt x="1641" y="2401"/>
                  </a:lnTo>
                  <a:lnTo>
                    <a:pt x="1655" y="2379"/>
                  </a:lnTo>
                  <a:lnTo>
                    <a:pt x="1664" y="2354"/>
                  </a:lnTo>
                  <a:lnTo>
                    <a:pt x="1668" y="2327"/>
                  </a:lnTo>
                  <a:lnTo>
                    <a:pt x="1664" y="2299"/>
                  </a:lnTo>
                  <a:lnTo>
                    <a:pt x="1655" y="2274"/>
                  </a:lnTo>
                  <a:lnTo>
                    <a:pt x="1641" y="2253"/>
                  </a:lnTo>
                  <a:lnTo>
                    <a:pt x="1622" y="2235"/>
                  </a:lnTo>
                  <a:lnTo>
                    <a:pt x="1601" y="2221"/>
                  </a:lnTo>
                  <a:lnTo>
                    <a:pt x="1576" y="2211"/>
                  </a:lnTo>
                  <a:lnTo>
                    <a:pt x="1548" y="2208"/>
                  </a:lnTo>
                  <a:lnTo>
                    <a:pt x="660" y="2208"/>
                  </a:lnTo>
                  <a:close/>
                  <a:moveTo>
                    <a:pt x="1104" y="207"/>
                  </a:moveTo>
                  <a:lnTo>
                    <a:pt x="1027" y="210"/>
                  </a:lnTo>
                  <a:lnTo>
                    <a:pt x="952" y="220"/>
                  </a:lnTo>
                  <a:lnTo>
                    <a:pt x="878" y="236"/>
                  </a:lnTo>
                  <a:lnTo>
                    <a:pt x="807" y="258"/>
                  </a:lnTo>
                  <a:lnTo>
                    <a:pt x="738" y="286"/>
                  </a:lnTo>
                  <a:lnTo>
                    <a:pt x="673" y="318"/>
                  </a:lnTo>
                  <a:lnTo>
                    <a:pt x="610" y="355"/>
                  </a:lnTo>
                  <a:lnTo>
                    <a:pt x="551" y="398"/>
                  </a:lnTo>
                  <a:lnTo>
                    <a:pt x="496" y="445"/>
                  </a:lnTo>
                  <a:lnTo>
                    <a:pt x="445" y="497"/>
                  </a:lnTo>
                  <a:lnTo>
                    <a:pt x="398" y="552"/>
                  </a:lnTo>
                  <a:lnTo>
                    <a:pt x="356" y="611"/>
                  </a:lnTo>
                  <a:lnTo>
                    <a:pt x="318" y="673"/>
                  </a:lnTo>
                  <a:lnTo>
                    <a:pt x="285" y="738"/>
                  </a:lnTo>
                  <a:lnTo>
                    <a:pt x="258" y="807"/>
                  </a:lnTo>
                  <a:lnTo>
                    <a:pt x="237" y="878"/>
                  </a:lnTo>
                  <a:lnTo>
                    <a:pt x="221" y="951"/>
                  </a:lnTo>
                  <a:lnTo>
                    <a:pt x="211" y="1027"/>
                  </a:lnTo>
                  <a:lnTo>
                    <a:pt x="208" y="1104"/>
                  </a:lnTo>
                  <a:lnTo>
                    <a:pt x="210" y="1173"/>
                  </a:lnTo>
                  <a:lnTo>
                    <a:pt x="217" y="1241"/>
                  </a:lnTo>
                  <a:lnTo>
                    <a:pt x="230" y="1307"/>
                  </a:lnTo>
                  <a:lnTo>
                    <a:pt x="249" y="1372"/>
                  </a:lnTo>
                  <a:lnTo>
                    <a:pt x="271" y="1435"/>
                  </a:lnTo>
                  <a:lnTo>
                    <a:pt x="298" y="1497"/>
                  </a:lnTo>
                  <a:lnTo>
                    <a:pt x="329" y="1556"/>
                  </a:lnTo>
                  <a:lnTo>
                    <a:pt x="366" y="1612"/>
                  </a:lnTo>
                  <a:lnTo>
                    <a:pt x="405" y="1667"/>
                  </a:lnTo>
                  <a:lnTo>
                    <a:pt x="450" y="1717"/>
                  </a:lnTo>
                  <a:lnTo>
                    <a:pt x="499" y="1765"/>
                  </a:lnTo>
                  <a:lnTo>
                    <a:pt x="550" y="1810"/>
                  </a:lnTo>
                  <a:lnTo>
                    <a:pt x="606" y="1849"/>
                  </a:lnTo>
                  <a:lnTo>
                    <a:pt x="622" y="1862"/>
                  </a:lnTo>
                  <a:lnTo>
                    <a:pt x="635" y="1878"/>
                  </a:lnTo>
                  <a:lnTo>
                    <a:pt x="645" y="1897"/>
                  </a:lnTo>
                  <a:lnTo>
                    <a:pt x="650" y="1916"/>
                  </a:lnTo>
                  <a:lnTo>
                    <a:pt x="652" y="1936"/>
                  </a:lnTo>
                  <a:lnTo>
                    <a:pt x="652" y="2001"/>
                  </a:lnTo>
                  <a:lnTo>
                    <a:pt x="660" y="2001"/>
                  </a:lnTo>
                  <a:lnTo>
                    <a:pt x="778" y="2001"/>
                  </a:lnTo>
                  <a:lnTo>
                    <a:pt x="778" y="1592"/>
                  </a:lnTo>
                  <a:lnTo>
                    <a:pt x="629" y="1443"/>
                  </a:lnTo>
                  <a:lnTo>
                    <a:pt x="615" y="1424"/>
                  </a:lnTo>
                  <a:lnTo>
                    <a:pt x="604" y="1403"/>
                  </a:lnTo>
                  <a:lnTo>
                    <a:pt x="600" y="1380"/>
                  </a:lnTo>
                  <a:lnTo>
                    <a:pt x="600" y="1358"/>
                  </a:lnTo>
                  <a:lnTo>
                    <a:pt x="604" y="1335"/>
                  </a:lnTo>
                  <a:lnTo>
                    <a:pt x="615" y="1315"/>
                  </a:lnTo>
                  <a:lnTo>
                    <a:pt x="629" y="1296"/>
                  </a:lnTo>
                  <a:lnTo>
                    <a:pt x="648" y="1282"/>
                  </a:lnTo>
                  <a:lnTo>
                    <a:pt x="668" y="1271"/>
                  </a:lnTo>
                  <a:lnTo>
                    <a:pt x="691" y="1267"/>
                  </a:lnTo>
                  <a:lnTo>
                    <a:pt x="713" y="1267"/>
                  </a:lnTo>
                  <a:lnTo>
                    <a:pt x="736" y="1271"/>
                  </a:lnTo>
                  <a:lnTo>
                    <a:pt x="757" y="1282"/>
                  </a:lnTo>
                  <a:lnTo>
                    <a:pt x="776" y="1296"/>
                  </a:lnTo>
                  <a:lnTo>
                    <a:pt x="955" y="1476"/>
                  </a:lnTo>
                  <a:lnTo>
                    <a:pt x="968" y="1491"/>
                  </a:lnTo>
                  <a:lnTo>
                    <a:pt x="977" y="1509"/>
                  </a:lnTo>
                  <a:lnTo>
                    <a:pt x="984" y="1528"/>
                  </a:lnTo>
                  <a:lnTo>
                    <a:pt x="986" y="1549"/>
                  </a:lnTo>
                  <a:lnTo>
                    <a:pt x="986" y="2001"/>
                  </a:lnTo>
                  <a:lnTo>
                    <a:pt x="1222" y="2001"/>
                  </a:lnTo>
                  <a:lnTo>
                    <a:pt x="1222" y="1549"/>
                  </a:lnTo>
                  <a:lnTo>
                    <a:pt x="1224" y="1528"/>
                  </a:lnTo>
                  <a:lnTo>
                    <a:pt x="1231" y="1509"/>
                  </a:lnTo>
                  <a:lnTo>
                    <a:pt x="1240" y="1491"/>
                  </a:lnTo>
                  <a:lnTo>
                    <a:pt x="1253" y="1476"/>
                  </a:lnTo>
                  <a:lnTo>
                    <a:pt x="1432" y="1296"/>
                  </a:lnTo>
                  <a:lnTo>
                    <a:pt x="1451" y="1282"/>
                  </a:lnTo>
                  <a:lnTo>
                    <a:pt x="1472" y="1271"/>
                  </a:lnTo>
                  <a:lnTo>
                    <a:pt x="1495" y="1267"/>
                  </a:lnTo>
                  <a:lnTo>
                    <a:pt x="1517" y="1267"/>
                  </a:lnTo>
                  <a:lnTo>
                    <a:pt x="1540" y="1271"/>
                  </a:lnTo>
                  <a:lnTo>
                    <a:pt x="1560" y="1282"/>
                  </a:lnTo>
                  <a:lnTo>
                    <a:pt x="1579" y="1296"/>
                  </a:lnTo>
                  <a:lnTo>
                    <a:pt x="1593" y="1315"/>
                  </a:lnTo>
                  <a:lnTo>
                    <a:pt x="1604" y="1335"/>
                  </a:lnTo>
                  <a:lnTo>
                    <a:pt x="1608" y="1358"/>
                  </a:lnTo>
                  <a:lnTo>
                    <a:pt x="1608" y="1380"/>
                  </a:lnTo>
                  <a:lnTo>
                    <a:pt x="1604" y="1403"/>
                  </a:lnTo>
                  <a:lnTo>
                    <a:pt x="1593" y="1424"/>
                  </a:lnTo>
                  <a:lnTo>
                    <a:pt x="1579" y="1443"/>
                  </a:lnTo>
                  <a:lnTo>
                    <a:pt x="1430" y="1592"/>
                  </a:lnTo>
                  <a:lnTo>
                    <a:pt x="1430" y="2001"/>
                  </a:lnTo>
                  <a:lnTo>
                    <a:pt x="1548" y="2001"/>
                  </a:lnTo>
                  <a:lnTo>
                    <a:pt x="1556" y="2001"/>
                  </a:lnTo>
                  <a:lnTo>
                    <a:pt x="1556" y="1936"/>
                  </a:lnTo>
                  <a:lnTo>
                    <a:pt x="1558" y="1916"/>
                  </a:lnTo>
                  <a:lnTo>
                    <a:pt x="1563" y="1897"/>
                  </a:lnTo>
                  <a:lnTo>
                    <a:pt x="1573" y="1878"/>
                  </a:lnTo>
                  <a:lnTo>
                    <a:pt x="1586" y="1862"/>
                  </a:lnTo>
                  <a:lnTo>
                    <a:pt x="1602" y="1849"/>
                  </a:lnTo>
                  <a:lnTo>
                    <a:pt x="1658" y="1810"/>
                  </a:lnTo>
                  <a:lnTo>
                    <a:pt x="1709" y="1765"/>
                  </a:lnTo>
                  <a:lnTo>
                    <a:pt x="1758" y="1717"/>
                  </a:lnTo>
                  <a:lnTo>
                    <a:pt x="1803" y="1667"/>
                  </a:lnTo>
                  <a:lnTo>
                    <a:pt x="1842" y="1612"/>
                  </a:lnTo>
                  <a:lnTo>
                    <a:pt x="1879" y="1556"/>
                  </a:lnTo>
                  <a:lnTo>
                    <a:pt x="1910" y="1497"/>
                  </a:lnTo>
                  <a:lnTo>
                    <a:pt x="1937" y="1435"/>
                  </a:lnTo>
                  <a:lnTo>
                    <a:pt x="1959" y="1372"/>
                  </a:lnTo>
                  <a:lnTo>
                    <a:pt x="1978" y="1307"/>
                  </a:lnTo>
                  <a:lnTo>
                    <a:pt x="1991" y="1241"/>
                  </a:lnTo>
                  <a:lnTo>
                    <a:pt x="1998" y="1173"/>
                  </a:lnTo>
                  <a:lnTo>
                    <a:pt x="2000" y="1104"/>
                  </a:lnTo>
                  <a:lnTo>
                    <a:pt x="1997" y="1027"/>
                  </a:lnTo>
                  <a:lnTo>
                    <a:pt x="1987" y="951"/>
                  </a:lnTo>
                  <a:lnTo>
                    <a:pt x="1971" y="878"/>
                  </a:lnTo>
                  <a:lnTo>
                    <a:pt x="1950" y="807"/>
                  </a:lnTo>
                  <a:lnTo>
                    <a:pt x="1923" y="738"/>
                  </a:lnTo>
                  <a:lnTo>
                    <a:pt x="1890" y="673"/>
                  </a:lnTo>
                  <a:lnTo>
                    <a:pt x="1852" y="611"/>
                  </a:lnTo>
                  <a:lnTo>
                    <a:pt x="1810" y="552"/>
                  </a:lnTo>
                  <a:lnTo>
                    <a:pt x="1763" y="497"/>
                  </a:lnTo>
                  <a:lnTo>
                    <a:pt x="1712" y="445"/>
                  </a:lnTo>
                  <a:lnTo>
                    <a:pt x="1657" y="398"/>
                  </a:lnTo>
                  <a:lnTo>
                    <a:pt x="1598" y="356"/>
                  </a:lnTo>
                  <a:lnTo>
                    <a:pt x="1535" y="318"/>
                  </a:lnTo>
                  <a:lnTo>
                    <a:pt x="1470" y="286"/>
                  </a:lnTo>
                  <a:lnTo>
                    <a:pt x="1401" y="258"/>
                  </a:lnTo>
                  <a:lnTo>
                    <a:pt x="1330" y="236"/>
                  </a:lnTo>
                  <a:lnTo>
                    <a:pt x="1256" y="220"/>
                  </a:lnTo>
                  <a:lnTo>
                    <a:pt x="1181" y="210"/>
                  </a:lnTo>
                  <a:lnTo>
                    <a:pt x="1104" y="207"/>
                  </a:lnTo>
                  <a:close/>
                  <a:moveTo>
                    <a:pt x="1104" y="0"/>
                  </a:moveTo>
                  <a:lnTo>
                    <a:pt x="1190" y="3"/>
                  </a:lnTo>
                  <a:lnTo>
                    <a:pt x="1275" y="13"/>
                  </a:lnTo>
                  <a:lnTo>
                    <a:pt x="1357" y="29"/>
                  </a:lnTo>
                  <a:lnTo>
                    <a:pt x="1437" y="52"/>
                  </a:lnTo>
                  <a:lnTo>
                    <a:pt x="1514" y="79"/>
                  </a:lnTo>
                  <a:lnTo>
                    <a:pt x="1589" y="113"/>
                  </a:lnTo>
                  <a:lnTo>
                    <a:pt x="1661" y="151"/>
                  </a:lnTo>
                  <a:lnTo>
                    <a:pt x="1730" y="194"/>
                  </a:lnTo>
                  <a:lnTo>
                    <a:pt x="1794" y="243"/>
                  </a:lnTo>
                  <a:lnTo>
                    <a:pt x="1855" y="296"/>
                  </a:lnTo>
                  <a:lnTo>
                    <a:pt x="1912" y="353"/>
                  </a:lnTo>
                  <a:lnTo>
                    <a:pt x="1965" y="414"/>
                  </a:lnTo>
                  <a:lnTo>
                    <a:pt x="2013" y="479"/>
                  </a:lnTo>
                  <a:lnTo>
                    <a:pt x="2057" y="547"/>
                  </a:lnTo>
                  <a:lnTo>
                    <a:pt x="2096" y="619"/>
                  </a:lnTo>
                  <a:lnTo>
                    <a:pt x="2129" y="693"/>
                  </a:lnTo>
                  <a:lnTo>
                    <a:pt x="2157" y="772"/>
                  </a:lnTo>
                  <a:lnTo>
                    <a:pt x="2178" y="851"/>
                  </a:lnTo>
                  <a:lnTo>
                    <a:pt x="2195" y="934"/>
                  </a:lnTo>
                  <a:lnTo>
                    <a:pt x="2205" y="1018"/>
                  </a:lnTo>
                  <a:lnTo>
                    <a:pt x="2208" y="1104"/>
                  </a:lnTo>
                  <a:lnTo>
                    <a:pt x="2205" y="1185"/>
                  </a:lnTo>
                  <a:lnTo>
                    <a:pt x="2197" y="1263"/>
                  </a:lnTo>
                  <a:lnTo>
                    <a:pt x="2183" y="1342"/>
                  </a:lnTo>
                  <a:lnTo>
                    <a:pt x="2162" y="1418"/>
                  </a:lnTo>
                  <a:lnTo>
                    <a:pt x="2138" y="1493"/>
                  </a:lnTo>
                  <a:lnTo>
                    <a:pt x="2108" y="1565"/>
                  </a:lnTo>
                  <a:lnTo>
                    <a:pt x="2072" y="1635"/>
                  </a:lnTo>
                  <a:lnTo>
                    <a:pt x="2032" y="1702"/>
                  </a:lnTo>
                  <a:lnTo>
                    <a:pt x="1987" y="1767"/>
                  </a:lnTo>
                  <a:lnTo>
                    <a:pt x="1938" y="1828"/>
                  </a:lnTo>
                  <a:lnTo>
                    <a:pt x="1884" y="1886"/>
                  </a:lnTo>
                  <a:lnTo>
                    <a:pt x="1826" y="1940"/>
                  </a:lnTo>
                  <a:lnTo>
                    <a:pt x="1763" y="1990"/>
                  </a:lnTo>
                  <a:lnTo>
                    <a:pt x="1763" y="2082"/>
                  </a:lnTo>
                  <a:lnTo>
                    <a:pt x="1791" y="2109"/>
                  </a:lnTo>
                  <a:lnTo>
                    <a:pt x="1816" y="2139"/>
                  </a:lnTo>
                  <a:lnTo>
                    <a:pt x="1836" y="2172"/>
                  </a:lnTo>
                  <a:lnTo>
                    <a:pt x="1852" y="2208"/>
                  </a:lnTo>
                  <a:lnTo>
                    <a:pt x="1865" y="2246"/>
                  </a:lnTo>
                  <a:lnTo>
                    <a:pt x="1873" y="2285"/>
                  </a:lnTo>
                  <a:lnTo>
                    <a:pt x="1875" y="2327"/>
                  </a:lnTo>
                  <a:lnTo>
                    <a:pt x="1871" y="2369"/>
                  </a:lnTo>
                  <a:lnTo>
                    <a:pt x="1864" y="2410"/>
                  </a:lnTo>
                  <a:lnTo>
                    <a:pt x="1851" y="2448"/>
                  </a:lnTo>
                  <a:lnTo>
                    <a:pt x="1834" y="2485"/>
                  </a:lnTo>
                  <a:lnTo>
                    <a:pt x="1812" y="2518"/>
                  </a:lnTo>
                  <a:lnTo>
                    <a:pt x="1787" y="2549"/>
                  </a:lnTo>
                  <a:lnTo>
                    <a:pt x="1812" y="2580"/>
                  </a:lnTo>
                  <a:lnTo>
                    <a:pt x="1834" y="2614"/>
                  </a:lnTo>
                  <a:lnTo>
                    <a:pt x="1851" y="2650"/>
                  </a:lnTo>
                  <a:lnTo>
                    <a:pt x="1864" y="2689"/>
                  </a:lnTo>
                  <a:lnTo>
                    <a:pt x="1871" y="2729"/>
                  </a:lnTo>
                  <a:lnTo>
                    <a:pt x="1875" y="2771"/>
                  </a:lnTo>
                  <a:lnTo>
                    <a:pt x="1871" y="2814"/>
                  </a:lnTo>
                  <a:lnTo>
                    <a:pt x="1864" y="2856"/>
                  </a:lnTo>
                  <a:lnTo>
                    <a:pt x="1850" y="2896"/>
                  </a:lnTo>
                  <a:lnTo>
                    <a:pt x="1832" y="2932"/>
                  </a:lnTo>
                  <a:lnTo>
                    <a:pt x="1809" y="2967"/>
                  </a:lnTo>
                  <a:lnTo>
                    <a:pt x="1783" y="2998"/>
                  </a:lnTo>
                  <a:lnTo>
                    <a:pt x="1753" y="3025"/>
                  </a:lnTo>
                  <a:lnTo>
                    <a:pt x="1720" y="3048"/>
                  </a:lnTo>
                  <a:lnTo>
                    <a:pt x="1684" y="3068"/>
                  </a:lnTo>
                  <a:lnTo>
                    <a:pt x="1645" y="3083"/>
                  </a:lnTo>
                  <a:lnTo>
                    <a:pt x="1633" y="3137"/>
                  </a:lnTo>
                  <a:lnTo>
                    <a:pt x="1616" y="3190"/>
                  </a:lnTo>
                  <a:lnTo>
                    <a:pt x="1593" y="3240"/>
                  </a:lnTo>
                  <a:lnTo>
                    <a:pt x="1567" y="3288"/>
                  </a:lnTo>
                  <a:lnTo>
                    <a:pt x="1535" y="3332"/>
                  </a:lnTo>
                  <a:lnTo>
                    <a:pt x="1500" y="3372"/>
                  </a:lnTo>
                  <a:lnTo>
                    <a:pt x="1460" y="3410"/>
                  </a:lnTo>
                  <a:lnTo>
                    <a:pt x="1417" y="3443"/>
                  </a:lnTo>
                  <a:lnTo>
                    <a:pt x="1371" y="3472"/>
                  </a:lnTo>
                  <a:lnTo>
                    <a:pt x="1323" y="3497"/>
                  </a:lnTo>
                  <a:lnTo>
                    <a:pt x="1271" y="3516"/>
                  </a:lnTo>
                  <a:lnTo>
                    <a:pt x="1218" y="3530"/>
                  </a:lnTo>
                  <a:lnTo>
                    <a:pt x="1162" y="3539"/>
                  </a:lnTo>
                  <a:lnTo>
                    <a:pt x="1104" y="3542"/>
                  </a:lnTo>
                  <a:lnTo>
                    <a:pt x="1046" y="3539"/>
                  </a:lnTo>
                  <a:lnTo>
                    <a:pt x="990" y="3530"/>
                  </a:lnTo>
                  <a:lnTo>
                    <a:pt x="937" y="3516"/>
                  </a:lnTo>
                  <a:lnTo>
                    <a:pt x="885" y="3497"/>
                  </a:lnTo>
                  <a:lnTo>
                    <a:pt x="837" y="3472"/>
                  </a:lnTo>
                  <a:lnTo>
                    <a:pt x="791" y="3443"/>
                  </a:lnTo>
                  <a:lnTo>
                    <a:pt x="748" y="3410"/>
                  </a:lnTo>
                  <a:lnTo>
                    <a:pt x="708" y="3372"/>
                  </a:lnTo>
                  <a:lnTo>
                    <a:pt x="673" y="3332"/>
                  </a:lnTo>
                  <a:lnTo>
                    <a:pt x="641" y="3288"/>
                  </a:lnTo>
                  <a:lnTo>
                    <a:pt x="615" y="3240"/>
                  </a:lnTo>
                  <a:lnTo>
                    <a:pt x="592" y="3190"/>
                  </a:lnTo>
                  <a:lnTo>
                    <a:pt x="575" y="3137"/>
                  </a:lnTo>
                  <a:lnTo>
                    <a:pt x="563" y="3083"/>
                  </a:lnTo>
                  <a:lnTo>
                    <a:pt x="524" y="3068"/>
                  </a:lnTo>
                  <a:lnTo>
                    <a:pt x="488" y="3048"/>
                  </a:lnTo>
                  <a:lnTo>
                    <a:pt x="455" y="3025"/>
                  </a:lnTo>
                  <a:lnTo>
                    <a:pt x="425" y="2998"/>
                  </a:lnTo>
                  <a:lnTo>
                    <a:pt x="399" y="2967"/>
                  </a:lnTo>
                  <a:lnTo>
                    <a:pt x="376" y="2932"/>
                  </a:lnTo>
                  <a:lnTo>
                    <a:pt x="358" y="2896"/>
                  </a:lnTo>
                  <a:lnTo>
                    <a:pt x="344" y="2856"/>
                  </a:lnTo>
                  <a:lnTo>
                    <a:pt x="337" y="2814"/>
                  </a:lnTo>
                  <a:lnTo>
                    <a:pt x="333" y="2771"/>
                  </a:lnTo>
                  <a:lnTo>
                    <a:pt x="337" y="2729"/>
                  </a:lnTo>
                  <a:lnTo>
                    <a:pt x="344" y="2689"/>
                  </a:lnTo>
                  <a:lnTo>
                    <a:pt x="357" y="2650"/>
                  </a:lnTo>
                  <a:lnTo>
                    <a:pt x="374" y="2614"/>
                  </a:lnTo>
                  <a:lnTo>
                    <a:pt x="396" y="2580"/>
                  </a:lnTo>
                  <a:lnTo>
                    <a:pt x="421" y="2549"/>
                  </a:lnTo>
                  <a:lnTo>
                    <a:pt x="396" y="2518"/>
                  </a:lnTo>
                  <a:lnTo>
                    <a:pt x="374" y="2485"/>
                  </a:lnTo>
                  <a:lnTo>
                    <a:pt x="357" y="2448"/>
                  </a:lnTo>
                  <a:lnTo>
                    <a:pt x="344" y="2410"/>
                  </a:lnTo>
                  <a:lnTo>
                    <a:pt x="337" y="2369"/>
                  </a:lnTo>
                  <a:lnTo>
                    <a:pt x="333" y="2327"/>
                  </a:lnTo>
                  <a:lnTo>
                    <a:pt x="335" y="2285"/>
                  </a:lnTo>
                  <a:lnTo>
                    <a:pt x="343" y="2246"/>
                  </a:lnTo>
                  <a:lnTo>
                    <a:pt x="356" y="2208"/>
                  </a:lnTo>
                  <a:lnTo>
                    <a:pt x="372" y="2172"/>
                  </a:lnTo>
                  <a:lnTo>
                    <a:pt x="392" y="2139"/>
                  </a:lnTo>
                  <a:lnTo>
                    <a:pt x="417" y="2109"/>
                  </a:lnTo>
                  <a:lnTo>
                    <a:pt x="445" y="2082"/>
                  </a:lnTo>
                  <a:lnTo>
                    <a:pt x="445" y="1990"/>
                  </a:lnTo>
                  <a:lnTo>
                    <a:pt x="382" y="1940"/>
                  </a:lnTo>
                  <a:lnTo>
                    <a:pt x="324" y="1886"/>
                  </a:lnTo>
                  <a:lnTo>
                    <a:pt x="270" y="1828"/>
                  </a:lnTo>
                  <a:lnTo>
                    <a:pt x="221" y="1767"/>
                  </a:lnTo>
                  <a:lnTo>
                    <a:pt x="176" y="1702"/>
                  </a:lnTo>
                  <a:lnTo>
                    <a:pt x="136" y="1635"/>
                  </a:lnTo>
                  <a:lnTo>
                    <a:pt x="100" y="1565"/>
                  </a:lnTo>
                  <a:lnTo>
                    <a:pt x="70" y="1493"/>
                  </a:lnTo>
                  <a:lnTo>
                    <a:pt x="46" y="1418"/>
                  </a:lnTo>
                  <a:lnTo>
                    <a:pt x="25" y="1342"/>
                  </a:lnTo>
                  <a:lnTo>
                    <a:pt x="11" y="1263"/>
                  </a:lnTo>
                  <a:lnTo>
                    <a:pt x="3" y="1185"/>
                  </a:lnTo>
                  <a:lnTo>
                    <a:pt x="0" y="1104"/>
                  </a:lnTo>
                  <a:lnTo>
                    <a:pt x="3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2"/>
                  </a:lnTo>
                  <a:lnTo>
                    <a:pt x="79" y="693"/>
                  </a:lnTo>
                  <a:lnTo>
                    <a:pt x="112" y="619"/>
                  </a:lnTo>
                  <a:lnTo>
                    <a:pt x="151" y="547"/>
                  </a:lnTo>
                  <a:lnTo>
                    <a:pt x="195" y="479"/>
                  </a:lnTo>
                  <a:lnTo>
                    <a:pt x="243" y="414"/>
                  </a:lnTo>
                  <a:lnTo>
                    <a:pt x="296" y="353"/>
                  </a:lnTo>
                  <a:lnTo>
                    <a:pt x="353" y="296"/>
                  </a:lnTo>
                  <a:lnTo>
                    <a:pt x="414" y="243"/>
                  </a:lnTo>
                  <a:lnTo>
                    <a:pt x="478" y="194"/>
                  </a:lnTo>
                  <a:lnTo>
                    <a:pt x="547" y="151"/>
                  </a:lnTo>
                  <a:lnTo>
                    <a:pt x="619" y="113"/>
                  </a:lnTo>
                  <a:lnTo>
                    <a:pt x="694" y="79"/>
                  </a:lnTo>
                  <a:lnTo>
                    <a:pt x="771" y="52"/>
                  </a:lnTo>
                  <a:lnTo>
                    <a:pt x="851" y="29"/>
                  </a:lnTo>
                  <a:lnTo>
                    <a:pt x="933" y="13"/>
                  </a:lnTo>
                  <a:lnTo>
                    <a:pt x="1018" y="3"/>
                  </a:lnTo>
                  <a:lnTo>
                    <a:pt x="1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4" name="Freeform 69"/>
            <p:cNvSpPr>
              <a:spLocks/>
            </p:cNvSpPr>
            <p:nvPr/>
          </p:nvSpPr>
          <p:spPr bwMode="auto">
            <a:xfrm>
              <a:off x="1362075" y="1401763"/>
              <a:ext cx="61913" cy="30163"/>
            </a:xfrm>
            <a:custGeom>
              <a:avLst/>
              <a:gdLst>
                <a:gd name="T0" fmla="*/ 104 w 429"/>
                <a:gd name="T1" fmla="*/ 0 h 208"/>
                <a:gd name="T2" fmla="*/ 326 w 429"/>
                <a:gd name="T3" fmla="*/ 0 h 208"/>
                <a:gd name="T4" fmla="*/ 350 w 429"/>
                <a:gd name="T5" fmla="*/ 4 h 208"/>
                <a:gd name="T6" fmla="*/ 371 w 429"/>
                <a:gd name="T7" fmla="*/ 11 h 208"/>
                <a:gd name="T8" fmla="*/ 391 w 429"/>
                <a:gd name="T9" fmla="*/ 23 h 208"/>
                <a:gd name="T10" fmla="*/ 407 w 429"/>
                <a:gd name="T11" fmla="*/ 39 h 208"/>
                <a:gd name="T12" fmla="*/ 420 w 429"/>
                <a:gd name="T13" fmla="*/ 58 h 208"/>
                <a:gd name="T14" fmla="*/ 427 w 429"/>
                <a:gd name="T15" fmla="*/ 81 h 208"/>
                <a:gd name="T16" fmla="*/ 429 w 429"/>
                <a:gd name="T17" fmla="*/ 104 h 208"/>
                <a:gd name="T18" fmla="*/ 427 w 429"/>
                <a:gd name="T19" fmla="*/ 128 h 208"/>
                <a:gd name="T20" fmla="*/ 420 w 429"/>
                <a:gd name="T21" fmla="*/ 150 h 208"/>
                <a:gd name="T22" fmla="*/ 407 w 429"/>
                <a:gd name="T23" fmla="*/ 169 h 208"/>
                <a:gd name="T24" fmla="*/ 391 w 429"/>
                <a:gd name="T25" fmla="*/ 185 h 208"/>
                <a:gd name="T26" fmla="*/ 371 w 429"/>
                <a:gd name="T27" fmla="*/ 198 h 208"/>
                <a:gd name="T28" fmla="*/ 350 w 429"/>
                <a:gd name="T29" fmla="*/ 205 h 208"/>
                <a:gd name="T30" fmla="*/ 326 w 429"/>
                <a:gd name="T31" fmla="*/ 208 h 208"/>
                <a:gd name="T32" fmla="*/ 104 w 429"/>
                <a:gd name="T33" fmla="*/ 208 h 208"/>
                <a:gd name="T34" fmla="*/ 81 w 429"/>
                <a:gd name="T35" fmla="*/ 205 h 208"/>
                <a:gd name="T36" fmla="*/ 58 w 429"/>
                <a:gd name="T37" fmla="*/ 198 h 208"/>
                <a:gd name="T38" fmla="*/ 39 w 429"/>
                <a:gd name="T39" fmla="*/ 185 h 208"/>
                <a:gd name="T40" fmla="*/ 23 w 429"/>
                <a:gd name="T41" fmla="*/ 169 h 208"/>
                <a:gd name="T42" fmla="*/ 11 w 429"/>
                <a:gd name="T43" fmla="*/ 150 h 208"/>
                <a:gd name="T44" fmla="*/ 3 w 429"/>
                <a:gd name="T45" fmla="*/ 128 h 208"/>
                <a:gd name="T46" fmla="*/ 0 w 429"/>
                <a:gd name="T47" fmla="*/ 104 h 208"/>
                <a:gd name="T48" fmla="*/ 3 w 429"/>
                <a:gd name="T49" fmla="*/ 81 h 208"/>
                <a:gd name="T50" fmla="*/ 11 w 429"/>
                <a:gd name="T51" fmla="*/ 58 h 208"/>
                <a:gd name="T52" fmla="*/ 23 w 429"/>
                <a:gd name="T53" fmla="*/ 39 h 208"/>
                <a:gd name="T54" fmla="*/ 39 w 429"/>
                <a:gd name="T55" fmla="*/ 23 h 208"/>
                <a:gd name="T56" fmla="*/ 58 w 429"/>
                <a:gd name="T57" fmla="*/ 11 h 208"/>
                <a:gd name="T58" fmla="*/ 81 w 429"/>
                <a:gd name="T59" fmla="*/ 4 h 208"/>
                <a:gd name="T60" fmla="*/ 104 w 429"/>
                <a:gd name="T6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9" h="208">
                  <a:moveTo>
                    <a:pt x="104" y="0"/>
                  </a:moveTo>
                  <a:lnTo>
                    <a:pt x="326" y="0"/>
                  </a:lnTo>
                  <a:lnTo>
                    <a:pt x="350" y="4"/>
                  </a:lnTo>
                  <a:lnTo>
                    <a:pt x="371" y="11"/>
                  </a:lnTo>
                  <a:lnTo>
                    <a:pt x="391" y="23"/>
                  </a:lnTo>
                  <a:lnTo>
                    <a:pt x="407" y="39"/>
                  </a:lnTo>
                  <a:lnTo>
                    <a:pt x="420" y="58"/>
                  </a:lnTo>
                  <a:lnTo>
                    <a:pt x="427" y="81"/>
                  </a:lnTo>
                  <a:lnTo>
                    <a:pt x="429" y="104"/>
                  </a:lnTo>
                  <a:lnTo>
                    <a:pt x="427" y="128"/>
                  </a:lnTo>
                  <a:lnTo>
                    <a:pt x="420" y="150"/>
                  </a:lnTo>
                  <a:lnTo>
                    <a:pt x="407" y="169"/>
                  </a:lnTo>
                  <a:lnTo>
                    <a:pt x="391" y="185"/>
                  </a:lnTo>
                  <a:lnTo>
                    <a:pt x="371" y="198"/>
                  </a:lnTo>
                  <a:lnTo>
                    <a:pt x="350" y="205"/>
                  </a:lnTo>
                  <a:lnTo>
                    <a:pt x="326" y="208"/>
                  </a:lnTo>
                  <a:lnTo>
                    <a:pt x="104" y="208"/>
                  </a:lnTo>
                  <a:lnTo>
                    <a:pt x="81" y="205"/>
                  </a:lnTo>
                  <a:lnTo>
                    <a:pt x="58" y="198"/>
                  </a:lnTo>
                  <a:lnTo>
                    <a:pt x="39" y="185"/>
                  </a:lnTo>
                  <a:lnTo>
                    <a:pt x="23" y="169"/>
                  </a:lnTo>
                  <a:lnTo>
                    <a:pt x="11" y="150"/>
                  </a:lnTo>
                  <a:lnTo>
                    <a:pt x="3" y="128"/>
                  </a:lnTo>
                  <a:lnTo>
                    <a:pt x="0" y="104"/>
                  </a:lnTo>
                  <a:lnTo>
                    <a:pt x="3" y="81"/>
                  </a:lnTo>
                  <a:lnTo>
                    <a:pt x="11" y="58"/>
                  </a:lnTo>
                  <a:lnTo>
                    <a:pt x="23" y="39"/>
                  </a:lnTo>
                  <a:lnTo>
                    <a:pt x="39" y="23"/>
                  </a:lnTo>
                  <a:lnTo>
                    <a:pt x="58" y="11"/>
                  </a:lnTo>
                  <a:lnTo>
                    <a:pt x="81" y="4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5" name="Freeform 70"/>
            <p:cNvSpPr>
              <a:spLocks/>
            </p:cNvSpPr>
            <p:nvPr/>
          </p:nvSpPr>
          <p:spPr bwMode="auto">
            <a:xfrm>
              <a:off x="1811338" y="1401763"/>
              <a:ext cx="61913" cy="30163"/>
            </a:xfrm>
            <a:custGeom>
              <a:avLst/>
              <a:gdLst>
                <a:gd name="T0" fmla="*/ 103 w 429"/>
                <a:gd name="T1" fmla="*/ 0 h 208"/>
                <a:gd name="T2" fmla="*/ 325 w 429"/>
                <a:gd name="T3" fmla="*/ 0 h 208"/>
                <a:gd name="T4" fmla="*/ 349 w 429"/>
                <a:gd name="T5" fmla="*/ 4 h 208"/>
                <a:gd name="T6" fmla="*/ 371 w 429"/>
                <a:gd name="T7" fmla="*/ 11 h 208"/>
                <a:gd name="T8" fmla="*/ 390 w 429"/>
                <a:gd name="T9" fmla="*/ 23 h 208"/>
                <a:gd name="T10" fmla="*/ 406 w 429"/>
                <a:gd name="T11" fmla="*/ 39 h 208"/>
                <a:gd name="T12" fmla="*/ 418 w 429"/>
                <a:gd name="T13" fmla="*/ 58 h 208"/>
                <a:gd name="T14" fmla="*/ 426 w 429"/>
                <a:gd name="T15" fmla="*/ 81 h 208"/>
                <a:gd name="T16" fmla="*/ 429 w 429"/>
                <a:gd name="T17" fmla="*/ 104 h 208"/>
                <a:gd name="T18" fmla="*/ 426 w 429"/>
                <a:gd name="T19" fmla="*/ 128 h 208"/>
                <a:gd name="T20" fmla="*/ 418 w 429"/>
                <a:gd name="T21" fmla="*/ 150 h 208"/>
                <a:gd name="T22" fmla="*/ 406 w 429"/>
                <a:gd name="T23" fmla="*/ 169 h 208"/>
                <a:gd name="T24" fmla="*/ 390 w 429"/>
                <a:gd name="T25" fmla="*/ 185 h 208"/>
                <a:gd name="T26" fmla="*/ 371 w 429"/>
                <a:gd name="T27" fmla="*/ 198 h 208"/>
                <a:gd name="T28" fmla="*/ 349 w 429"/>
                <a:gd name="T29" fmla="*/ 205 h 208"/>
                <a:gd name="T30" fmla="*/ 325 w 429"/>
                <a:gd name="T31" fmla="*/ 208 h 208"/>
                <a:gd name="T32" fmla="*/ 103 w 429"/>
                <a:gd name="T33" fmla="*/ 208 h 208"/>
                <a:gd name="T34" fmla="*/ 79 w 429"/>
                <a:gd name="T35" fmla="*/ 205 h 208"/>
                <a:gd name="T36" fmla="*/ 58 w 429"/>
                <a:gd name="T37" fmla="*/ 198 h 208"/>
                <a:gd name="T38" fmla="*/ 38 w 429"/>
                <a:gd name="T39" fmla="*/ 185 h 208"/>
                <a:gd name="T40" fmla="*/ 22 w 429"/>
                <a:gd name="T41" fmla="*/ 169 h 208"/>
                <a:gd name="T42" fmla="*/ 9 w 429"/>
                <a:gd name="T43" fmla="*/ 150 h 208"/>
                <a:gd name="T44" fmla="*/ 2 w 429"/>
                <a:gd name="T45" fmla="*/ 128 h 208"/>
                <a:gd name="T46" fmla="*/ 0 w 429"/>
                <a:gd name="T47" fmla="*/ 104 h 208"/>
                <a:gd name="T48" fmla="*/ 2 w 429"/>
                <a:gd name="T49" fmla="*/ 81 h 208"/>
                <a:gd name="T50" fmla="*/ 9 w 429"/>
                <a:gd name="T51" fmla="*/ 58 h 208"/>
                <a:gd name="T52" fmla="*/ 22 w 429"/>
                <a:gd name="T53" fmla="*/ 39 h 208"/>
                <a:gd name="T54" fmla="*/ 38 w 429"/>
                <a:gd name="T55" fmla="*/ 23 h 208"/>
                <a:gd name="T56" fmla="*/ 58 w 429"/>
                <a:gd name="T57" fmla="*/ 11 h 208"/>
                <a:gd name="T58" fmla="*/ 79 w 429"/>
                <a:gd name="T59" fmla="*/ 4 h 208"/>
                <a:gd name="T60" fmla="*/ 103 w 429"/>
                <a:gd name="T6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9" h="208">
                  <a:moveTo>
                    <a:pt x="103" y="0"/>
                  </a:moveTo>
                  <a:lnTo>
                    <a:pt x="325" y="0"/>
                  </a:lnTo>
                  <a:lnTo>
                    <a:pt x="349" y="4"/>
                  </a:lnTo>
                  <a:lnTo>
                    <a:pt x="371" y="11"/>
                  </a:lnTo>
                  <a:lnTo>
                    <a:pt x="390" y="23"/>
                  </a:lnTo>
                  <a:lnTo>
                    <a:pt x="406" y="39"/>
                  </a:lnTo>
                  <a:lnTo>
                    <a:pt x="418" y="58"/>
                  </a:lnTo>
                  <a:lnTo>
                    <a:pt x="426" y="81"/>
                  </a:lnTo>
                  <a:lnTo>
                    <a:pt x="429" y="104"/>
                  </a:lnTo>
                  <a:lnTo>
                    <a:pt x="426" y="128"/>
                  </a:lnTo>
                  <a:lnTo>
                    <a:pt x="418" y="150"/>
                  </a:lnTo>
                  <a:lnTo>
                    <a:pt x="406" y="169"/>
                  </a:lnTo>
                  <a:lnTo>
                    <a:pt x="390" y="185"/>
                  </a:lnTo>
                  <a:lnTo>
                    <a:pt x="371" y="198"/>
                  </a:lnTo>
                  <a:lnTo>
                    <a:pt x="349" y="205"/>
                  </a:lnTo>
                  <a:lnTo>
                    <a:pt x="325" y="208"/>
                  </a:lnTo>
                  <a:lnTo>
                    <a:pt x="103" y="208"/>
                  </a:lnTo>
                  <a:lnTo>
                    <a:pt x="79" y="205"/>
                  </a:lnTo>
                  <a:lnTo>
                    <a:pt x="58" y="198"/>
                  </a:lnTo>
                  <a:lnTo>
                    <a:pt x="38" y="185"/>
                  </a:lnTo>
                  <a:lnTo>
                    <a:pt x="22" y="169"/>
                  </a:lnTo>
                  <a:lnTo>
                    <a:pt x="9" y="150"/>
                  </a:lnTo>
                  <a:lnTo>
                    <a:pt x="2" y="128"/>
                  </a:lnTo>
                  <a:lnTo>
                    <a:pt x="0" y="104"/>
                  </a:lnTo>
                  <a:lnTo>
                    <a:pt x="2" y="81"/>
                  </a:lnTo>
                  <a:lnTo>
                    <a:pt x="9" y="58"/>
                  </a:lnTo>
                  <a:lnTo>
                    <a:pt x="22" y="39"/>
                  </a:lnTo>
                  <a:lnTo>
                    <a:pt x="38" y="23"/>
                  </a:lnTo>
                  <a:lnTo>
                    <a:pt x="58" y="11"/>
                  </a:lnTo>
                  <a:lnTo>
                    <a:pt x="79" y="4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6" name="Freeform 71"/>
            <p:cNvSpPr>
              <a:spLocks/>
            </p:cNvSpPr>
            <p:nvPr/>
          </p:nvSpPr>
          <p:spPr bwMode="auto">
            <a:xfrm>
              <a:off x="1393825" y="1506538"/>
              <a:ext cx="58738" cy="46038"/>
            </a:xfrm>
            <a:custGeom>
              <a:avLst/>
              <a:gdLst>
                <a:gd name="T0" fmla="*/ 290 w 401"/>
                <a:gd name="T1" fmla="*/ 0 h 318"/>
                <a:gd name="T2" fmla="*/ 313 w 401"/>
                <a:gd name="T3" fmla="*/ 1 h 318"/>
                <a:gd name="T4" fmla="*/ 334 w 401"/>
                <a:gd name="T5" fmla="*/ 7 h 318"/>
                <a:gd name="T6" fmla="*/ 354 w 401"/>
                <a:gd name="T7" fmla="*/ 18 h 318"/>
                <a:gd name="T8" fmla="*/ 373 w 401"/>
                <a:gd name="T9" fmla="*/ 33 h 318"/>
                <a:gd name="T10" fmla="*/ 387 w 401"/>
                <a:gd name="T11" fmla="*/ 51 h 318"/>
                <a:gd name="T12" fmla="*/ 396 w 401"/>
                <a:gd name="T13" fmla="*/ 74 h 318"/>
                <a:gd name="T14" fmla="*/ 401 w 401"/>
                <a:gd name="T15" fmla="*/ 96 h 318"/>
                <a:gd name="T16" fmla="*/ 400 w 401"/>
                <a:gd name="T17" fmla="*/ 119 h 318"/>
                <a:gd name="T18" fmla="*/ 393 w 401"/>
                <a:gd name="T19" fmla="*/ 141 h 318"/>
                <a:gd name="T20" fmla="*/ 382 w 401"/>
                <a:gd name="T21" fmla="*/ 162 h 318"/>
                <a:gd name="T22" fmla="*/ 367 w 401"/>
                <a:gd name="T23" fmla="*/ 179 h 318"/>
                <a:gd name="T24" fmla="*/ 348 w 401"/>
                <a:gd name="T25" fmla="*/ 194 h 318"/>
                <a:gd name="T26" fmla="*/ 156 w 401"/>
                <a:gd name="T27" fmla="*/ 305 h 318"/>
                <a:gd name="T28" fmla="*/ 139 w 401"/>
                <a:gd name="T29" fmla="*/ 312 h 318"/>
                <a:gd name="T30" fmla="*/ 122 w 401"/>
                <a:gd name="T31" fmla="*/ 317 h 318"/>
                <a:gd name="T32" fmla="*/ 104 w 401"/>
                <a:gd name="T33" fmla="*/ 318 h 318"/>
                <a:gd name="T34" fmla="*/ 83 w 401"/>
                <a:gd name="T35" fmla="*/ 316 h 318"/>
                <a:gd name="T36" fmla="*/ 63 w 401"/>
                <a:gd name="T37" fmla="*/ 310 h 318"/>
                <a:gd name="T38" fmla="*/ 44 w 401"/>
                <a:gd name="T39" fmla="*/ 299 h 318"/>
                <a:gd name="T40" fmla="*/ 27 w 401"/>
                <a:gd name="T41" fmla="*/ 285 h 318"/>
                <a:gd name="T42" fmla="*/ 14 w 401"/>
                <a:gd name="T43" fmla="*/ 267 h 318"/>
                <a:gd name="T44" fmla="*/ 5 w 401"/>
                <a:gd name="T45" fmla="*/ 244 h 318"/>
                <a:gd name="T46" fmla="*/ 0 w 401"/>
                <a:gd name="T47" fmla="*/ 222 h 318"/>
                <a:gd name="T48" fmla="*/ 1 w 401"/>
                <a:gd name="T49" fmla="*/ 199 h 318"/>
                <a:gd name="T50" fmla="*/ 8 w 401"/>
                <a:gd name="T51" fmla="*/ 177 h 318"/>
                <a:gd name="T52" fmla="*/ 19 w 401"/>
                <a:gd name="T53" fmla="*/ 156 h 318"/>
                <a:gd name="T54" fmla="*/ 34 w 401"/>
                <a:gd name="T55" fmla="*/ 139 h 318"/>
                <a:gd name="T56" fmla="*/ 52 w 401"/>
                <a:gd name="T57" fmla="*/ 125 h 318"/>
                <a:gd name="T58" fmla="*/ 245 w 401"/>
                <a:gd name="T59" fmla="*/ 14 h 318"/>
                <a:gd name="T60" fmla="*/ 266 w 401"/>
                <a:gd name="T61" fmla="*/ 4 h 318"/>
                <a:gd name="T62" fmla="*/ 290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290" y="0"/>
                  </a:moveTo>
                  <a:lnTo>
                    <a:pt x="313" y="1"/>
                  </a:lnTo>
                  <a:lnTo>
                    <a:pt x="334" y="7"/>
                  </a:lnTo>
                  <a:lnTo>
                    <a:pt x="354" y="18"/>
                  </a:lnTo>
                  <a:lnTo>
                    <a:pt x="373" y="33"/>
                  </a:lnTo>
                  <a:lnTo>
                    <a:pt x="387" y="51"/>
                  </a:lnTo>
                  <a:lnTo>
                    <a:pt x="396" y="74"/>
                  </a:lnTo>
                  <a:lnTo>
                    <a:pt x="401" y="96"/>
                  </a:lnTo>
                  <a:lnTo>
                    <a:pt x="400" y="119"/>
                  </a:lnTo>
                  <a:lnTo>
                    <a:pt x="393" y="141"/>
                  </a:lnTo>
                  <a:lnTo>
                    <a:pt x="382" y="162"/>
                  </a:lnTo>
                  <a:lnTo>
                    <a:pt x="367" y="179"/>
                  </a:lnTo>
                  <a:lnTo>
                    <a:pt x="348" y="194"/>
                  </a:lnTo>
                  <a:lnTo>
                    <a:pt x="156" y="305"/>
                  </a:lnTo>
                  <a:lnTo>
                    <a:pt x="139" y="312"/>
                  </a:lnTo>
                  <a:lnTo>
                    <a:pt x="122" y="317"/>
                  </a:lnTo>
                  <a:lnTo>
                    <a:pt x="104" y="318"/>
                  </a:lnTo>
                  <a:lnTo>
                    <a:pt x="83" y="316"/>
                  </a:lnTo>
                  <a:lnTo>
                    <a:pt x="63" y="310"/>
                  </a:lnTo>
                  <a:lnTo>
                    <a:pt x="44" y="299"/>
                  </a:lnTo>
                  <a:lnTo>
                    <a:pt x="27" y="285"/>
                  </a:lnTo>
                  <a:lnTo>
                    <a:pt x="14" y="267"/>
                  </a:lnTo>
                  <a:lnTo>
                    <a:pt x="5" y="244"/>
                  </a:lnTo>
                  <a:lnTo>
                    <a:pt x="0" y="222"/>
                  </a:lnTo>
                  <a:lnTo>
                    <a:pt x="1" y="199"/>
                  </a:lnTo>
                  <a:lnTo>
                    <a:pt x="8" y="177"/>
                  </a:lnTo>
                  <a:lnTo>
                    <a:pt x="19" y="156"/>
                  </a:lnTo>
                  <a:lnTo>
                    <a:pt x="34" y="139"/>
                  </a:lnTo>
                  <a:lnTo>
                    <a:pt x="52" y="125"/>
                  </a:lnTo>
                  <a:lnTo>
                    <a:pt x="245" y="14"/>
                  </a:lnTo>
                  <a:lnTo>
                    <a:pt x="266" y="4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7" name="Freeform 72"/>
            <p:cNvSpPr>
              <a:spLocks/>
            </p:cNvSpPr>
            <p:nvPr/>
          </p:nvSpPr>
          <p:spPr bwMode="auto">
            <a:xfrm>
              <a:off x="1782763" y="1281113"/>
              <a:ext cx="58738" cy="46038"/>
            </a:xfrm>
            <a:custGeom>
              <a:avLst/>
              <a:gdLst>
                <a:gd name="T0" fmla="*/ 290 w 401"/>
                <a:gd name="T1" fmla="*/ 0 h 318"/>
                <a:gd name="T2" fmla="*/ 313 w 401"/>
                <a:gd name="T3" fmla="*/ 0 h 318"/>
                <a:gd name="T4" fmla="*/ 334 w 401"/>
                <a:gd name="T5" fmla="*/ 7 h 318"/>
                <a:gd name="T6" fmla="*/ 355 w 401"/>
                <a:gd name="T7" fmla="*/ 18 h 318"/>
                <a:gd name="T8" fmla="*/ 373 w 401"/>
                <a:gd name="T9" fmla="*/ 33 h 318"/>
                <a:gd name="T10" fmla="*/ 387 w 401"/>
                <a:gd name="T11" fmla="*/ 52 h 318"/>
                <a:gd name="T12" fmla="*/ 396 w 401"/>
                <a:gd name="T13" fmla="*/ 73 h 318"/>
                <a:gd name="T14" fmla="*/ 401 w 401"/>
                <a:gd name="T15" fmla="*/ 96 h 318"/>
                <a:gd name="T16" fmla="*/ 400 w 401"/>
                <a:gd name="T17" fmla="*/ 120 h 318"/>
                <a:gd name="T18" fmla="*/ 393 w 401"/>
                <a:gd name="T19" fmla="*/ 141 h 318"/>
                <a:gd name="T20" fmla="*/ 383 w 401"/>
                <a:gd name="T21" fmla="*/ 161 h 318"/>
                <a:gd name="T22" fmla="*/ 367 w 401"/>
                <a:gd name="T23" fmla="*/ 179 h 318"/>
                <a:gd name="T24" fmla="*/ 349 w 401"/>
                <a:gd name="T25" fmla="*/ 194 h 318"/>
                <a:gd name="T26" fmla="*/ 156 w 401"/>
                <a:gd name="T27" fmla="*/ 304 h 318"/>
                <a:gd name="T28" fmla="*/ 140 w 401"/>
                <a:gd name="T29" fmla="*/ 313 h 318"/>
                <a:gd name="T30" fmla="*/ 122 w 401"/>
                <a:gd name="T31" fmla="*/ 317 h 318"/>
                <a:gd name="T32" fmla="*/ 105 w 401"/>
                <a:gd name="T33" fmla="*/ 318 h 318"/>
                <a:gd name="T34" fmla="*/ 83 w 401"/>
                <a:gd name="T35" fmla="*/ 316 h 318"/>
                <a:gd name="T36" fmla="*/ 63 w 401"/>
                <a:gd name="T37" fmla="*/ 310 h 318"/>
                <a:gd name="T38" fmla="*/ 44 w 401"/>
                <a:gd name="T39" fmla="*/ 299 h 318"/>
                <a:gd name="T40" fmla="*/ 28 w 401"/>
                <a:gd name="T41" fmla="*/ 285 h 318"/>
                <a:gd name="T42" fmla="*/ 14 w 401"/>
                <a:gd name="T43" fmla="*/ 267 h 318"/>
                <a:gd name="T44" fmla="*/ 5 w 401"/>
                <a:gd name="T45" fmla="*/ 244 h 318"/>
                <a:gd name="T46" fmla="*/ 0 w 401"/>
                <a:gd name="T47" fmla="*/ 222 h 318"/>
                <a:gd name="T48" fmla="*/ 1 w 401"/>
                <a:gd name="T49" fmla="*/ 199 h 318"/>
                <a:gd name="T50" fmla="*/ 8 w 401"/>
                <a:gd name="T51" fmla="*/ 176 h 318"/>
                <a:gd name="T52" fmla="*/ 19 w 401"/>
                <a:gd name="T53" fmla="*/ 157 h 318"/>
                <a:gd name="T54" fmla="*/ 34 w 401"/>
                <a:gd name="T55" fmla="*/ 139 h 318"/>
                <a:gd name="T56" fmla="*/ 53 w 401"/>
                <a:gd name="T57" fmla="*/ 125 h 318"/>
                <a:gd name="T58" fmla="*/ 245 w 401"/>
                <a:gd name="T59" fmla="*/ 13 h 318"/>
                <a:gd name="T60" fmla="*/ 267 w 401"/>
                <a:gd name="T61" fmla="*/ 4 h 318"/>
                <a:gd name="T62" fmla="*/ 290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290" y="0"/>
                  </a:moveTo>
                  <a:lnTo>
                    <a:pt x="313" y="0"/>
                  </a:lnTo>
                  <a:lnTo>
                    <a:pt x="334" y="7"/>
                  </a:lnTo>
                  <a:lnTo>
                    <a:pt x="355" y="18"/>
                  </a:lnTo>
                  <a:lnTo>
                    <a:pt x="373" y="33"/>
                  </a:lnTo>
                  <a:lnTo>
                    <a:pt x="387" y="52"/>
                  </a:lnTo>
                  <a:lnTo>
                    <a:pt x="396" y="73"/>
                  </a:lnTo>
                  <a:lnTo>
                    <a:pt x="401" y="96"/>
                  </a:lnTo>
                  <a:lnTo>
                    <a:pt x="400" y="120"/>
                  </a:lnTo>
                  <a:lnTo>
                    <a:pt x="393" y="141"/>
                  </a:lnTo>
                  <a:lnTo>
                    <a:pt x="383" y="161"/>
                  </a:lnTo>
                  <a:lnTo>
                    <a:pt x="367" y="179"/>
                  </a:lnTo>
                  <a:lnTo>
                    <a:pt x="349" y="194"/>
                  </a:lnTo>
                  <a:lnTo>
                    <a:pt x="156" y="304"/>
                  </a:lnTo>
                  <a:lnTo>
                    <a:pt x="140" y="313"/>
                  </a:lnTo>
                  <a:lnTo>
                    <a:pt x="122" y="317"/>
                  </a:lnTo>
                  <a:lnTo>
                    <a:pt x="105" y="318"/>
                  </a:lnTo>
                  <a:lnTo>
                    <a:pt x="83" y="316"/>
                  </a:lnTo>
                  <a:lnTo>
                    <a:pt x="63" y="310"/>
                  </a:lnTo>
                  <a:lnTo>
                    <a:pt x="44" y="299"/>
                  </a:lnTo>
                  <a:lnTo>
                    <a:pt x="28" y="285"/>
                  </a:lnTo>
                  <a:lnTo>
                    <a:pt x="14" y="267"/>
                  </a:lnTo>
                  <a:lnTo>
                    <a:pt x="5" y="244"/>
                  </a:lnTo>
                  <a:lnTo>
                    <a:pt x="0" y="222"/>
                  </a:lnTo>
                  <a:lnTo>
                    <a:pt x="1" y="199"/>
                  </a:lnTo>
                  <a:lnTo>
                    <a:pt x="8" y="176"/>
                  </a:lnTo>
                  <a:lnTo>
                    <a:pt x="19" y="157"/>
                  </a:lnTo>
                  <a:lnTo>
                    <a:pt x="34" y="139"/>
                  </a:lnTo>
                  <a:lnTo>
                    <a:pt x="53" y="125"/>
                  </a:lnTo>
                  <a:lnTo>
                    <a:pt x="245" y="13"/>
                  </a:lnTo>
                  <a:lnTo>
                    <a:pt x="267" y="4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8" name="Freeform 73"/>
            <p:cNvSpPr>
              <a:spLocks/>
            </p:cNvSpPr>
            <p:nvPr/>
          </p:nvSpPr>
          <p:spPr bwMode="auto">
            <a:xfrm>
              <a:off x="1782763" y="1506538"/>
              <a:ext cx="58738" cy="46038"/>
            </a:xfrm>
            <a:custGeom>
              <a:avLst/>
              <a:gdLst>
                <a:gd name="T0" fmla="*/ 111 w 401"/>
                <a:gd name="T1" fmla="*/ 0 h 318"/>
                <a:gd name="T2" fmla="*/ 135 w 401"/>
                <a:gd name="T3" fmla="*/ 4 h 318"/>
                <a:gd name="T4" fmla="*/ 156 w 401"/>
                <a:gd name="T5" fmla="*/ 14 h 318"/>
                <a:gd name="T6" fmla="*/ 349 w 401"/>
                <a:gd name="T7" fmla="*/ 125 h 318"/>
                <a:gd name="T8" fmla="*/ 367 w 401"/>
                <a:gd name="T9" fmla="*/ 139 h 318"/>
                <a:gd name="T10" fmla="*/ 383 w 401"/>
                <a:gd name="T11" fmla="*/ 156 h 318"/>
                <a:gd name="T12" fmla="*/ 393 w 401"/>
                <a:gd name="T13" fmla="*/ 177 h 318"/>
                <a:gd name="T14" fmla="*/ 400 w 401"/>
                <a:gd name="T15" fmla="*/ 199 h 318"/>
                <a:gd name="T16" fmla="*/ 401 w 401"/>
                <a:gd name="T17" fmla="*/ 222 h 318"/>
                <a:gd name="T18" fmla="*/ 396 w 401"/>
                <a:gd name="T19" fmla="*/ 244 h 318"/>
                <a:gd name="T20" fmla="*/ 387 w 401"/>
                <a:gd name="T21" fmla="*/ 267 h 318"/>
                <a:gd name="T22" fmla="*/ 374 w 401"/>
                <a:gd name="T23" fmla="*/ 285 h 318"/>
                <a:gd name="T24" fmla="*/ 357 w 401"/>
                <a:gd name="T25" fmla="*/ 299 h 318"/>
                <a:gd name="T26" fmla="*/ 338 w 401"/>
                <a:gd name="T27" fmla="*/ 310 h 318"/>
                <a:gd name="T28" fmla="*/ 318 w 401"/>
                <a:gd name="T29" fmla="*/ 316 h 318"/>
                <a:gd name="T30" fmla="*/ 297 w 401"/>
                <a:gd name="T31" fmla="*/ 318 h 318"/>
                <a:gd name="T32" fmla="*/ 279 w 401"/>
                <a:gd name="T33" fmla="*/ 317 h 318"/>
                <a:gd name="T34" fmla="*/ 262 w 401"/>
                <a:gd name="T35" fmla="*/ 312 h 318"/>
                <a:gd name="T36" fmla="*/ 245 w 401"/>
                <a:gd name="T37" fmla="*/ 305 h 318"/>
                <a:gd name="T38" fmla="*/ 53 w 401"/>
                <a:gd name="T39" fmla="*/ 194 h 318"/>
                <a:gd name="T40" fmla="*/ 34 w 401"/>
                <a:gd name="T41" fmla="*/ 179 h 318"/>
                <a:gd name="T42" fmla="*/ 19 w 401"/>
                <a:gd name="T43" fmla="*/ 162 h 318"/>
                <a:gd name="T44" fmla="*/ 8 w 401"/>
                <a:gd name="T45" fmla="*/ 141 h 318"/>
                <a:gd name="T46" fmla="*/ 1 w 401"/>
                <a:gd name="T47" fmla="*/ 119 h 318"/>
                <a:gd name="T48" fmla="*/ 0 w 401"/>
                <a:gd name="T49" fmla="*/ 96 h 318"/>
                <a:gd name="T50" fmla="*/ 5 w 401"/>
                <a:gd name="T51" fmla="*/ 74 h 318"/>
                <a:gd name="T52" fmla="*/ 14 w 401"/>
                <a:gd name="T53" fmla="*/ 51 h 318"/>
                <a:gd name="T54" fmla="*/ 28 w 401"/>
                <a:gd name="T55" fmla="*/ 33 h 318"/>
                <a:gd name="T56" fmla="*/ 47 w 401"/>
                <a:gd name="T57" fmla="*/ 18 h 318"/>
                <a:gd name="T58" fmla="*/ 67 w 401"/>
                <a:gd name="T59" fmla="*/ 7 h 318"/>
                <a:gd name="T60" fmla="*/ 88 w 401"/>
                <a:gd name="T61" fmla="*/ 1 h 318"/>
                <a:gd name="T62" fmla="*/ 111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111" y="0"/>
                  </a:moveTo>
                  <a:lnTo>
                    <a:pt x="135" y="4"/>
                  </a:lnTo>
                  <a:lnTo>
                    <a:pt x="156" y="14"/>
                  </a:lnTo>
                  <a:lnTo>
                    <a:pt x="349" y="125"/>
                  </a:lnTo>
                  <a:lnTo>
                    <a:pt x="367" y="139"/>
                  </a:lnTo>
                  <a:lnTo>
                    <a:pt x="383" y="156"/>
                  </a:lnTo>
                  <a:lnTo>
                    <a:pt x="393" y="177"/>
                  </a:lnTo>
                  <a:lnTo>
                    <a:pt x="400" y="199"/>
                  </a:lnTo>
                  <a:lnTo>
                    <a:pt x="401" y="222"/>
                  </a:lnTo>
                  <a:lnTo>
                    <a:pt x="396" y="244"/>
                  </a:lnTo>
                  <a:lnTo>
                    <a:pt x="387" y="267"/>
                  </a:lnTo>
                  <a:lnTo>
                    <a:pt x="374" y="285"/>
                  </a:lnTo>
                  <a:lnTo>
                    <a:pt x="357" y="299"/>
                  </a:lnTo>
                  <a:lnTo>
                    <a:pt x="338" y="310"/>
                  </a:lnTo>
                  <a:lnTo>
                    <a:pt x="318" y="316"/>
                  </a:lnTo>
                  <a:lnTo>
                    <a:pt x="297" y="318"/>
                  </a:lnTo>
                  <a:lnTo>
                    <a:pt x="279" y="317"/>
                  </a:lnTo>
                  <a:lnTo>
                    <a:pt x="262" y="312"/>
                  </a:lnTo>
                  <a:lnTo>
                    <a:pt x="245" y="305"/>
                  </a:lnTo>
                  <a:lnTo>
                    <a:pt x="53" y="194"/>
                  </a:lnTo>
                  <a:lnTo>
                    <a:pt x="34" y="179"/>
                  </a:lnTo>
                  <a:lnTo>
                    <a:pt x="19" y="162"/>
                  </a:lnTo>
                  <a:lnTo>
                    <a:pt x="8" y="141"/>
                  </a:lnTo>
                  <a:lnTo>
                    <a:pt x="1" y="119"/>
                  </a:lnTo>
                  <a:lnTo>
                    <a:pt x="0" y="96"/>
                  </a:lnTo>
                  <a:lnTo>
                    <a:pt x="5" y="74"/>
                  </a:lnTo>
                  <a:lnTo>
                    <a:pt x="14" y="51"/>
                  </a:lnTo>
                  <a:lnTo>
                    <a:pt x="28" y="33"/>
                  </a:lnTo>
                  <a:lnTo>
                    <a:pt x="47" y="18"/>
                  </a:lnTo>
                  <a:lnTo>
                    <a:pt x="67" y="7"/>
                  </a:lnTo>
                  <a:lnTo>
                    <a:pt x="88" y="1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9" name="Freeform 74"/>
            <p:cNvSpPr>
              <a:spLocks/>
            </p:cNvSpPr>
            <p:nvPr/>
          </p:nvSpPr>
          <p:spPr bwMode="auto">
            <a:xfrm>
              <a:off x="1393825" y="1281113"/>
              <a:ext cx="58738" cy="46038"/>
            </a:xfrm>
            <a:custGeom>
              <a:avLst/>
              <a:gdLst>
                <a:gd name="T0" fmla="*/ 111 w 401"/>
                <a:gd name="T1" fmla="*/ 0 h 318"/>
                <a:gd name="T2" fmla="*/ 134 w 401"/>
                <a:gd name="T3" fmla="*/ 4 h 318"/>
                <a:gd name="T4" fmla="*/ 156 w 401"/>
                <a:gd name="T5" fmla="*/ 13 h 318"/>
                <a:gd name="T6" fmla="*/ 348 w 401"/>
                <a:gd name="T7" fmla="*/ 125 h 318"/>
                <a:gd name="T8" fmla="*/ 367 w 401"/>
                <a:gd name="T9" fmla="*/ 139 h 318"/>
                <a:gd name="T10" fmla="*/ 382 w 401"/>
                <a:gd name="T11" fmla="*/ 157 h 318"/>
                <a:gd name="T12" fmla="*/ 393 w 401"/>
                <a:gd name="T13" fmla="*/ 176 h 318"/>
                <a:gd name="T14" fmla="*/ 400 w 401"/>
                <a:gd name="T15" fmla="*/ 199 h 318"/>
                <a:gd name="T16" fmla="*/ 401 w 401"/>
                <a:gd name="T17" fmla="*/ 222 h 318"/>
                <a:gd name="T18" fmla="*/ 396 w 401"/>
                <a:gd name="T19" fmla="*/ 244 h 318"/>
                <a:gd name="T20" fmla="*/ 387 w 401"/>
                <a:gd name="T21" fmla="*/ 267 h 318"/>
                <a:gd name="T22" fmla="*/ 373 w 401"/>
                <a:gd name="T23" fmla="*/ 285 h 318"/>
                <a:gd name="T24" fmla="*/ 357 w 401"/>
                <a:gd name="T25" fmla="*/ 299 h 318"/>
                <a:gd name="T26" fmla="*/ 338 w 401"/>
                <a:gd name="T27" fmla="*/ 310 h 318"/>
                <a:gd name="T28" fmla="*/ 318 w 401"/>
                <a:gd name="T29" fmla="*/ 316 h 318"/>
                <a:gd name="T30" fmla="*/ 296 w 401"/>
                <a:gd name="T31" fmla="*/ 318 h 318"/>
                <a:gd name="T32" fmla="*/ 279 w 401"/>
                <a:gd name="T33" fmla="*/ 317 h 318"/>
                <a:gd name="T34" fmla="*/ 261 w 401"/>
                <a:gd name="T35" fmla="*/ 313 h 318"/>
                <a:gd name="T36" fmla="*/ 245 w 401"/>
                <a:gd name="T37" fmla="*/ 304 h 318"/>
                <a:gd name="T38" fmla="*/ 52 w 401"/>
                <a:gd name="T39" fmla="*/ 194 h 318"/>
                <a:gd name="T40" fmla="*/ 34 w 401"/>
                <a:gd name="T41" fmla="*/ 179 h 318"/>
                <a:gd name="T42" fmla="*/ 19 w 401"/>
                <a:gd name="T43" fmla="*/ 161 h 318"/>
                <a:gd name="T44" fmla="*/ 8 w 401"/>
                <a:gd name="T45" fmla="*/ 141 h 318"/>
                <a:gd name="T46" fmla="*/ 1 w 401"/>
                <a:gd name="T47" fmla="*/ 120 h 318"/>
                <a:gd name="T48" fmla="*/ 0 w 401"/>
                <a:gd name="T49" fmla="*/ 96 h 318"/>
                <a:gd name="T50" fmla="*/ 5 w 401"/>
                <a:gd name="T51" fmla="*/ 73 h 318"/>
                <a:gd name="T52" fmla="*/ 14 w 401"/>
                <a:gd name="T53" fmla="*/ 52 h 318"/>
                <a:gd name="T54" fmla="*/ 28 w 401"/>
                <a:gd name="T55" fmla="*/ 33 h 318"/>
                <a:gd name="T56" fmla="*/ 46 w 401"/>
                <a:gd name="T57" fmla="*/ 18 h 318"/>
                <a:gd name="T58" fmla="*/ 67 w 401"/>
                <a:gd name="T59" fmla="*/ 7 h 318"/>
                <a:gd name="T60" fmla="*/ 88 w 401"/>
                <a:gd name="T61" fmla="*/ 0 h 318"/>
                <a:gd name="T62" fmla="*/ 111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111" y="0"/>
                  </a:moveTo>
                  <a:lnTo>
                    <a:pt x="134" y="4"/>
                  </a:lnTo>
                  <a:lnTo>
                    <a:pt x="156" y="13"/>
                  </a:lnTo>
                  <a:lnTo>
                    <a:pt x="348" y="125"/>
                  </a:lnTo>
                  <a:lnTo>
                    <a:pt x="367" y="139"/>
                  </a:lnTo>
                  <a:lnTo>
                    <a:pt x="382" y="157"/>
                  </a:lnTo>
                  <a:lnTo>
                    <a:pt x="393" y="176"/>
                  </a:lnTo>
                  <a:lnTo>
                    <a:pt x="400" y="199"/>
                  </a:lnTo>
                  <a:lnTo>
                    <a:pt x="401" y="222"/>
                  </a:lnTo>
                  <a:lnTo>
                    <a:pt x="396" y="244"/>
                  </a:lnTo>
                  <a:lnTo>
                    <a:pt x="387" y="267"/>
                  </a:lnTo>
                  <a:lnTo>
                    <a:pt x="373" y="285"/>
                  </a:lnTo>
                  <a:lnTo>
                    <a:pt x="357" y="299"/>
                  </a:lnTo>
                  <a:lnTo>
                    <a:pt x="338" y="310"/>
                  </a:lnTo>
                  <a:lnTo>
                    <a:pt x="318" y="316"/>
                  </a:lnTo>
                  <a:lnTo>
                    <a:pt x="296" y="318"/>
                  </a:lnTo>
                  <a:lnTo>
                    <a:pt x="279" y="317"/>
                  </a:lnTo>
                  <a:lnTo>
                    <a:pt x="261" y="313"/>
                  </a:lnTo>
                  <a:lnTo>
                    <a:pt x="245" y="304"/>
                  </a:lnTo>
                  <a:lnTo>
                    <a:pt x="52" y="194"/>
                  </a:lnTo>
                  <a:lnTo>
                    <a:pt x="34" y="179"/>
                  </a:lnTo>
                  <a:lnTo>
                    <a:pt x="19" y="161"/>
                  </a:lnTo>
                  <a:lnTo>
                    <a:pt x="8" y="141"/>
                  </a:lnTo>
                  <a:lnTo>
                    <a:pt x="1" y="120"/>
                  </a:lnTo>
                  <a:lnTo>
                    <a:pt x="0" y="96"/>
                  </a:lnTo>
                  <a:lnTo>
                    <a:pt x="5" y="73"/>
                  </a:lnTo>
                  <a:lnTo>
                    <a:pt x="14" y="52"/>
                  </a:lnTo>
                  <a:lnTo>
                    <a:pt x="28" y="33"/>
                  </a:lnTo>
                  <a:lnTo>
                    <a:pt x="46" y="18"/>
                  </a:lnTo>
                  <a:lnTo>
                    <a:pt x="67" y="7"/>
                  </a:lnTo>
                  <a:lnTo>
                    <a:pt x="88" y="0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969873" y="2171071"/>
            <a:ext cx="123704" cy="123703"/>
            <a:chOff x="8424863" y="328613"/>
            <a:chExt cx="511175" cy="511175"/>
          </a:xfrm>
          <a:solidFill>
            <a:schemeClr val="bg1"/>
          </a:solidFill>
        </p:grpSpPr>
        <p:sp>
          <p:nvSpPr>
            <p:cNvPr id="41" name="Freeform 73"/>
            <p:cNvSpPr>
              <a:spLocks noEditPoints="1"/>
            </p:cNvSpPr>
            <p:nvPr/>
          </p:nvSpPr>
          <p:spPr bwMode="auto">
            <a:xfrm>
              <a:off x="8424863" y="328613"/>
              <a:ext cx="511175" cy="511175"/>
            </a:xfrm>
            <a:custGeom>
              <a:avLst/>
              <a:gdLst>
                <a:gd name="T0" fmla="*/ 844 w 3542"/>
                <a:gd name="T1" fmla="*/ 2844 h 3542"/>
                <a:gd name="T2" fmla="*/ 991 w 3542"/>
                <a:gd name="T3" fmla="*/ 2698 h 3542"/>
                <a:gd name="T4" fmla="*/ 992 w 3542"/>
                <a:gd name="T5" fmla="*/ 2403 h 3542"/>
                <a:gd name="T6" fmla="*/ 1816 w 3542"/>
                <a:gd name="T7" fmla="*/ 237 h 3542"/>
                <a:gd name="T8" fmla="*/ 1487 w 3542"/>
                <a:gd name="T9" fmla="*/ 364 h 3542"/>
                <a:gd name="T10" fmla="*/ 1210 w 3542"/>
                <a:gd name="T11" fmla="*/ 573 h 3542"/>
                <a:gd name="T12" fmla="*/ 999 w 3542"/>
                <a:gd name="T13" fmla="*/ 850 h 3542"/>
                <a:gd name="T14" fmla="*/ 874 w 3542"/>
                <a:gd name="T15" fmla="*/ 1180 h 3542"/>
                <a:gd name="T16" fmla="*/ 848 w 3542"/>
                <a:gd name="T17" fmla="*/ 1546 h 3542"/>
                <a:gd name="T18" fmla="*/ 925 w 3542"/>
                <a:gd name="T19" fmla="*/ 1896 h 3542"/>
                <a:gd name="T20" fmla="*/ 1095 w 3542"/>
                <a:gd name="T21" fmla="*/ 2201 h 3542"/>
                <a:gd name="T22" fmla="*/ 1341 w 3542"/>
                <a:gd name="T23" fmla="*/ 2447 h 3542"/>
                <a:gd name="T24" fmla="*/ 1646 w 3542"/>
                <a:gd name="T25" fmla="*/ 2617 h 3542"/>
                <a:gd name="T26" fmla="*/ 1996 w 3542"/>
                <a:gd name="T27" fmla="*/ 2694 h 3542"/>
                <a:gd name="T28" fmla="*/ 2362 w 3542"/>
                <a:gd name="T29" fmla="*/ 2668 h 3542"/>
                <a:gd name="T30" fmla="*/ 2692 w 3542"/>
                <a:gd name="T31" fmla="*/ 2543 h 3542"/>
                <a:gd name="T32" fmla="*/ 2969 w 3542"/>
                <a:gd name="T33" fmla="*/ 2332 h 3542"/>
                <a:gd name="T34" fmla="*/ 3178 w 3542"/>
                <a:gd name="T35" fmla="*/ 2055 h 3542"/>
                <a:gd name="T36" fmla="*/ 3305 w 3542"/>
                <a:gd name="T37" fmla="*/ 1726 h 3542"/>
                <a:gd name="T38" fmla="*/ 3331 w 3542"/>
                <a:gd name="T39" fmla="*/ 1360 h 3542"/>
                <a:gd name="T40" fmla="*/ 3253 w 3542"/>
                <a:gd name="T41" fmla="*/ 1010 h 3542"/>
                <a:gd name="T42" fmla="*/ 3084 w 3542"/>
                <a:gd name="T43" fmla="*/ 704 h 3542"/>
                <a:gd name="T44" fmla="*/ 2838 w 3542"/>
                <a:gd name="T45" fmla="*/ 458 h 3542"/>
                <a:gd name="T46" fmla="*/ 2532 w 3542"/>
                <a:gd name="T47" fmla="*/ 289 h 3542"/>
                <a:gd name="T48" fmla="*/ 2182 w 3542"/>
                <a:gd name="T49" fmla="*/ 211 h 3542"/>
                <a:gd name="T50" fmla="*/ 2286 w 3542"/>
                <a:gd name="T51" fmla="*/ 13 h 3542"/>
                <a:gd name="T52" fmla="*/ 2654 w 3542"/>
                <a:gd name="T53" fmla="*/ 115 h 3542"/>
                <a:gd name="T54" fmla="*/ 2976 w 3542"/>
                <a:gd name="T55" fmla="*/ 303 h 3542"/>
                <a:gd name="T56" fmla="*/ 3239 w 3542"/>
                <a:gd name="T57" fmla="*/ 566 h 3542"/>
                <a:gd name="T58" fmla="*/ 3427 w 3542"/>
                <a:gd name="T59" fmla="*/ 888 h 3542"/>
                <a:gd name="T60" fmla="*/ 3529 w 3542"/>
                <a:gd name="T61" fmla="*/ 1256 h 3542"/>
                <a:gd name="T62" fmla="*/ 3529 w 3542"/>
                <a:gd name="T63" fmla="*/ 1650 h 3542"/>
                <a:gd name="T64" fmla="*/ 3427 w 3542"/>
                <a:gd name="T65" fmla="*/ 2018 h 3542"/>
                <a:gd name="T66" fmla="*/ 3239 w 3542"/>
                <a:gd name="T67" fmla="*/ 2340 h 3542"/>
                <a:gd name="T68" fmla="*/ 2976 w 3542"/>
                <a:gd name="T69" fmla="*/ 2603 h 3542"/>
                <a:gd name="T70" fmla="*/ 2654 w 3542"/>
                <a:gd name="T71" fmla="*/ 2791 h 3542"/>
                <a:gd name="T72" fmla="*/ 2286 w 3542"/>
                <a:gd name="T73" fmla="*/ 2893 h 3542"/>
                <a:gd name="T74" fmla="*/ 1900 w 3542"/>
                <a:gd name="T75" fmla="*/ 2894 h 3542"/>
                <a:gd name="T76" fmla="*/ 1546 w 3542"/>
                <a:gd name="T77" fmla="*/ 2800 h 3542"/>
                <a:gd name="T78" fmla="*/ 470 w 3542"/>
                <a:gd name="T79" fmla="*/ 3512 h 3542"/>
                <a:gd name="T80" fmla="*/ 397 w 3542"/>
                <a:gd name="T81" fmla="*/ 3542 h 3542"/>
                <a:gd name="T82" fmla="*/ 324 w 3542"/>
                <a:gd name="T83" fmla="*/ 3512 h 3542"/>
                <a:gd name="T84" fmla="*/ 2 w 3542"/>
                <a:gd name="T85" fmla="*/ 3165 h 3542"/>
                <a:gd name="T86" fmla="*/ 17 w 3542"/>
                <a:gd name="T87" fmla="*/ 3087 h 3542"/>
                <a:gd name="T88" fmla="*/ 778 w 3542"/>
                <a:gd name="T89" fmla="*/ 2079 h 3542"/>
                <a:gd name="T90" fmla="*/ 663 w 3542"/>
                <a:gd name="T91" fmla="*/ 1733 h 3542"/>
                <a:gd name="T92" fmla="*/ 640 w 3542"/>
                <a:gd name="T93" fmla="*/ 1353 h 3542"/>
                <a:gd name="T94" fmla="*/ 717 w 3542"/>
                <a:gd name="T95" fmla="*/ 976 h 3542"/>
                <a:gd name="T96" fmla="*/ 884 w 3542"/>
                <a:gd name="T97" fmla="*/ 641 h 3542"/>
                <a:gd name="T98" fmla="*/ 1130 w 3542"/>
                <a:gd name="T99" fmla="*/ 363 h 3542"/>
                <a:gd name="T100" fmla="*/ 1439 w 3542"/>
                <a:gd name="T101" fmla="*/ 153 h 3542"/>
                <a:gd name="T102" fmla="*/ 1797 w 3542"/>
                <a:gd name="T103" fmla="*/ 30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42" h="3542">
                  <a:moveTo>
                    <a:pt x="698" y="2698"/>
                  </a:moveTo>
                  <a:lnTo>
                    <a:pt x="250" y="3145"/>
                  </a:lnTo>
                  <a:lnTo>
                    <a:pt x="397" y="3292"/>
                  </a:lnTo>
                  <a:lnTo>
                    <a:pt x="844" y="2844"/>
                  </a:lnTo>
                  <a:lnTo>
                    <a:pt x="698" y="2698"/>
                  </a:lnTo>
                  <a:close/>
                  <a:moveTo>
                    <a:pt x="992" y="2403"/>
                  </a:moveTo>
                  <a:lnTo>
                    <a:pt x="844" y="2551"/>
                  </a:lnTo>
                  <a:lnTo>
                    <a:pt x="991" y="2698"/>
                  </a:lnTo>
                  <a:lnTo>
                    <a:pt x="1139" y="2550"/>
                  </a:lnTo>
                  <a:lnTo>
                    <a:pt x="1087" y="2504"/>
                  </a:lnTo>
                  <a:lnTo>
                    <a:pt x="1038" y="2455"/>
                  </a:lnTo>
                  <a:lnTo>
                    <a:pt x="992" y="2403"/>
                  </a:lnTo>
                  <a:close/>
                  <a:moveTo>
                    <a:pt x="2089" y="207"/>
                  </a:moveTo>
                  <a:lnTo>
                    <a:pt x="1996" y="211"/>
                  </a:lnTo>
                  <a:lnTo>
                    <a:pt x="1905" y="221"/>
                  </a:lnTo>
                  <a:lnTo>
                    <a:pt x="1816" y="237"/>
                  </a:lnTo>
                  <a:lnTo>
                    <a:pt x="1730" y="261"/>
                  </a:lnTo>
                  <a:lnTo>
                    <a:pt x="1646" y="289"/>
                  </a:lnTo>
                  <a:lnTo>
                    <a:pt x="1565" y="323"/>
                  </a:lnTo>
                  <a:lnTo>
                    <a:pt x="1487" y="364"/>
                  </a:lnTo>
                  <a:lnTo>
                    <a:pt x="1411" y="409"/>
                  </a:lnTo>
                  <a:lnTo>
                    <a:pt x="1341" y="458"/>
                  </a:lnTo>
                  <a:lnTo>
                    <a:pt x="1273" y="513"/>
                  </a:lnTo>
                  <a:lnTo>
                    <a:pt x="1210" y="573"/>
                  </a:lnTo>
                  <a:lnTo>
                    <a:pt x="1150" y="636"/>
                  </a:lnTo>
                  <a:lnTo>
                    <a:pt x="1095" y="704"/>
                  </a:lnTo>
                  <a:lnTo>
                    <a:pt x="1044" y="775"/>
                  </a:lnTo>
                  <a:lnTo>
                    <a:pt x="999" y="850"/>
                  </a:lnTo>
                  <a:lnTo>
                    <a:pt x="960" y="928"/>
                  </a:lnTo>
                  <a:lnTo>
                    <a:pt x="925" y="1010"/>
                  </a:lnTo>
                  <a:lnTo>
                    <a:pt x="897" y="1094"/>
                  </a:lnTo>
                  <a:lnTo>
                    <a:pt x="874" y="1180"/>
                  </a:lnTo>
                  <a:lnTo>
                    <a:pt x="858" y="1269"/>
                  </a:lnTo>
                  <a:lnTo>
                    <a:pt x="848" y="1360"/>
                  </a:lnTo>
                  <a:lnTo>
                    <a:pt x="844" y="1453"/>
                  </a:lnTo>
                  <a:lnTo>
                    <a:pt x="848" y="1546"/>
                  </a:lnTo>
                  <a:lnTo>
                    <a:pt x="858" y="1637"/>
                  </a:lnTo>
                  <a:lnTo>
                    <a:pt x="874" y="1726"/>
                  </a:lnTo>
                  <a:lnTo>
                    <a:pt x="897" y="1812"/>
                  </a:lnTo>
                  <a:lnTo>
                    <a:pt x="925" y="1896"/>
                  </a:lnTo>
                  <a:lnTo>
                    <a:pt x="960" y="1977"/>
                  </a:lnTo>
                  <a:lnTo>
                    <a:pt x="999" y="2055"/>
                  </a:lnTo>
                  <a:lnTo>
                    <a:pt x="1044" y="2131"/>
                  </a:lnTo>
                  <a:lnTo>
                    <a:pt x="1095" y="2201"/>
                  </a:lnTo>
                  <a:lnTo>
                    <a:pt x="1150" y="2269"/>
                  </a:lnTo>
                  <a:lnTo>
                    <a:pt x="1210" y="2332"/>
                  </a:lnTo>
                  <a:lnTo>
                    <a:pt x="1273" y="2392"/>
                  </a:lnTo>
                  <a:lnTo>
                    <a:pt x="1341" y="2447"/>
                  </a:lnTo>
                  <a:lnTo>
                    <a:pt x="1411" y="2498"/>
                  </a:lnTo>
                  <a:lnTo>
                    <a:pt x="1487" y="2543"/>
                  </a:lnTo>
                  <a:lnTo>
                    <a:pt x="1565" y="2582"/>
                  </a:lnTo>
                  <a:lnTo>
                    <a:pt x="1646" y="2617"/>
                  </a:lnTo>
                  <a:lnTo>
                    <a:pt x="1730" y="2645"/>
                  </a:lnTo>
                  <a:lnTo>
                    <a:pt x="1816" y="2668"/>
                  </a:lnTo>
                  <a:lnTo>
                    <a:pt x="1905" y="2684"/>
                  </a:lnTo>
                  <a:lnTo>
                    <a:pt x="1996" y="2694"/>
                  </a:lnTo>
                  <a:lnTo>
                    <a:pt x="2089" y="2698"/>
                  </a:lnTo>
                  <a:lnTo>
                    <a:pt x="2182" y="2694"/>
                  </a:lnTo>
                  <a:lnTo>
                    <a:pt x="2273" y="2684"/>
                  </a:lnTo>
                  <a:lnTo>
                    <a:pt x="2362" y="2668"/>
                  </a:lnTo>
                  <a:lnTo>
                    <a:pt x="2448" y="2645"/>
                  </a:lnTo>
                  <a:lnTo>
                    <a:pt x="2532" y="2617"/>
                  </a:lnTo>
                  <a:lnTo>
                    <a:pt x="2614" y="2582"/>
                  </a:lnTo>
                  <a:lnTo>
                    <a:pt x="2692" y="2543"/>
                  </a:lnTo>
                  <a:lnTo>
                    <a:pt x="2767" y="2498"/>
                  </a:lnTo>
                  <a:lnTo>
                    <a:pt x="2838" y="2447"/>
                  </a:lnTo>
                  <a:lnTo>
                    <a:pt x="2906" y="2392"/>
                  </a:lnTo>
                  <a:lnTo>
                    <a:pt x="2969" y="2332"/>
                  </a:lnTo>
                  <a:lnTo>
                    <a:pt x="3029" y="2269"/>
                  </a:lnTo>
                  <a:lnTo>
                    <a:pt x="3084" y="2201"/>
                  </a:lnTo>
                  <a:lnTo>
                    <a:pt x="3133" y="2131"/>
                  </a:lnTo>
                  <a:lnTo>
                    <a:pt x="3178" y="2055"/>
                  </a:lnTo>
                  <a:lnTo>
                    <a:pt x="3219" y="1977"/>
                  </a:lnTo>
                  <a:lnTo>
                    <a:pt x="3253" y="1896"/>
                  </a:lnTo>
                  <a:lnTo>
                    <a:pt x="3281" y="1812"/>
                  </a:lnTo>
                  <a:lnTo>
                    <a:pt x="3305" y="1726"/>
                  </a:lnTo>
                  <a:lnTo>
                    <a:pt x="3321" y="1637"/>
                  </a:lnTo>
                  <a:lnTo>
                    <a:pt x="3331" y="1546"/>
                  </a:lnTo>
                  <a:lnTo>
                    <a:pt x="3335" y="1453"/>
                  </a:lnTo>
                  <a:lnTo>
                    <a:pt x="3331" y="1360"/>
                  </a:lnTo>
                  <a:lnTo>
                    <a:pt x="3321" y="1269"/>
                  </a:lnTo>
                  <a:lnTo>
                    <a:pt x="3305" y="1180"/>
                  </a:lnTo>
                  <a:lnTo>
                    <a:pt x="3281" y="1094"/>
                  </a:lnTo>
                  <a:lnTo>
                    <a:pt x="3253" y="1010"/>
                  </a:lnTo>
                  <a:lnTo>
                    <a:pt x="3219" y="928"/>
                  </a:lnTo>
                  <a:lnTo>
                    <a:pt x="3178" y="850"/>
                  </a:lnTo>
                  <a:lnTo>
                    <a:pt x="3133" y="775"/>
                  </a:lnTo>
                  <a:lnTo>
                    <a:pt x="3084" y="704"/>
                  </a:lnTo>
                  <a:lnTo>
                    <a:pt x="3029" y="636"/>
                  </a:lnTo>
                  <a:lnTo>
                    <a:pt x="2969" y="573"/>
                  </a:lnTo>
                  <a:lnTo>
                    <a:pt x="2906" y="513"/>
                  </a:lnTo>
                  <a:lnTo>
                    <a:pt x="2838" y="458"/>
                  </a:lnTo>
                  <a:lnTo>
                    <a:pt x="2767" y="409"/>
                  </a:lnTo>
                  <a:lnTo>
                    <a:pt x="2692" y="364"/>
                  </a:lnTo>
                  <a:lnTo>
                    <a:pt x="2614" y="323"/>
                  </a:lnTo>
                  <a:lnTo>
                    <a:pt x="2532" y="289"/>
                  </a:lnTo>
                  <a:lnTo>
                    <a:pt x="2448" y="261"/>
                  </a:lnTo>
                  <a:lnTo>
                    <a:pt x="2362" y="237"/>
                  </a:lnTo>
                  <a:lnTo>
                    <a:pt x="2273" y="221"/>
                  </a:lnTo>
                  <a:lnTo>
                    <a:pt x="2182" y="211"/>
                  </a:lnTo>
                  <a:lnTo>
                    <a:pt x="2089" y="207"/>
                  </a:lnTo>
                  <a:close/>
                  <a:moveTo>
                    <a:pt x="2089" y="0"/>
                  </a:moveTo>
                  <a:lnTo>
                    <a:pt x="2189" y="3"/>
                  </a:lnTo>
                  <a:lnTo>
                    <a:pt x="2286" y="13"/>
                  </a:lnTo>
                  <a:lnTo>
                    <a:pt x="2382" y="30"/>
                  </a:lnTo>
                  <a:lnTo>
                    <a:pt x="2475" y="52"/>
                  </a:lnTo>
                  <a:lnTo>
                    <a:pt x="2566" y="81"/>
                  </a:lnTo>
                  <a:lnTo>
                    <a:pt x="2654" y="115"/>
                  </a:lnTo>
                  <a:lnTo>
                    <a:pt x="2739" y="153"/>
                  </a:lnTo>
                  <a:lnTo>
                    <a:pt x="2822" y="199"/>
                  </a:lnTo>
                  <a:lnTo>
                    <a:pt x="2901" y="248"/>
                  </a:lnTo>
                  <a:lnTo>
                    <a:pt x="2976" y="303"/>
                  </a:lnTo>
                  <a:lnTo>
                    <a:pt x="3048" y="363"/>
                  </a:lnTo>
                  <a:lnTo>
                    <a:pt x="3116" y="426"/>
                  </a:lnTo>
                  <a:lnTo>
                    <a:pt x="3179" y="494"/>
                  </a:lnTo>
                  <a:lnTo>
                    <a:pt x="3239" y="566"/>
                  </a:lnTo>
                  <a:lnTo>
                    <a:pt x="3294" y="641"/>
                  </a:lnTo>
                  <a:lnTo>
                    <a:pt x="3343" y="720"/>
                  </a:lnTo>
                  <a:lnTo>
                    <a:pt x="3389" y="803"/>
                  </a:lnTo>
                  <a:lnTo>
                    <a:pt x="3427" y="888"/>
                  </a:lnTo>
                  <a:lnTo>
                    <a:pt x="3462" y="976"/>
                  </a:lnTo>
                  <a:lnTo>
                    <a:pt x="3490" y="1067"/>
                  </a:lnTo>
                  <a:lnTo>
                    <a:pt x="3512" y="1160"/>
                  </a:lnTo>
                  <a:lnTo>
                    <a:pt x="3529" y="1256"/>
                  </a:lnTo>
                  <a:lnTo>
                    <a:pt x="3539" y="1353"/>
                  </a:lnTo>
                  <a:lnTo>
                    <a:pt x="3542" y="1453"/>
                  </a:lnTo>
                  <a:lnTo>
                    <a:pt x="3539" y="1552"/>
                  </a:lnTo>
                  <a:lnTo>
                    <a:pt x="3529" y="1650"/>
                  </a:lnTo>
                  <a:lnTo>
                    <a:pt x="3512" y="1745"/>
                  </a:lnTo>
                  <a:lnTo>
                    <a:pt x="3490" y="1839"/>
                  </a:lnTo>
                  <a:lnTo>
                    <a:pt x="3462" y="1930"/>
                  </a:lnTo>
                  <a:lnTo>
                    <a:pt x="3427" y="2018"/>
                  </a:lnTo>
                  <a:lnTo>
                    <a:pt x="3389" y="2103"/>
                  </a:lnTo>
                  <a:lnTo>
                    <a:pt x="3343" y="2185"/>
                  </a:lnTo>
                  <a:lnTo>
                    <a:pt x="3294" y="2265"/>
                  </a:lnTo>
                  <a:lnTo>
                    <a:pt x="3239" y="2340"/>
                  </a:lnTo>
                  <a:lnTo>
                    <a:pt x="3179" y="2412"/>
                  </a:lnTo>
                  <a:lnTo>
                    <a:pt x="3116" y="2479"/>
                  </a:lnTo>
                  <a:lnTo>
                    <a:pt x="3048" y="2543"/>
                  </a:lnTo>
                  <a:lnTo>
                    <a:pt x="2976" y="2603"/>
                  </a:lnTo>
                  <a:lnTo>
                    <a:pt x="2901" y="2658"/>
                  </a:lnTo>
                  <a:lnTo>
                    <a:pt x="2822" y="2707"/>
                  </a:lnTo>
                  <a:lnTo>
                    <a:pt x="2739" y="2752"/>
                  </a:lnTo>
                  <a:lnTo>
                    <a:pt x="2654" y="2791"/>
                  </a:lnTo>
                  <a:lnTo>
                    <a:pt x="2566" y="2825"/>
                  </a:lnTo>
                  <a:lnTo>
                    <a:pt x="2475" y="2854"/>
                  </a:lnTo>
                  <a:lnTo>
                    <a:pt x="2382" y="2875"/>
                  </a:lnTo>
                  <a:lnTo>
                    <a:pt x="2286" y="2893"/>
                  </a:lnTo>
                  <a:lnTo>
                    <a:pt x="2189" y="2902"/>
                  </a:lnTo>
                  <a:lnTo>
                    <a:pt x="2089" y="2906"/>
                  </a:lnTo>
                  <a:lnTo>
                    <a:pt x="1994" y="2902"/>
                  </a:lnTo>
                  <a:lnTo>
                    <a:pt x="1900" y="2894"/>
                  </a:lnTo>
                  <a:lnTo>
                    <a:pt x="1809" y="2879"/>
                  </a:lnTo>
                  <a:lnTo>
                    <a:pt x="1718" y="2857"/>
                  </a:lnTo>
                  <a:lnTo>
                    <a:pt x="1631" y="2831"/>
                  </a:lnTo>
                  <a:lnTo>
                    <a:pt x="1546" y="2800"/>
                  </a:lnTo>
                  <a:lnTo>
                    <a:pt x="1463" y="2764"/>
                  </a:lnTo>
                  <a:lnTo>
                    <a:pt x="1384" y="2722"/>
                  </a:lnTo>
                  <a:lnTo>
                    <a:pt x="1306" y="2676"/>
                  </a:lnTo>
                  <a:lnTo>
                    <a:pt x="470" y="3512"/>
                  </a:lnTo>
                  <a:lnTo>
                    <a:pt x="454" y="3525"/>
                  </a:lnTo>
                  <a:lnTo>
                    <a:pt x="436" y="3534"/>
                  </a:lnTo>
                  <a:lnTo>
                    <a:pt x="418" y="3540"/>
                  </a:lnTo>
                  <a:lnTo>
                    <a:pt x="397" y="3542"/>
                  </a:lnTo>
                  <a:lnTo>
                    <a:pt x="378" y="3540"/>
                  </a:lnTo>
                  <a:lnTo>
                    <a:pt x="358" y="3534"/>
                  </a:lnTo>
                  <a:lnTo>
                    <a:pt x="340" y="3525"/>
                  </a:lnTo>
                  <a:lnTo>
                    <a:pt x="324" y="3512"/>
                  </a:lnTo>
                  <a:lnTo>
                    <a:pt x="30" y="3218"/>
                  </a:lnTo>
                  <a:lnTo>
                    <a:pt x="17" y="3203"/>
                  </a:lnTo>
                  <a:lnTo>
                    <a:pt x="8" y="3185"/>
                  </a:lnTo>
                  <a:lnTo>
                    <a:pt x="2" y="3165"/>
                  </a:lnTo>
                  <a:lnTo>
                    <a:pt x="0" y="3145"/>
                  </a:lnTo>
                  <a:lnTo>
                    <a:pt x="2" y="3124"/>
                  </a:lnTo>
                  <a:lnTo>
                    <a:pt x="8" y="3105"/>
                  </a:lnTo>
                  <a:lnTo>
                    <a:pt x="17" y="3087"/>
                  </a:lnTo>
                  <a:lnTo>
                    <a:pt x="30" y="3072"/>
                  </a:lnTo>
                  <a:lnTo>
                    <a:pt x="866" y="2236"/>
                  </a:lnTo>
                  <a:lnTo>
                    <a:pt x="820" y="2158"/>
                  </a:lnTo>
                  <a:lnTo>
                    <a:pt x="778" y="2079"/>
                  </a:lnTo>
                  <a:lnTo>
                    <a:pt x="742" y="1996"/>
                  </a:lnTo>
                  <a:lnTo>
                    <a:pt x="711" y="1911"/>
                  </a:lnTo>
                  <a:lnTo>
                    <a:pt x="685" y="1824"/>
                  </a:lnTo>
                  <a:lnTo>
                    <a:pt x="663" y="1733"/>
                  </a:lnTo>
                  <a:lnTo>
                    <a:pt x="648" y="1642"/>
                  </a:lnTo>
                  <a:lnTo>
                    <a:pt x="640" y="1548"/>
                  </a:lnTo>
                  <a:lnTo>
                    <a:pt x="636" y="1453"/>
                  </a:lnTo>
                  <a:lnTo>
                    <a:pt x="640" y="1353"/>
                  </a:lnTo>
                  <a:lnTo>
                    <a:pt x="649" y="1256"/>
                  </a:lnTo>
                  <a:lnTo>
                    <a:pt x="667" y="1160"/>
                  </a:lnTo>
                  <a:lnTo>
                    <a:pt x="688" y="1067"/>
                  </a:lnTo>
                  <a:lnTo>
                    <a:pt x="717" y="976"/>
                  </a:lnTo>
                  <a:lnTo>
                    <a:pt x="751" y="888"/>
                  </a:lnTo>
                  <a:lnTo>
                    <a:pt x="790" y="803"/>
                  </a:lnTo>
                  <a:lnTo>
                    <a:pt x="835" y="720"/>
                  </a:lnTo>
                  <a:lnTo>
                    <a:pt x="884" y="641"/>
                  </a:lnTo>
                  <a:lnTo>
                    <a:pt x="939" y="566"/>
                  </a:lnTo>
                  <a:lnTo>
                    <a:pt x="999" y="494"/>
                  </a:lnTo>
                  <a:lnTo>
                    <a:pt x="1063" y="426"/>
                  </a:lnTo>
                  <a:lnTo>
                    <a:pt x="1130" y="363"/>
                  </a:lnTo>
                  <a:lnTo>
                    <a:pt x="1202" y="303"/>
                  </a:lnTo>
                  <a:lnTo>
                    <a:pt x="1277" y="248"/>
                  </a:lnTo>
                  <a:lnTo>
                    <a:pt x="1357" y="199"/>
                  </a:lnTo>
                  <a:lnTo>
                    <a:pt x="1439" y="153"/>
                  </a:lnTo>
                  <a:lnTo>
                    <a:pt x="1524" y="115"/>
                  </a:lnTo>
                  <a:lnTo>
                    <a:pt x="1612" y="81"/>
                  </a:lnTo>
                  <a:lnTo>
                    <a:pt x="1703" y="52"/>
                  </a:lnTo>
                  <a:lnTo>
                    <a:pt x="1797" y="30"/>
                  </a:lnTo>
                  <a:lnTo>
                    <a:pt x="1892" y="13"/>
                  </a:lnTo>
                  <a:lnTo>
                    <a:pt x="1990" y="3"/>
                  </a:lnTo>
                  <a:lnTo>
                    <a:pt x="20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2" name="Freeform 74"/>
            <p:cNvSpPr>
              <a:spLocks noEditPoints="1"/>
            </p:cNvSpPr>
            <p:nvPr/>
          </p:nvSpPr>
          <p:spPr bwMode="auto">
            <a:xfrm>
              <a:off x="8577263" y="388938"/>
              <a:ext cx="298450" cy="298450"/>
            </a:xfrm>
            <a:custGeom>
              <a:avLst/>
              <a:gdLst>
                <a:gd name="T0" fmla="*/ 889 w 2075"/>
                <a:gd name="T1" fmla="*/ 221 h 2075"/>
                <a:gd name="T2" fmla="*/ 681 w 2075"/>
                <a:gd name="T3" fmla="*/ 288 h 2075"/>
                <a:gd name="T4" fmla="*/ 502 w 2075"/>
                <a:gd name="T5" fmla="*/ 403 h 2075"/>
                <a:gd name="T6" fmla="*/ 359 w 2075"/>
                <a:gd name="T7" fmla="*/ 560 h 2075"/>
                <a:gd name="T8" fmla="*/ 260 w 2075"/>
                <a:gd name="T9" fmla="*/ 748 h 2075"/>
                <a:gd name="T10" fmla="*/ 210 w 2075"/>
                <a:gd name="T11" fmla="*/ 962 h 2075"/>
                <a:gd name="T12" fmla="*/ 221 w 2075"/>
                <a:gd name="T13" fmla="*/ 1186 h 2075"/>
                <a:gd name="T14" fmla="*/ 288 w 2075"/>
                <a:gd name="T15" fmla="*/ 1394 h 2075"/>
                <a:gd name="T16" fmla="*/ 402 w 2075"/>
                <a:gd name="T17" fmla="*/ 1573 h 2075"/>
                <a:gd name="T18" fmla="*/ 559 w 2075"/>
                <a:gd name="T19" fmla="*/ 1716 h 2075"/>
                <a:gd name="T20" fmla="*/ 748 w 2075"/>
                <a:gd name="T21" fmla="*/ 1815 h 2075"/>
                <a:gd name="T22" fmla="*/ 962 w 2075"/>
                <a:gd name="T23" fmla="*/ 1865 h 2075"/>
                <a:gd name="T24" fmla="*/ 1186 w 2075"/>
                <a:gd name="T25" fmla="*/ 1854 h 2075"/>
                <a:gd name="T26" fmla="*/ 1393 w 2075"/>
                <a:gd name="T27" fmla="*/ 1787 h 2075"/>
                <a:gd name="T28" fmla="*/ 1572 w 2075"/>
                <a:gd name="T29" fmla="*/ 1673 h 2075"/>
                <a:gd name="T30" fmla="*/ 1715 w 2075"/>
                <a:gd name="T31" fmla="*/ 1516 h 2075"/>
                <a:gd name="T32" fmla="*/ 1815 w 2075"/>
                <a:gd name="T33" fmla="*/ 1327 h 2075"/>
                <a:gd name="T34" fmla="*/ 1864 w 2075"/>
                <a:gd name="T35" fmla="*/ 1113 h 2075"/>
                <a:gd name="T36" fmla="*/ 1854 w 2075"/>
                <a:gd name="T37" fmla="*/ 889 h 2075"/>
                <a:gd name="T38" fmla="*/ 1787 w 2075"/>
                <a:gd name="T39" fmla="*/ 682 h 2075"/>
                <a:gd name="T40" fmla="*/ 1672 w 2075"/>
                <a:gd name="T41" fmla="*/ 503 h 2075"/>
                <a:gd name="T42" fmla="*/ 1515 w 2075"/>
                <a:gd name="T43" fmla="*/ 360 h 2075"/>
                <a:gd name="T44" fmla="*/ 1327 w 2075"/>
                <a:gd name="T45" fmla="*/ 260 h 2075"/>
                <a:gd name="T46" fmla="*/ 1113 w 2075"/>
                <a:gd name="T47" fmla="*/ 211 h 2075"/>
                <a:gd name="T48" fmla="*/ 1123 w 2075"/>
                <a:gd name="T49" fmla="*/ 4 h 2075"/>
                <a:gd name="T50" fmla="*/ 1365 w 2075"/>
                <a:gd name="T51" fmla="*/ 53 h 2075"/>
                <a:gd name="T52" fmla="*/ 1583 w 2075"/>
                <a:gd name="T53" fmla="*/ 156 h 2075"/>
                <a:gd name="T54" fmla="*/ 1771 w 2075"/>
                <a:gd name="T55" fmla="*/ 304 h 2075"/>
                <a:gd name="T56" fmla="*/ 1919 w 2075"/>
                <a:gd name="T57" fmla="*/ 492 h 2075"/>
                <a:gd name="T58" fmla="*/ 2022 w 2075"/>
                <a:gd name="T59" fmla="*/ 710 h 2075"/>
                <a:gd name="T60" fmla="*/ 2071 w 2075"/>
                <a:gd name="T61" fmla="*/ 952 h 2075"/>
                <a:gd name="T62" fmla="*/ 2062 w 2075"/>
                <a:gd name="T63" fmla="*/ 1206 h 2075"/>
                <a:gd name="T64" fmla="*/ 1993 w 2075"/>
                <a:gd name="T65" fmla="*/ 1441 h 2075"/>
                <a:gd name="T66" fmla="*/ 1875 w 2075"/>
                <a:gd name="T67" fmla="*/ 1650 h 2075"/>
                <a:gd name="T68" fmla="*/ 1712 w 2075"/>
                <a:gd name="T69" fmla="*/ 1825 h 2075"/>
                <a:gd name="T70" fmla="*/ 1513 w 2075"/>
                <a:gd name="T71" fmla="*/ 1959 h 2075"/>
                <a:gd name="T72" fmla="*/ 1287 w 2075"/>
                <a:gd name="T73" fmla="*/ 2045 h 2075"/>
                <a:gd name="T74" fmla="*/ 1037 w 2075"/>
                <a:gd name="T75" fmla="*/ 2075 h 2075"/>
                <a:gd name="T76" fmla="*/ 788 w 2075"/>
                <a:gd name="T77" fmla="*/ 2045 h 2075"/>
                <a:gd name="T78" fmla="*/ 561 w 2075"/>
                <a:gd name="T79" fmla="*/ 1959 h 2075"/>
                <a:gd name="T80" fmla="*/ 363 w 2075"/>
                <a:gd name="T81" fmla="*/ 1825 h 2075"/>
                <a:gd name="T82" fmla="*/ 200 w 2075"/>
                <a:gd name="T83" fmla="*/ 1650 h 2075"/>
                <a:gd name="T84" fmla="*/ 81 w 2075"/>
                <a:gd name="T85" fmla="*/ 1441 h 2075"/>
                <a:gd name="T86" fmla="*/ 13 w 2075"/>
                <a:gd name="T87" fmla="*/ 1206 h 2075"/>
                <a:gd name="T88" fmla="*/ 3 w 2075"/>
                <a:gd name="T89" fmla="*/ 952 h 2075"/>
                <a:gd name="T90" fmla="*/ 52 w 2075"/>
                <a:gd name="T91" fmla="*/ 710 h 2075"/>
                <a:gd name="T92" fmla="*/ 156 w 2075"/>
                <a:gd name="T93" fmla="*/ 492 h 2075"/>
                <a:gd name="T94" fmla="*/ 304 w 2075"/>
                <a:gd name="T95" fmla="*/ 304 h 2075"/>
                <a:gd name="T96" fmla="*/ 491 w 2075"/>
                <a:gd name="T97" fmla="*/ 156 h 2075"/>
                <a:gd name="T98" fmla="*/ 709 w 2075"/>
                <a:gd name="T99" fmla="*/ 53 h 2075"/>
                <a:gd name="T100" fmla="*/ 952 w 2075"/>
                <a:gd name="T101" fmla="*/ 4 h 2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75" h="2075">
                  <a:moveTo>
                    <a:pt x="1037" y="208"/>
                  </a:moveTo>
                  <a:lnTo>
                    <a:pt x="962" y="211"/>
                  </a:lnTo>
                  <a:lnTo>
                    <a:pt x="889" y="221"/>
                  </a:lnTo>
                  <a:lnTo>
                    <a:pt x="817" y="238"/>
                  </a:lnTo>
                  <a:lnTo>
                    <a:pt x="748" y="260"/>
                  </a:lnTo>
                  <a:lnTo>
                    <a:pt x="681" y="288"/>
                  </a:lnTo>
                  <a:lnTo>
                    <a:pt x="618" y="321"/>
                  </a:lnTo>
                  <a:lnTo>
                    <a:pt x="559" y="360"/>
                  </a:lnTo>
                  <a:lnTo>
                    <a:pt x="502" y="403"/>
                  </a:lnTo>
                  <a:lnTo>
                    <a:pt x="451" y="451"/>
                  </a:lnTo>
                  <a:lnTo>
                    <a:pt x="402" y="503"/>
                  </a:lnTo>
                  <a:lnTo>
                    <a:pt x="359" y="560"/>
                  </a:lnTo>
                  <a:lnTo>
                    <a:pt x="321" y="619"/>
                  </a:lnTo>
                  <a:lnTo>
                    <a:pt x="288" y="682"/>
                  </a:lnTo>
                  <a:lnTo>
                    <a:pt x="260" y="748"/>
                  </a:lnTo>
                  <a:lnTo>
                    <a:pt x="237" y="817"/>
                  </a:lnTo>
                  <a:lnTo>
                    <a:pt x="221" y="889"/>
                  </a:lnTo>
                  <a:lnTo>
                    <a:pt x="210" y="962"/>
                  </a:lnTo>
                  <a:lnTo>
                    <a:pt x="207" y="1038"/>
                  </a:lnTo>
                  <a:lnTo>
                    <a:pt x="210" y="1113"/>
                  </a:lnTo>
                  <a:lnTo>
                    <a:pt x="221" y="1186"/>
                  </a:lnTo>
                  <a:lnTo>
                    <a:pt x="237" y="1258"/>
                  </a:lnTo>
                  <a:lnTo>
                    <a:pt x="260" y="1327"/>
                  </a:lnTo>
                  <a:lnTo>
                    <a:pt x="288" y="1394"/>
                  </a:lnTo>
                  <a:lnTo>
                    <a:pt x="321" y="1457"/>
                  </a:lnTo>
                  <a:lnTo>
                    <a:pt x="359" y="1516"/>
                  </a:lnTo>
                  <a:lnTo>
                    <a:pt x="402" y="1573"/>
                  </a:lnTo>
                  <a:lnTo>
                    <a:pt x="451" y="1624"/>
                  </a:lnTo>
                  <a:lnTo>
                    <a:pt x="502" y="1673"/>
                  </a:lnTo>
                  <a:lnTo>
                    <a:pt x="559" y="1716"/>
                  </a:lnTo>
                  <a:lnTo>
                    <a:pt x="618" y="1754"/>
                  </a:lnTo>
                  <a:lnTo>
                    <a:pt x="681" y="1787"/>
                  </a:lnTo>
                  <a:lnTo>
                    <a:pt x="748" y="1815"/>
                  </a:lnTo>
                  <a:lnTo>
                    <a:pt x="817" y="1838"/>
                  </a:lnTo>
                  <a:lnTo>
                    <a:pt x="889" y="1854"/>
                  </a:lnTo>
                  <a:lnTo>
                    <a:pt x="962" y="1865"/>
                  </a:lnTo>
                  <a:lnTo>
                    <a:pt x="1037" y="1868"/>
                  </a:lnTo>
                  <a:lnTo>
                    <a:pt x="1113" y="1865"/>
                  </a:lnTo>
                  <a:lnTo>
                    <a:pt x="1186" y="1854"/>
                  </a:lnTo>
                  <a:lnTo>
                    <a:pt x="1258" y="1838"/>
                  </a:lnTo>
                  <a:lnTo>
                    <a:pt x="1327" y="1815"/>
                  </a:lnTo>
                  <a:lnTo>
                    <a:pt x="1393" y="1787"/>
                  </a:lnTo>
                  <a:lnTo>
                    <a:pt x="1456" y="1754"/>
                  </a:lnTo>
                  <a:lnTo>
                    <a:pt x="1515" y="1716"/>
                  </a:lnTo>
                  <a:lnTo>
                    <a:pt x="1572" y="1673"/>
                  </a:lnTo>
                  <a:lnTo>
                    <a:pt x="1624" y="1624"/>
                  </a:lnTo>
                  <a:lnTo>
                    <a:pt x="1672" y="1573"/>
                  </a:lnTo>
                  <a:lnTo>
                    <a:pt x="1715" y="1516"/>
                  </a:lnTo>
                  <a:lnTo>
                    <a:pt x="1754" y="1457"/>
                  </a:lnTo>
                  <a:lnTo>
                    <a:pt x="1787" y="1394"/>
                  </a:lnTo>
                  <a:lnTo>
                    <a:pt x="1815" y="1327"/>
                  </a:lnTo>
                  <a:lnTo>
                    <a:pt x="1837" y="1258"/>
                  </a:lnTo>
                  <a:lnTo>
                    <a:pt x="1854" y="1186"/>
                  </a:lnTo>
                  <a:lnTo>
                    <a:pt x="1864" y="1113"/>
                  </a:lnTo>
                  <a:lnTo>
                    <a:pt x="1867" y="1038"/>
                  </a:lnTo>
                  <a:lnTo>
                    <a:pt x="1864" y="962"/>
                  </a:lnTo>
                  <a:lnTo>
                    <a:pt x="1854" y="889"/>
                  </a:lnTo>
                  <a:lnTo>
                    <a:pt x="1837" y="817"/>
                  </a:lnTo>
                  <a:lnTo>
                    <a:pt x="1815" y="748"/>
                  </a:lnTo>
                  <a:lnTo>
                    <a:pt x="1787" y="682"/>
                  </a:lnTo>
                  <a:lnTo>
                    <a:pt x="1754" y="619"/>
                  </a:lnTo>
                  <a:lnTo>
                    <a:pt x="1715" y="560"/>
                  </a:lnTo>
                  <a:lnTo>
                    <a:pt x="1672" y="503"/>
                  </a:lnTo>
                  <a:lnTo>
                    <a:pt x="1624" y="451"/>
                  </a:lnTo>
                  <a:lnTo>
                    <a:pt x="1572" y="403"/>
                  </a:lnTo>
                  <a:lnTo>
                    <a:pt x="1515" y="360"/>
                  </a:lnTo>
                  <a:lnTo>
                    <a:pt x="1456" y="321"/>
                  </a:lnTo>
                  <a:lnTo>
                    <a:pt x="1393" y="288"/>
                  </a:lnTo>
                  <a:lnTo>
                    <a:pt x="1327" y="260"/>
                  </a:lnTo>
                  <a:lnTo>
                    <a:pt x="1258" y="238"/>
                  </a:lnTo>
                  <a:lnTo>
                    <a:pt x="1186" y="221"/>
                  </a:lnTo>
                  <a:lnTo>
                    <a:pt x="1113" y="211"/>
                  </a:lnTo>
                  <a:lnTo>
                    <a:pt x="1037" y="208"/>
                  </a:lnTo>
                  <a:close/>
                  <a:moveTo>
                    <a:pt x="1037" y="0"/>
                  </a:moveTo>
                  <a:lnTo>
                    <a:pt x="1123" y="4"/>
                  </a:lnTo>
                  <a:lnTo>
                    <a:pt x="1205" y="13"/>
                  </a:lnTo>
                  <a:lnTo>
                    <a:pt x="1287" y="30"/>
                  </a:lnTo>
                  <a:lnTo>
                    <a:pt x="1365" y="53"/>
                  </a:lnTo>
                  <a:lnTo>
                    <a:pt x="1440" y="82"/>
                  </a:lnTo>
                  <a:lnTo>
                    <a:pt x="1513" y="116"/>
                  </a:lnTo>
                  <a:lnTo>
                    <a:pt x="1583" y="156"/>
                  </a:lnTo>
                  <a:lnTo>
                    <a:pt x="1650" y="200"/>
                  </a:lnTo>
                  <a:lnTo>
                    <a:pt x="1712" y="250"/>
                  </a:lnTo>
                  <a:lnTo>
                    <a:pt x="1771" y="304"/>
                  </a:lnTo>
                  <a:lnTo>
                    <a:pt x="1825" y="363"/>
                  </a:lnTo>
                  <a:lnTo>
                    <a:pt x="1875" y="425"/>
                  </a:lnTo>
                  <a:lnTo>
                    <a:pt x="1919" y="492"/>
                  </a:lnTo>
                  <a:lnTo>
                    <a:pt x="1959" y="562"/>
                  </a:lnTo>
                  <a:lnTo>
                    <a:pt x="1993" y="635"/>
                  </a:lnTo>
                  <a:lnTo>
                    <a:pt x="2022" y="710"/>
                  </a:lnTo>
                  <a:lnTo>
                    <a:pt x="2045" y="788"/>
                  </a:lnTo>
                  <a:lnTo>
                    <a:pt x="2062" y="870"/>
                  </a:lnTo>
                  <a:lnTo>
                    <a:pt x="2071" y="952"/>
                  </a:lnTo>
                  <a:lnTo>
                    <a:pt x="2075" y="1038"/>
                  </a:lnTo>
                  <a:lnTo>
                    <a:pt x="2071" y="1123"/>
                  </a:lnTo>
                  <a:lnTo>
                    <a:pt x="2062" y="1206"/>
                  </a:lnTo>
                  <a:lnTo>
                    <a:pt x="2045" y="1287"/>
                  </a:lnTo>
                  <a:lnTo>
                    <a:pt x="2022" y="1366"/>
                  </a:lnTo>
                  <a:lnTo>
                    <a:pt x="1993" y="1441"/>
                  </a:lnTo>
                  <a:lnTo>
                    <a:pt x="1959" y="1514"/>
                  </a:lnTo>
                  <a:lnTo>
                    <a:pt x="1919" y="1584"/>
                  </a:lnTo>
                  <a:lnTo>
                    <a:pt x="1875" y="1650"/>
                  </a:lnTo>
                  <a:lnTo>
                    <a:pt x="1825" y="1712"/>
                  </a:lnTo>
                  <a:lnTo>
                    <a:pt x="1771" y="1771"/>
                  </a:lnTo>
                  <a:lnTo>
                    <a:pt x="1712" y="1825"/>
                  </a:lnTo>
                  <a:lnTo>
                    <a:pt x="1650" y="1875"/>
                  </a:lnTo>
                  <a:lnTo>
                    <a:pt x="1583" y="1920"/>
                  </a:lnTo>
                  <a:lnTo>
                    <a:pt x="1513" y="1959"/>
                  </a:lnTo>
                  <a:lnTo>
                    <a:pt x="1440" y="1994"/>
                  </a:lnTo>
                  <a:lnTo>
                    <a:pt x="1365" y="2023"/>
                  </a:lnTo>
                  <a:lnTo>
                    <a:pt x="1287" y="2045"/>
                  </a:lnTo>
                  <a:lnTo>
                    <a:pt x="1205" y="2062"/>
                  </a:lnTo>
                  <a:lnTo>
                    <a:pt x="1123" y="2072"/>
                  </a:lnTo>
                  <a:lnTo>
                    <a:pt x="1037" y="2075"/>
                  </a:lnTo>
                  <a:lnTo>
                    <a:pt x="952" y="2072"/>
                  </a:lnTo>
                  <a:lnTo>
                    <a:pt x="869" y="2062"/>
                  </a:lnTo>
                  <a:lnTo>
                    <a:pt x="788" y="2045"/>
                  </a:lnTo>
                  <a:lnTo>
                    <a:pt x="709" y="2023"/>
                  </a:lnTo>
                  <a:lnTo>
                    <a:pt x="634" y="1994"/>
                  </a:lnTo>
                  <a:lnTo>
                    <a:pt x="561" y="1959"/>
                  </a:lnTo>
                  <a:lnTo>
                    <a:pt x="491" y="1920"/>
                  </a:lnTo>
                  <a:lnTo>
                    <a:pt x="425" y="1875"/>
                  </a:lnTo>
                  <a:lnTo>
                    <a:pt x="363" y="1825"/>
                  </a:lnTo>
                  <a:lnTo>
                    <a:pt x="304" y="1771"/>
                  </a:lnTo>
                  <a:lnTo>
                    <a:pt x="250" y="1712"/>
                  </a:lnTo>
                  <a:lnTo>
                    <a:pt x="200" y="1650"/>
                  </a:lnTo>
                  <a:lnTo>
                    <a:pt x="156" y="1584"/>
                  </a:lnTo>
                  <a:lnTo>
                    <a:pt x="116" y="1514"/>
                  </a:lnTo>
                  <a:lnTo>
                    <a:pt x="81" y="1441"/>
                  </a:lnTo>
                  <a:lnTo>
                    <a:pt x="52" y="1366"/>
                  </a:lnTo>
                  <a:lnTo>
                    <a:pt x="30" y="1287"/>
                  </a:lnTo>
                  <a:lnTo>
                    <a:pt x="13" y="1206"/>
                  </a:lnTo>
                  <a:lnTo>
                    <a:pt x="3" y="1123"/>
                  </a:lnTo>
                  <a:lnTo>
                    <a:pt x="0" y="1038"/>
                  </a:lnTo>
                  <a:lnTo>
                    <a:pt x="3" y="952"/>
                  </a:lnTo>
                  <a:lnTo>
                    <a:pt x="13" y="870"/>
                  </a:lnTo>
                  <a:lnTo>
                    <a:pt x="30" y="788"/>
                  </a:lnTo>
                  <a:lnTo>
                    <a:pt x="52" y="710"/>
                  </a:lnTo>
                  <a:lnTo>
                    <a:pt x="81" y="635"/>
                  </a:lnTo>
                  <a:lnTo>
                    <a:pt x="116" y="562"/>
                  </a:lnTo>
                  <a:lnTo>
                    <a:pt x="156" y="492"/>
                  </a:lnTo>
                  <a:lnTo>
                    <a:pt x="200" y="425"/>
                  </a:lnTo>
                  <a:lnTo>
                    <a:pt x="250" y="363"/>
                  </a:lnTo>
                  <a:lnTo>
                    <a:pt x="304" y="304"/>
                  </a:lnTo>
                  <a:lnTo>
                    <a:pt x="363" y="250"/>
                  </a:lnTo>
                  <a:lnTo>
                    <a:pt x="425" y="200"/>
                  </a:lnTo>
                  <a:lnTo>
                    <a:pt x="491" y="156"/>
                  </a:lnTo>
                  <a:lnTo>
                    <a:pt x="561" y="116"/>
                  </a:lnTo>
                  <a:lnTo>
                    <a:pt x="634" y="82"/>
                  </a:lnTo>
                  <a:lnTo>
                    <a:pt x="709" y="53"/>
                  </a:lnTo>
                  <a:lnTo>
                    <a:pt x="788" y="30"/>
                  </a:lnTo>
                  <a:lnTo>
                    <a:pt x="869" y="13"/>
                  </a:lnTo>
                  <a:lnTo>
                    <a:pt x="952" y="4"/>
                  </a:lnTo>
                  <a:lnTo>
                    <a:pt x="10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3" name="Freeform 75"/>
            <p:cNvSpPr>
              <a:spLocks/>
            </p:cNvSpPr>
            <p:nvPr/>
          </p:nvSpPr>
          <p:spPr bwMode="auto">
            <a:xfrm>
              <a:off x="8651876" y="493713"/>
              <a:ext cx="149225" cy="104775"/>
            </a:xfrm>
            <a:custGeom>
              <a:avLst/>
              <a:gdLst>
                <a:gd name="T0" fmla="*/ 922 w 1036"/>
                <a:gd name="T1" fmla="*/ 0 h 726"/>
                <a:gd name="T2" fmla="*/ 945 w 1036"/>
                <a:gd name="T3" fmla="*/ 0 h 726"/>
                <a:gd name="T4" fmla="*/ 967 w 1036"/>
                <a:gd name="T5" fmla="*/ 5 h 726"/>
                <a:gd name="T6" fmla="*/ 988 w 1036"/>
                <a:gd name="T7" fmla="*/ 15 h 726"/>
                <a:gd name="T8" fmla="*/ 1007 w 1036"/>
                <a:gd name="T9" fmla="*/ 30 h 726"/>
                <a:gd name="T10" fmla="*/ 1021 w 1036"/>
                <a:gd name="T11" fmla="*/ 48 h 726"/>
                <a:gd name="T12" fmla="*/ 1032 w 1036"/>
                <a:gd name="T13" fmla="*/ 70 h 726"/>
                <a:gd name="T14" fmla="*/ 1036 w 1036"/>
                <a:gd name="T15" fmla="*/ 92 h 726"/>
                <a:gd name="T16" fmla="*/ 1036 w 1036"/>
                <a:gd name="T17" fmla="*/ 115 h 726"/>
                <a:gd name="T18" fmla="*/ 1032 w 1036"/>
                <a:gd name="T19" fmla="*/ 137 h 726"/>
                <a:gd name="T20" fmla="*/ 1021 w 1036"/>
                <a:gd name="T21" fmla="*/ 158 h 726"/>
                <a:gd name="T22" fmla="*/ 1007 w 1036"/>
                <a:gd name="T23" fmla="*/ 177 h 726"/>
                <a:gd name="T24" fmla="*/ 488 w 1036"/>
                <a:gd name="T25" fmla="*/ 696 h 726"/>
                <a:gd name="T26" fmla="*/ 469 w 1036"/>
                <a:gd name="T27" fmla="*/ 711 h 726"/>
                <a:gd name="T28" fmla="*/ 448 w 1036"/>
                <a:gd name="T29" fmla="*/ 720 h 726"/>
                <a:gd name="T30" fmla="*/ 425 w 1036"/>
                <a:gd name="T31" fmla="*/ 726 h 726"/>
                <a:gd name="T32" fmla="*/ 403 w 1036"/>
                <a:gd name="T33" fmla="*/ 726 h 726"/>
                <a:gd name="T34" fmla="*/ 380 w 1036"/>
                <a:gd name="T35" fmla="*/ 720 h 726"/>
                <a:gd name="T36" fmla="*/ 360 w 1036"/>
                <a:gd name="T37" fmla="*/ 711 h 726"/>
                <a:gd name="T38" fmla="*/ 341 w 1036"/>
                <a:gd name="T39" fmla="*/ 696 h 726"/>
                <a:gd name="T40" fmla="*/ 29 w 1036"/>
                <a:gd name="T41" fmla="*/ 384 h 726"/>
                <a:gd name="T42" fmla="*/ 15 w 1036"/>
                <a:gd name="T43" fmla="*/ 365 h 726"/>
                <a:gd name="T44" fmla="*/ 5 w 1036"/>
                <a:gd name="T45" fmla="*/ 345 h 726"/>
                <a:gd name="T46" fmla="*/ 0 w 1036"/>
                <a:gd name="T47" fmla="*/ 322 h 726"/>
                <a:gd name="T48" fmla="*/ 0 w 1036"/>
                <a:gd name="T49" fmla="*/ 299 h 726"/>
                <a:gd name="T50" fmla="*/ 5 w 1036"/>
                <a:gd name="T51" fmla="*/ 277 h 726"/>
                <a:gd name="T52" fmla="*/ 15 w 1036"/>
                <a:gd name="T53" fmla="*/ 257 h 726"/>
                <a:gd name="T54" fmla="*/ 29 w 1036"/>
                <a:gd name="T55" fmla="*/ 237 h 726"/>
                <a:gd name="T56" fmla="*/ 49 w 1036"/>
                <a:gd name="T57" fmla="*/ 222 h 726"/>
                <a:gd name="T58" fmla="*/ 69 w 1036"/>
                <a:gd name="T59" fmla="*/ 213 h 726"/>
                <a:gd name="T60" fmla="*/ 92 w 1036"/>
                <a:gd name="T61" fmla="*/ 207 h 726"/>
                <a:gd name="T62" fmla="*/ 114 w 1036"/>
                <a:gd name="T63" fmla="*/ 207 h 726"/>
                <a:gd name="T64" fmla="*/ 137 w 1036"/>
                <a:gd name="T65" fmla="*/ 213 h 726"/>
                <a:gd name="T66" fmla="*/ 158 w 1036"/>
                <a:gd name="T67" fmla="*/ 222 h 726"/>
                <a:gd name="T68" fmla="*/ 176 w 1036"/>
                <a:gd name="T69" fmla="*/ 237 h 726"/>
                <a:gd name="T70" fmla="*/ 415 w 1036"/>
                <a:gd name="T71" fmla="*/ 476 h 726"/>
                <a:gd name="T72" fmla="*/ 860 w 1036"/>
                <a:gd name="T73" fmla="*/ 30 h 726"/>
                <a:gd name="T74" fmla="*/ 878 w 1036"/>
                <a:gd name="T75" fmla="*/ 15 h 726"/>
                <a:gd name="T76" fmla="*/ 900 w 1036"/>
                <a:gd name="T77" fmla="*/ 5 h 726"/>
                <a:gd name="T78" fmla="*/ 922 w 1036"/>
                <a:gd name="T7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36" h="726">
                  <a:moveTo>
                    <a:pt x="922" y="0"/>
                  </a:moveTo>
                  <a:lnTo>
                    <a:pt x="945" y="0"/>
                  </a:lnTo>
                  <a:lnTo>
                    <a:pt x="967" y="5"/>
                  </a:lnTo>
                  <a:lnTo>
                    <a:pt x="988" y="15"/>
                  </a:lnTo>
                  <a:lnTo>
                    <a:pt x="1007" y="30"/>
                  </a:lnTo>
                  <a:lnTo>
                    <a:pt x="1021" y="48"/>
                  </a:lnTo>
                  <a:lnTo>
                    <a:pt x="1032" y="70"/>
                  </a:lnTo>
                  <a:lnTo>
                    <a:pt x="1036" y="92"/>
                  </a:lnTo>
                  <a:lnTo>
                    <a:pt x="1036" y="115"/>
                  </a:lnTo>
                  <a:lnTo>
                    <a:pt x="1032" y="137"/>
                  </a:lnTo>
                  <a:lnTo>
                    <a:pt x="1021" y="158"/>
                  </a:lnTo>
                  <a:lnTo>
                    <a:pt x="1007" y="177"/>
                  </a:lnTo>
                  <a:lnTo>
                    <a:pt x="488" y="696"/>
                  </a:lnTo>
                  <a:lnTo>
                    <a:pt x="469" y="711"/>
                  </a:lnTo>
                  <a:lnTo>
                    <a:pt x="448" y="720"/>
                  </a:lnTo>
                  <a:lnTo>
                    <a:pt x="425" y="726"/>
                  </a:lnTo>
                  <a:lnTo>
                    <a:pt x="403" y="726"/>
                  </a:lnTo>
                  <a:lnTo>
                    <a:pt x="380" y="720"/>
                  </a:lnTo>
                  <a:lnTo>
                    <a:pt x="360" y="711"/>
                  </a:lnTo>
                  <a:lnTo>
                    <a:pt x="341" y="696"/>
                  </a:lnTo>
                  <a:lnTo>
                    <a:pt x="29" y="384"/>
                  </a:lnTo>
                  <a:lnTo>
                    <a:pt x="15" y="365"/>
                  </a:lnTo>
                  <a:lnTo>
                    <a:pt x="5" y="345"/>
                  </a:lnTo>
                  <a:lnTo>
                    <a:pt x="0" y="322"/>
                  </a:lnTo>
                  <a:lnTo>
                    <a:pt x="0" y="299"/>
                  </a:lnTo>
                  <a:lnTo>
                    <a:pt x="5" y="277"/>
                  </a:lnTo>
                  <a:lnTo>
                    <a:pt x="15" y="257"/>
                  </a:lnTo>
                  <a:lnTo>
                    <a:pt x="29" y="237"/>
                  </a:lnTo>
                  <a:lnTo>
                    <a:pt x="49" y="222"/>
                  </a:lnTo>
                  <a:lnTo>
                    <a:pt x="69" y="213"/>
                  </a:lnTo>
                  <a:lnTo>
                    <a:pt x="92" y="207"/>
                  </a:lnTo>
                  <a:lnTo>
                    <a:pt x="114" y="207"/>
                  </a:lnTo>
                  <a:lnTo>
                    <a:pt x="137" y="213"/>
                  </a:lnTo>
                  <a:lnTo>
                    <a:pt x="158" y="222"/>
                  </a:lnTo>
                  <a:lnTo>
                    <a:pt x="176" y="237"/>
                  </a:lnTo>
                  <a:lnTo>
                    <a:pt x="415" y="476"/>
                  </a:lnTo>
                  <a:lnTo>
                    <a:pt x="860" y="30"/>
                  </a:lnTo>
                  <a:lnTo>
                    <a:pt x="878" y="15"/>
                  </a:lnTo>
                  <a:lnTo>
                    <a:pt x="900" y="5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387933" y="2150804"/>
            <a:ext cx="123704" cy="123703"/>
            <a:chOff x="5222875" y="304800"/>
            <a:chExt cx="511175" cy="511175"/>
          </a:xfrm>
          <a:solidFill>
            <a:schemeClr val="bg1"/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222875" y="304800"/>
              <a:ext cx="511175" cy="511175"/>
            </a:xfrm>
            <a:custGeom>
              <a:avLst/>
              <a:gdLst>
                <a:gd name="T0" fmla="*/ 1539 w 3542"/>
                <a:gd name="T1" fmla="*/ 643 h 3542"/>
                <a:gd name="T2" fmla="*/ 1303 w 3542"/>
                <a:gd name="T3" fmla="*/ 731 h 3542"/>
                <a:gd name="T4" fmla="*/ 1114 w 3542"/>
                <a:gd name="T5" fmla="*/ 809 h 3542"/>
                <a:gd name="T6" fmla="*/ 793 w 3542"/>
                <a:gd name="T7" fmla="*/ 1070 h 3542"/>
                <a:gd name="T8" fmla="*/ 795 w 3542"/>
                <a:gd name="T9" fmla="*/ 1182 h 3542"/>
                <a:gd name="T10" fmla="*/ 664 w 3542"/>
                <a:gd name="T11" fmla="*/ 1497 h 3542"/>
                <a:gd name="T12" fmla="*/ 584 w 3542"/>
                <a:gd name="T13" fmla="*/ 1575 h 3542"/>
                <a:gd name="T14" fmla="*/ 626 w 3542"/>
                <a:gd name="T15" fmla="*/ 1987 h 3542"/>
                <a:gd name="T16" fmla="*/ 705 w 3542"/>
                <a:gd name="T17" fmla="*/ 2176 h 3542"/>
                <a:gd name="T18" fmla="*/ 810 w 3542"/>
                <a:gd name="T19" fmla="*/ 2404 h 3542"/>
                <a:gd name="T20" fmla="*/ 757 w 3542"/>
                <a:gd name="T21" fmla="*/ 2958 h 3542"/>
                <a:gd name="T22" fmla="*/ 1160 w 3542"/>
                <a:gd name="T23" fmla="*/ 2737 h 3542"/>
                <a:gd name="T24" fmla="*/ 1432 w 3542"/>
                <a:gd name="T25" fmla="*/ 2859 h 3542"/>
                <a:gd name="T26" fmla="*/ 1567 w 3542"/>
                <a:gd name="T27" fmla="*/ 2936 h 3542"/>
                <a:gd name="T28" fmla="*/ 1975 w 3542"/>
                <a:gd name="T29" fmla="*/ 2936 h 3542"/>
                <a:gd name="T30" fmla="*/ 2110 w 3542"/>
                <a:gd name="T31" fmla="*/ 2859 h 3542"/>
                <a:gd name="T32" fmla="*/ 2382 w 3542"/>
                <a:gd name="T33" fmla="*/ 2737 h 3542"/>
                <a:gd name="T34" fmla="*/ 2785 w 3542"/>
                <a:gd name="T35" fmla="*/ 2958 h 3542"/>
                <a:gd name="T36" fmla="*/ 2732 w 3542"/>
                <a:gd name="T37" fmla="*/ 2404 h 3542"/>
                <a:gd name="T38" fmla="*/ 2837 w 3542"/>
                <a:gd name="T39" fmla="*/ 2176 h 3542"/>
                <a:gd name="T40" fmla="*/ 2916 w 3542"/>
                <a:gd name="T41" fmla="*/ 1987 h 3542"/>
                <a:gd name="T42" fmla="*/ 2958 w 3542"/>
                <a:gd name="T43" fmla="*/ 1575 h 3542"/>
                <a:gd name="T44" fmla="*/ 2878 w 3542"/>
                <a:gd name="T45" fmla="*/ 1497 h 3542"/>
                <a:gd name="T46" fmla="*/ 2747 w 3542"/>
                <a:gd name="T47" fmla="*/ 1182 h 3542"/>
                <a:gd name="T48" fmla="*/ 2749 w 3542"/>
                <a:gd name="T49" fmla="*/ 1070 h 3542"/>
                <a:gd name="T50" fmla="*/ 2428 w 3542"/>
                <a:gd name="T51" fmla="*/ 809 h 3542"/>
                <a:gd name="T52" fmla="*/ 2239 w 3542"/>
                <a:gd name="T53" fmla="*/ 731 h 3542"/>
                <a:gd name="T54" fmla="*/ 2003 w 3542"/>
                <a:gd name="T55" fmla="*/ 643 h 3542"/>
                <a:gd name="T56" fmla="*/ 1649 w 3542"/>
                <a:gd name="T57" fmla="*/ 207 h 3542"/>
                <a:gd name="T58" fmla="*/ 2045 w 3542"/>
                <a:gd name="T59" fmla="*/ 24 h 3542"/>
                <a:gd name="T60" fmla="*/ 2244 w 3542"/>
                <a:gd name="T61" fmla="*/ 510 h 3542"/>
                <a:gd name="T62" fmla="*/ 2785 w 3542"/>
                <a:gd name="T63" fmla="*/ 348 h 3542"/>
                <a:gd name="T64" fmla="*/ 3165 w 3542"/>
                <a:gd name="T65" fmla="*/ 671 h 3542"/>
                <a:gd name="T66" fmla="*/ 3189 w 3542"/>
                <a:gd name="T67" fmla="*/ 779 h 3542"/>
                <a:gd name="T68" fmla="*/ 3062 w 3542"/>
                <a:gd name="T69" fmla="*/ 1384 h 3542"/>
                <a:gd name="T70" fmla="*/ 3531 w 3542"/>
                <a:gd name="T71" fmla="*/ 1517 h 3542"/>
                <a:gd name="T72" fmla="*/ 3531 w 3542"/>
                <a:gd name="T73" fmla="*/ 2025 h 3542"/>
                <a:gd name="T74" fmla="*/ 3062 w 3542"/>
                <a:gd name="T75" fmla="*/ 2158 h 3542"/>
                <a:gd name="T76" fmla="*/ 3189 w 3542"/>
                <a:gd name="T77" fmla="*/ 2763 h 3542"/>
                <a:gd name="T78" fmla="*/ 3165 w 3542"/>
                <a:gd name="T79" fmla="*/ 2871 h 3542"/>
                <a:gd name="T80" fmla="*/ 2785 w 3542"/>
                <a:gd name="T81" fmla="*/ 3194 h 3542"/>
                <a:gd name="T82" fmla="*/ 2244 w 3542"/>
                <a:gd name="T83" fmla="*/ 3032 h 3542"/>
                <a:gd name="T84" fmla="*/ 2045 w 3542"/>
                <a:gd name="T85" fmla="*/ 3518 h 3542"/>
                <a:gd name="T86" fmla="*/ 1539 w 3542"/>
                <a:gd name="T87" fmla="*/ 3539 h 3542"/>
                <a:gd name="T88" fmla="*/ 1462 w 3542"/>
                <a:gd name="T89" fmla="*/ 3458 h 3542"/>
                <a:gd name="T90" fmla="*/ 802 w 3542"/>
                <a:gd name="T91" fmla="*/ 3178 h 3542"/>
                <a:gd name="T92" fmla="*/ 689 w 3542"/>
                <a:gd name="T93" fmla="*/ 3180 h 3542"/>
                <a:gd name="T94" fmla="*/ 347 w 3542"/>
                <a:gd name="T95" fmla="*/ 2809 h 3542"/>
                <a:gd name="T96" fmla="*/ 544 w 3542"/>
                <a:gd name="T97" fmla="*/ 2328 h 3542"/>
                <a:gd name="T98" fmla="*/ 41 w 3542"/>
                <a:gd name="T99" fmla="*/ 2061 h 3542"/>
                <a:gd name="T100" fmla="*/ 0 w 3542"/>
                <a:gd name="T101" fmla="*/ 1564 h 3542"/>
                <a:gd name="T102" fmla="*/ 60 w 3542"/>
                <a:gd name="T103" fmla="*/ 1469 h 3542"/>
                <a:gd name="T104" fmla="*/ 585 w 3542"/>
                <a:gd name="T105" fmla="*/ 1132 h 3542"/>
                <a:gd name="T106" fmla="*/ 352 w 3542"/>
                <a:gd name="T107" fmla="*/ 711 h 3542"/>
                <a:gd name="T108" fmla="*/ 711 w 3542"/>
                <a:gd name="T109" fmla="*/ 352 h 3542"/>
                <a:gd name="T110" fmla="*/ 1132 w 3542"/>
                <a:gd name="T111" fmla="*/ 585 h 3542"/>
                <a:gd name="T112" fmla="*/ 1469 w 3542"/>
                <a:gd name="T113" fmla="*/ 60 h 3542"/>
                <a:gd name="T114" fmla="*/ 1564 w 3542"/>
                <a:gd name="T115" fmla="*/ 0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42" h="3542">
                  <a:moveTo>
                    <a:pt x="1649" y="207"/>
                  </a:moveTo>
                  <a:lnTo>
                    <a:pt x="1575" y="584"/>
                  </a:lnTo>
                  <a:lnTo>
                    <a:pt x="1567" y="606"/>
                  </a:lnTo>
                  <a:lnTo>
                    <a:pt x="1555" y="626"/>
                  </a:lnTo>
                  <a:lnTo>
                    <a:pt x="1539" y="643"/>
                  </a:lnTo>
                  <a:lnTo>
                    <a:pt x="1520" y="656"/>
                  </a:lnTo>
                  <a:lnTo>
                    <a:pt x="1497" y="664"/>
                  </a:lnTo>
                  <a:lnTo>
                    <a:pt x="1432" y="683"/>
                  </a:lnTo>
                  <a:lnTo>
                    <a:pt x="1366" y="705"/>
                  </a:lnTo>
                  <a:lnTo>
                    <a:pt x="1303" y="731"/>
                  </a:lnTo>
                  <a:lnTo>
                    <a:pt x="1242" y="761"/>
                  </a:lnTo>
                  <a:lnTo>
                    <a:pt x="1182" y="795"/>
                  </a:lnTo>
                  <a:lnTo>
                    <a:pt x="1160" y="805"/>
                  </a:lnTo>
                  <a:lnTo>
                    <a:pt x="1138" y="810"/>
                  </a:lnTo>
                  <a:lnTo>
                    <a:pt x="1114" y="809"/>
                  </a:lnTo>
                  <a:lnTo>
                    <a:pt x="1092" y="804"/>
                  </a:lnTo>
                  <a:lnTo>
                    <a:pt x="1070" y="793"/>
                  </a:lnTo>
                  <a:lnTo>
                    <a:pt x="757" y="584"/>
                  </a:lnTo>
                  <a:lnTo>
                    <a:pt x="584" y="757"/>
                  </a:lnTo>
                  <a:lnTo>
                    <a:pt x="793" y="1070"/>
                  </a:lnTo>
                  <a:lnTo>
                    <a:pt x="804" y="1092"/>
                  </a:lnTo>
                  <a:lnTo>
                    <a:pt x="809" y="1114"/>
                  </a:lnTo>
                  <a:lnTo>
                    <a:pt x="810" y="1138"/>
                  </a:lnTo>
                  <a:lnTo>
                    <a:pt x="805" y="1160"/>
                  </a:lnTo>
                  <a:lnTo>
                    <a:pt x="795" y="1182"/>
                  </a:lnTo>
                  <a:lnTo>
                    <a:pt x="761" y="1242"/>
                  </a:lnTo>
                  <a:lnTo>
                    <a:pt x="731" y="1303"/>
                  </a:lnTo>
                  <a:lnTo>
                    <a:pt x="705" y="1366"/>
                  </a:lnTo>
                  <a:lnTo>
                    <a:pt x="683" y="1432"/>
                  </a:lnTo>
                  <a:lnTo>
                    <a:pt x="664" y="1497"/>
                  </a:lnTo>
                  <a:lnTo>
                    <a:pt x="656" y="1520"/>
                  </a:lnTo>
                  <a:lnTo>
                    <a:pt x="643" y="1539"/>
                  </a:lnTo>
                  <a:lnTo>
                    <a:pt x="626" y="1555"/>
                  </a:lnTo>
                  <a:lnTo>
                    <a:pt x="606" y="1567"/>
                  </a:lnTo>
                  <a:lnTo>
                    <a:pt x="584" y="1575"/>
                  </a:lnTo>
                  <a:lnTo>
                    <a:pt x="207" y="1649"/>
                  </a:lnTo>
                  <a:lnTo>
                    <a:pt x="207" y="1893"/>
                  </a:lnTo>
                  <a:lnTo>
                    <a:pt x="584" y="1967"/>
                  </a:lnTo>
                  <a:lnTo>
                    <a:pt x="606" y="1975"/>
                  </a:lnTo>
                  <a:lnTo>
                    <a:pt x="626" y="1987"/>
                  </a:lnTo>
                  <a:lnTo>
                    <a:pt x="643" y="2003"/>
                  </a:lnTo>
                  <a:lnTo>
                    <a:pt x="656" y="2022"/>
                  </a:lnTo>
                  <a:lnTo>
                    <a:pt x="664" y="2045"/>
                  </a:lnTo>
                  <a:lnTo>
                    <a:pt x="683" y="2110"/>
                  </a:lnTo>
                  <a:lnTo>
                    <a:pt x="705" y="2176"/>
                  </a:lnTo>
                  <a:lnTo>
                    <a:pt x="731" y="2239"/>
                  </a:lnTo>
                  <a:lnTo>
                    <a:pt x="761" y="2300"/>
                  </a:lnTo>
                  <a:lnTo>
                    <a:pt x="795" y="2360"/>
                  </a:lnTo>
                  <a:lnTo>
                    <a:pt x="805" y="2382"/>
                  </a:lnTo>
                  <a:lnTo>
                    <a:pt x="810" y="2404"/>
                  </a:lnTo>
                  <a:lnTo>
                    <a:pt x="809" y="2428"/>
                  </a:lnTo>
                  <a:lnTo>
                    <a:pt x="804" y="2450"/>
                  </a:lnTo>
                  <a:lnTo>
                    <a:pt x="793" y="2472"/>
                  </a:lnTo>
                  <a:lnTo>
                    <a:pt x="584" y="2785"/>
                  </a:lnTo>
                  <a:lnTo>
                    <a:pt x="757" y="2958"/>
                  </a:lnTo>
                  <a:lnTo>
                    <a:pt x="1070" y="2749"/>
                  </a:lnTo>
                  <a:lnTo>
                    <a:pt x="1092" y="2738"/>
                  </a:lnTo>
                  <a:lnTo>
                    <a:pt x="1114" y="2733"/>
                  </a:lnTo>
                  <a:lnTo>
                    <a:pt x="1138" y="2732"/>
                  </a:lnTo>
                  <a:lnTo>
                    <a:pt x="1160" y="2737"/>
                  </a:lnTo>
                  <a:lnTo>
                    <a:pt x="1182" y="2747"/>
                  </a:lnTo>
                  <a:lnTo>
                    <a:pt x="1242" y="2781"/>
                  </a:lnTo>
                  <a:lnTo>
                    <a:pt x="1303" y="2811"/>
                  </a:lnTo>
                  <a:lnTo>
                    <a:pt x="1366" y="2837"/>
                  </a:lnTo>
                  <a:lnTo>
                    <a:pt x="1432" y="2859"/>
                  </a:lnTo>
                  <a:lnTo>
                    <a:pt x="1497" y="2878"/>
                  </a:lnTo>
                  <a:lnTo>
                    <a:pt x="1520" y="2886"/>
                  </a:lnTo>
                  <a:lnTo>
                    <a:pt x="1539" y="2899"/>
                  </a:lnTo>
                  <a:lnTo>
                    <a:pt x="1555" y="2916"/>
                  </a:lnTo>
                  <a:lnTo>
                    <a:pt x="1567" y="2936"/>
                  </a:lnTo>
                  <a:lnTo>
                    <a:pt x="1575" y="2958"/>
                  </a:lnTo>
                  <a:lnTo>
                    <a:pt x="1649" y="3335"/>
                  </a:lnTo>
                  <a:lnTo>
                    <a:pt x="1893" y="3335"/>
                  </a:lnTo>
                  <a:lnTo>
                    <a:pt x="1967" y="2958"/>
                  </a:lnTo>
                  <a:lnTo>
                    <a:pt x="1975" y="2936"/>
                  </a:lnTo>
                  <a:lnTo>
                    <a:pt x="1987" y="2916"/>
                  </a:lnTo>
                  <a:lnTo>
                    <a:pt x="2003" y="2899"/>
                  </a:lnTo>
                  <a:lnTo>
                    <a:pt x="2022" y="2886"/>
                  </a:lnTo>
                  <a:lnTo>
                    <a:pt x="2045" y="2878"/>
                  </a:lnTo>
                  <a:lnTo>
                    <a:pt x="2110" y="2859"/>
                  </a:lnTo>
                  <a:lnTo>
                    <a:pt x="2176" y="2837"/>
                  </a:lnTo>
                  <a:lnTo>
                    <a:pt x="2239" y="2811"/>
                  </a:lnTo>
                  <a:lnTo>
                    <a:pt x="2300" y="2781"/>
                  </a:lnTo>
                  <a:lnTo>
                    <a:pt x="2360" y="2747"/>
                  </a:lnTo>
                  <a:lnTo>
                    <a:pt x="2382" y="2737"/>
                  </a:lnTo>
                  <a:lnTo>
                    <a:pt x="2404" y="2732"/>
                  </a:lnTo>
                  <a:lnTo>
                    <a:pt x="2428" y="2733"/>
                  </a:lnTo>
                  <a:lnTo>
                    <a:pt x="2450" y="2738"/>
                  </a:lnTo>
                  <a:lnTo>
                    <a:pt x="2472" y="2749"/>
                  </a:lnTo>
                  <a:lnTo>
                    <a:pt x="2785" y="2958"/>
                  </a:lnTo>
                  <a:lnTo>
                    <a:pt x="2958" y="2785"/>
                  </a:lnTo>
                  <a:lnTo>
                    <a:pt x="2749" y="2472"/>
                  </a:lnTo>
                  <a:lnTo>
                    <a:pt x="2738" y="2450"/>
                  </a:lnTo>
                  <a:lnTo>
                    <a:pt x="2733" y="2428"/>
                  </a:lnTo>
                  <a:lnTo>
                    <a:pt x="2732" y="2404"/>
                  </a:lnTo>
                  <a:lnTo>
                    <a:pt x="2737" y="2382"/>
                  </a:lnTo>
                  <a:lnTo>
                    <a:pt x="2747" y="2360"/>
                  </a:lnTo>
                  <a:lnTo>
                    <a:pt x="2781" y="2300"/>
                  </a:lnTo>
                  <a:lnTo>
                    <a:pt x="2811" y="2239"/>
                  </a:lnTo>
                  <a:lnTo>
                    <a:pt x="2837" y="2176"/>
                  </a:lnTo>
                  <a:lnTo>
                    <a:pt x="2859" y="2110"/>
                  </a:lnTo>
                  <a:lnTo>
                    <a:pt x="2878" y="2045"/>
                  </a:lnTo>
                  <a:lnTo>
                    <a:pt x="2886" y="2022"/>
                  </a:lnTo>
                  <a:lnTo>
                    <a:pt x="2899" y="2003"/>
                  </a:lnTo>
                  <a:lnTo>
                    <a:pt x="2916" y="1987"/>
                  </a:lnTo>
                  <a:lnTo>
                    <a:pt x="2936" y="1975"/>
                  </a:lnTo>
                  <a:lnTo>
                    <a:pt x="2958" y="1967"/>
                  </a:lnTo>
                  <a:lnTo>
                    <a:pt x="3335" y="1893"/>
                  </a:lnTo>
                  <a:lnTo>
                    <a:pt x="3335" y="1649"/>
                  </a:lnTo>
                  <a:lnTo>
                    <a:pt x="2958" y="1575"/>
                  </a:lnTo>
                  <a:lnTo>
                    <a:pt x="2936" y="1567"/>
                  </a:lnTo>
                  <a:lnTo>
                    <a:pt x="2916" y="1555"/>
                  </a:lnTo>
                  <a:lnTo>
                    <a:pt x="2899" y="1539"/>
                  </a:lnTo>
                  <a:lnTo>
                    <a:pt x="2886" y="1520"/>
                  </a:lnTo>
                  <a:lnTo>
                    <a:pt x="2878" y="1497"/>
                  </a:lnTo>
                  <a:lnTo>
                    <a:pt x="2859" y="1432"/>
                  </a:lnTo>
                  <a:lnTo>
                    <a:pt x="2837" y="1366"/>
                  </a:lnTo>
                  <a:lnTo>
                    <a:pt x="2811" y="1303"/>
                  </a:lnTo>
                  <a:lnTo>
                    <a:pt x="2781" y="1242"/>
                  </a:lnTo>
                  <a:lnTo>
                    <a:pt x="2747" y="1182"/>
                  </a:lnTo>
                  <a:lnTo>
                    <a:pt x="2737" y="1160"/>
                  </a:lnTo>
                  <a:lnTo>
                    <a:pt x="2732" y="1138"/>
                  </a:lnTo>
                  <a:lnTo>
                    <a:pt x="2733" y="1114"/>
                  </a:lnTo>
                  <a:lnTo>
                    <a:pt x="2738" y="1092"/>
                  </a:lnTo>
                  <a:lnTo>
                    <a:pt x="2749" y="1070"/>
                  </a:lnTo>
                  <a:lnTo>
                    <a:pt x="2958" y="757"/>
                  </a:lnTo>
                  <a:lnTo>
                    <a:pt x="2785" y="584"/>
                  </a:lnTo>
                  <a:lnTo>
                    <a:pt x="2472" y="793"/>
                  </a:lnTo>
                  <a:lnTo>
                    <a:pt x="2450" y="804"/>
                  </a:lnTo>
                  <a:lnTo>
                    <a:pt x="2428" y="809"/>
                  </a:lnTo>
                  <a:lnTo>
                    <a:pt x="2404" y="810"/>
                  </a:lnTo>
                  <a:lnTo>
                    <a:pt x="2382" y="805"/>
                  </a:lnTo>
                  <a:lnTo>
                    <a:pt x="2360" y="795"/>
                  </a:lnTo>
                  <a:lnTo>
                    <a:pt x="2300" y="761"/>
                  </a:lnTo>
                  <a:lnTo>
                    <a:pt x="2239" y="731"/>
                  </a:lnTo>
                  <a:lnTo>
                    <a:pt x="2176" y="705"/>
                  </a:lnTo>
                  <a:lnTo>
                    <a:pt x="2110" y="683"/>
                  </a:lnTo>
                  <a:lnTo>
                    <a:pt x="2045" y="664"/>
                  </a:lnTo>
                  <a:lnTo>
                    <a:pt x="2022" y="656"/>
                  </a:lnTo>
                  <a:lnTo>
                    <a:pt x="2003" y="643"/>
                  </a:lnTo>
                  <a:lnTo>
                    <a:pt x="1987" y="626"/>
                  </a:lnTo>
                  <a:lnTo>
                    <a:pt x="1975" y="606"/>
                  </a:lnTo>
                  <a:lnTo>
                    <a:pt x="1967" y="584"/>
                  </a:lnTo>
                  <a:lnTo>
                    <a:pt x="1893" y="207"/>
                  </a:lnTo>
                  <a:lnTo>
                    <a:pt x="1649" y="207"/>
                  </a:lnTo>
                  <a:close/>
                  <a:moveTo>
                    <a:pt x="1564" y="0"/>
                  </a:moveTo>
                  <a:lnTo>
                    <a:pt x="1978" y="0"/>
                  </a:lnTo>
                  <a:lnTo>
                    <a:pt x="2003" y="3"/>
                  </a:lnTo>
                  <a:lnTo>
                    <a:pt x="2025" y="11"/>
                  </a:lnTo>
                  <a:lnTo>
                    <a:pt x="2045" y="24"/>
                  </a:lnTo>
                  <a:lnTo>
                    <a:pt x="2061" y="41"/>
                  </a:lnTo>
                  <a:lnTo>
                    <a:pt x="2073" y="60"/>
                  </a:lnTo>
                  <a:lnTo>
                    <a:pt x="2080" y="84"/>
                  </a:lnTo>
                  <a:lnTo>
                    <a:pt x="2158" y="480"/>
                  </a:lnTo>
                  <a:lnTo>
                    <a:pt x="2244" y="510"/>
                  </a:lnTo>
                  <a:lnTo>
                    <a:pt x="2328" y="544"/>
                  </a:lnTo>
                  <a:lnTo>
                    <a:pt x="2410" y="585"/>
                  </a:lnTo>
                  <a:lnTo>
                    <a:pt x="2740" y="364"/>
                  </a:lnTo>
                  <a:lnTo>
                    <a:pt x="2763" y="353"/>
                  </a:lnTo>
                  <a:lnTo>
                    <a:pt x="2785" y="348"/>
                  </a:lnTo>
                  <a:lnTo>
                    <a:pt x="2809" y="347"/>
                  </a:lnTo>
                  <a:lnTo>
                    <a:pt x="2831" y="352"/>
                  </a:lnTo>
                  <a:lnTo>
                    <a:pt x="2853" y="362"/>
                  </a:lnTo>
                  <a:lnTo>
                    <a:pt x="2871" y="377"/>
                  </a:lnTo>
                  <a:lnTo>
                    <a:pt x="3165" y="671"/>
                  </a:lnTo>
                  <a:lnTo>
                    <a:pt x="3180" y="689"/>
                  </a:lnTo>
                  <a:lnTo>
                    <a:pt x="3190" y="711"/>
                  </a:lnTo>
                  <a:lnTo>
                    <a:pt x="3195" y="733"/>
                  </a:lnTo>
                  <a:lnTo>
                    <a:pt x="3194" y="757"/>
                  </a:lnTo>
                  <a:lnTo>
                    <a:pt x="3189" y="779"/>
                  </a:lnTo>
                  <a:lnTo>
                    <a:pt x="3178" y="802"/>
                  </a:lnTo>
                  <a:lnTo>
                    <a:pt x="2957" y="1132"/>
                  </a:lnTo>
                  <a:lnTo>
                    <a:pt x="2998" y="1214"/>
                  </a:lnTo>
                  <a:lnTo>
                    <a:pt x="3032" y="1298"/>
                  </a:lnTo>
                  <a:lnTo>
                    <a:pt x="3062" y="1384"/>
                  </a:lnTo>
                  <a:lnTo>
                    <a:pt x="3458" y="1462"/>
                  </a:lnTo>
                  <a:lnTo>
                    <a:pt x="3482" y="1469"/>
                  </a:lnTo>
                  <a:lnTo>
                    <a:pt x="3501" y="1481"/>
                  </a:lnTo>
                  <a:lnTo>
                    <a:pt x="3518" y="1497"/>
                  </a:lnTo>
                  <a:lnTo>
                    <a:pt x="3531" y="1517"/>
                  </a:lnTo>
                  <a:lnTo>
                    <a:pt x="3539" y="1539"/>
                  </a:lnTo>
                  <a:lnTo>
                    <a:pt x="3542" y="1564"/>
                  </a:lnTo>
                  <a:lnTo>
                    <a:pt x="3542" y="1978"/>
                  </a:lnTo>
                  <a:lnTo>
                    <a:pt x="3539" y="2003"/>
                  </a:lnTo>
                  <a:lnTo>
                    <a:pt x="3531" y="2025"/>
                  </a:lnTo>
                  <a:lnTo>
                    <a:pt x="3518" y="2045"/>
                  </a:lnTo>
                  <a:lnTo>
                    <a:pt x="3501" y="2061"/>
                  </a:lnTo>
                  <a:lnTo>
                    <a:pt x="3482" y="2073"/>
                  </a:lnTo>
                  <a:lnTo>
                    <a:pt x="3458" y="2080"/>
                  </a:lnTo>
                  <a:lnTo>
                    <a:pt x="3062" y="2158"/>
                  </a:lnTo>
                  <a:lnTo>
                    <a:pt x="3032" y="2244"/>
                  </a:lnTo>
                  <a:lnTo>
                    <a:pt x="2998" y="2328"/>
                  </a:lnTo>
                  <a:lnTo>
                    <a:pt x="2957" y="2410"/>
                  </a:lnTo>
                  <a:lnTo>
                    <a:pt x="3178" y="2740"/>
                  </a:lnTo>
                  <a:lnTo>
                    <a:pt x="3189" y="2763"/>
                  </a:lnTo>
                  <a:lnTo>
                    <a:pt x="3194" y="2785"/>
                  </a:lnTo>
                  <a:lnTo>
                    <a:pt x="3195" y="2809"/>
                  </a:lnTo>
                  <a:lnTo>
                    <a:pt x="3190" y="2831"/>
                  </a:lnTo>
                  <a:lnTo>
                    <a:pt x="3180" y="2853"/>
                  </a:lnTo>
                  <a:lnTo>
                    <a:pt x="3165" y="2871"/>
                  </a:lnTo>
                  <a:lnTo>
                    <a:pt x="2871" y="3165"/>
                  </a:lnTo>
                  <a:lnTo>
                    <a:pt x="2853" y="3180"/>
                  </a:lnTo>
                  <a:lnTo>
                    <a:pt x="2831" y="3190"/>
                  </a:lnTo>
                  <a:lnTo>
                    <a:pt x="2809" y="3195"/>
                  </a:lnTo>
                  <a:lnTo>
                    <a:pt x="2785" y="3194"/>
                  </a:lnTo>
                  <a:lnTo>
                    <a:pt x="2763" y="3189"/>
                  </a:lnTo>
                  <a:lnTo>
                    <a:pt x="2740" y="3178"/>
                  </a:lnTo>
                  <a:lnTo>
                    <a:pt x="2410" y="2957"/>
                  </a:lnTo>
                  <a:lnTo>
                    <a:pt x="2328" y="2998"/>
                  </a:lnTo>
                  <a:lnTo>
                    <a:pt x="2244" y="3032"/>
                  </a:lnTo>
                  <a:lnTo>
                    <a:pt x="2158" y="3062"/>
                  </a:lnTo>
                  <a:lnTo>
                    <a:pt x="2080" y="3458"/>
                  </a:lnTo>
                  <a:lnTo>
                    <a:pt x="2073" y="3482"/>
                  </a:lnTo>
                  <a:lnTo>
                    <a:pt x="2061" y="3501"/>
                  </a:lnTo>
                  <a:lnTo>
                    <a:pt x="2045" y="3518"/>
                  </a:lnTo>
                  <a:lnTo>
                    <a:pt x="2025" y="3531"/>
                  </a:lnTo>
                  <a:lnTo>
                    <a:pt x="2003" y="3539"/>
                  </a:lnTo>
                  <a:lnTo>
                    <a:pt x="1978" y="3542"/>
                  </a:lnTo>
                  <a:lnTo>
                    <a:pt x="1564" y="3542"/>
                  </a:lnTo>
                  <a:lnTo>
                    <a:pt x="1539" y="3539"/>
                  </a:lnTo>
                  <a:lnTo>
                    <a:pt x="1517" y="3531"/>
                  </a:lnTo>
                  <a:lnTo>
                    <a:pt x="1497" y="3518"/>
                  </a:lnTo>
                  <a:lnTo>
                    <a:pt x="1481" y="3501"/>
                  </a:lnTo>
                  <a:lnTo>
                    <a:pt x="1469" y="3482"/>
                  </a:lnTo>
                  <a:lnTo>
                    <a:pt x="1462" y="3458"/>
                  </a:lnTo>
                  <a:lnTo>
                    <a:pt x="1384" y="3062"/>
                  </a:lnTo>
                  <a:lnTo>
                    <a:pt x="1298" y="3032"/>
                  </a:lnTo>
                  <a:lnTo>
                    <a:pt x="1214" y="2998"/>
                  </a:lnTo>
                  <a:lnTo>
                    <a:pt x="1132" y="2957"/>
                  </a:lnTo>
                  <a:lnTo>
                    <a:pt x="802" y="3178"/>
                  </a:lnTo>
                  <a:lnTo>
                    <a:pt x="779" y="3189"/>
                  </a:lnTo>
                  <a:lnTo>
                    <a:pt x="757" y="3194"/>
                  </a:lnTo>
                  <a:lnTo>
                    <a:pt x="733" y="3195"/>
                  </a:lnTo>
                  <a:lnTo>
                    <a:pt x="711" y="3190"/>
                  </a:lnTo>
                  <a:lnTo>
                    <a:pt x="689" y="3180"/>
                  </a:lnTo>
                  <a:lnTo>
                    <a:pt x="671" y="3165"/>
                  </a:lnTo>
                  <a:lnTo>
                    <a:pt x="377" y="2871"/>
                  </a:lnTo>
                  <a:lnTo>
                    <a:pt x="362" y="2853"/>
                  </a:lnTo>
                  <a:lnTo>
                    <a:pt x="352" y="2831"/>
                  </a:lnTo>
                  <a:lnTo>
                    <a:pt x="347" y="2809"/>
                  </a:lnTo>
                  <a:lnTo>
                    <a:pt x="348" y="2785"/>
                  </a:lnTo>
                  <a:lnTo>
                    <a:pt x="353" y="2763"/>
                  </a:lnTo>
                  <a:lnTo>
                    <a:pt x="364" y="2740"/>
                  </a:lnTo>
                  <a:lnTo>
                    <a:pt x="585" y="2410"/>
                  </a:lnTo>
                  <a:lnTo>
                    <a:pt x="544" y="2328"/>
                  </a:lnTo>
                  <a:lnTo>
                    <a:pt x="510" y="2244"/>
                  </a:lnTo>
                  <a:lnTo>
                    <a:pt x="480" y="2158"/>
                  </a:lnTo>
                  <a:lnTo>
                    <a:pt x="84" y="2080"/>
                  </a:lnTo>
                  <a:lnTo>
                    <a:pt x="60" y="2073"/>
                  </a:lnTo>
                  <a:lnTo>
                    <a:pt x="41" y="2061"/>
                  </a:lnTo>
                  <a:lnTo>
                    <a:pt x="24" y="2045"/>
                  </a:lnTo>
                  <a:lnTo>
                    <a:pt x="11" y="2025"/>
                  </a:lnTo>
                  <a:lnTo>
                    <a:pt x="3" y="2003"/>
                  </a:lnTo>
                  <a:lnTo>
                    <a:pt x="0" y="1978"/>
                  </a:lnTo>
                  <a:lnTo>
                    <a:pt x="0" y="1564"/>
                  </a:lnTo>
                  <a:lnTo>
                    <a:pt x="3" y="1539"/>
                  </a:lnTo>
                  <a:lnTo>
                    <a:pt x="11" y="1517"/>
                  </a:lnTo>
                  <a:lnTo>
                    <a:pt x="24" y="1497"/>
                  </a:lnTo>
                  <a:lnTo>
                    <a:pt x="41" y="1481"/>
                  </a:lnTo>
                  <a:lnTo>
                    <a:pt x="60" y="1469"/>
                  </a:lnTo>
                  <a:lnTo>
                    <a:pt x="84" y="1462"/>
                  </a:lnTo>
                  <a:lnTo>
                    <a:pt x="480" y="1384"/>
                  </a:lnTo>
                  <a:lnTo>
                    <a:pt x="510" y="1298"/>
                  </a:lnTo>
                  <a:lnTo>
                    <a:pt x="544" y="1214"/>
                  </a:lnTo>
                  <a:lnTo>
                    <a:pt x="585" y="1132"/>
                  </a:lnTo>
                  <a:lnTo>
                    <a:pt x="364" y="802"/>
                  </a:lnTo>
                  <a:lnTo>
                    <a:pt x="353" y="779"/>
                  </a:lnTo>
                  <a:lnTo>
                    <a:pt x="348" y="757"/>
                  </a:lnTo>
                  <a:lnTo>
                    <a:pt x="347" y="733"/>
                  </a:lnTo>
                  <a:lnTo>
                    <a:pt x="352" y="711"/>
                  </a:lnTo>
                  <a:lnTo>
                    <a:pt x="362" y="689"/>
                  </a:lnTo>
                  <a:lnTo>
                    <a:pt x="377" y="671"/>
                  </a:lnTo>
                  <a:lnTo>
                    <a:pt x="671" y="377"/>
                  </a:lnTo>
                  <a:lnTo>
                    <a:pt x="689" y="362"/>
                  </a:lnTo>
                  <a:lnTo>
                    <a:pt x="711" y="352"/>
                  </a:lnTo>
                  <a:lnTo>
                    <a:pt x="733" y="347"/>
                  </a:lnTo>
                  <a:lnTo>
                    <a:pt x="757" y="348"/>
                  </a:lnTo>
                  <a:lnTo>
                    <a:pt x="779" y="353"/>
                  </a:lnTo>
                  <a:lnTo>
                    <a:pt x="802" y="364"/>
                  </a:lnTo>
                  <a:lnTo>
                    <a:pt x="1132" y="585"/>
                  </a:lnTo>
                  <a:lnTo>
                    <a:pt x="1214" y="544"/>
                  </a:lnTo>
                  <a:lnTo>
                    <a:pt x="1298" y="510"/>
                  </a:lnTo>
                  <a:lnTo>
                    <a:pt x="1384" y="480"/>
                  </a:lnTo>
                  <a:lnTo>
                    <a:pt x="1462" y="84"/>
                  </a:lnTo>
                  <a:lnTo>
                    <a:pt x="1469" y="60"/>
                  </a:lnTo>
                  <a:lnTo>
                    <a:pt x="1481" y="41"/>
                  </a:lnTo>
                  <a:lnTo>
                    <a:pt x="1497" y="24"/>
                  </a:lnTo>
                  <a:lnTo>
                    <a:pt x="1517" y="11"/>
                  </a:lnTo>
                  <a:lnTo>
                    <a:pt x="1539" y="3"/>
                  </a:lnTo>
                  <a:lnTo>
                    <a:pt x="15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5343525" y="425450"/>
              <a:ext cx="269875" cy="269875"/>
            </a:xfrm>
            <a:custGeom>
              <a:avLst/>
              <a:gdLst>
                <a:gd name="T0" fmla="*/ 797 w 1868"/>
                <a:gd name="T1" fmla="*/ 220 h 1868"/>
                <a:gd name="T2" fmla="*/ 607 w 1868"/>
                <a:gd name="T3" fmla="*/ 286 h 1868"/>
                <a:gd name="T4" fmla="*/ 445 w 1868"/>
                <a:gd name="T5" fmla="*/ 398 h 1868"/>
                <a:gd name="T6" fmla="*/ 318 w 1868"/>
                <a:gd name="T7" fmla="*/ 549 h 1868"/>
                <a:gd name="T8" fmla="*/ 236 w 1868"/>
                <a:gd name="T9" fmla="*/ 730 h 1868"/>
                <a:gd name="T10" fmla="*/ 207 w 1868"/>
                <a:gd name="T11" fmla="*/ 934 h 1868"/>
                <a:gd name="T12" fmla="*/ 236 w 1868"/>
                <a:gd name="T13" fmla="*/ 1138 h 1868"/>
                <a:gd name="T14" fmla="*/ 318 w 1868"/>
                <a:gd name="T15" fmla="*/ 1319 h 1868"/>
                <a:gd name="T16" fmla="*/ 445 w 1868"/>
                <a:gd name="T17" fmla="*/ 1470 h 1868"/>
                <a:gd name="T18" fmla="*/ 607 w 1868"/>
                <a:gd name="T19" fmla="*/ 1582 h 1868"/>
                <a:gd name="T20" fmla="*/ 797 w 1868"/>
                <a:gd name="T21" fmla="*/ 1648 h 1868"/>
                <a:gd name="T22" fmla="*/ 1004 w 1868"/>
                <a:gd name="T23" fmla="*/ 1657 h 1868"/>
                <a:gd name="T24" fmla="*/ 1201 w 1868"/>
                <a:gd name="T25" fmla="*/ 1609 h 1868"/>
                <a:gd name="T26" fmla="*/ 1373 w 1868"/>
                <a:gd name="T27" fmla="*/ 1513 h 1868"/>
                <a:gd name="T28" fmla="*/ 1513 w 1868"/>
                <a:gd name="T29" fmla="*/ 1373 h 1868"/>
                <a:gd name="T30" fmla="*/ 1609 w 1868"/>
                <a:gd name="T31" fmla="*/ 1201 h 1868"/>
                <a:gd name="T32" fmla="*/ 1657 w 1868"/>
                <a:gd name="T33" fmla="*/ 1004 h 1868"/>
                <a:gd name="T34" fmla="*/ 1648 w 1868"/>
                <a:gd name="T35" fmla="*/ 797 h 1868"/>
                <a:gd name="T36" fmla="*/ 1582 w 1868"/>
                <a:gd name="T37" fmla="*/ 607 h 1868"/>
                <a:gd name="T38" fmla="*/ 1470 w 1868"/>
                <a:gd name="T39" fmla="*/ 445 h 1868"/>
                <a:gd name="T40" fmla="*/ 1319 w 1868"/>
                <a:gd name="T41" fmla="*/ 318 h 1868"/>
                <a:gd name="T42" fmla="*/ 1138 w 1868"/>
                <a:gd name="T43" fmla="*/ 236 h 1868"/>
                <a:gd name="T44" fmla="*/ 934 w 1868"/>
                <a:gd name="T45" fmla="*/ 207 h 1868"/>
                <a:gd name="T46" fmla="*/ 1093 w 1868"/>
                <a:gd name="T47" fmla="*/ 14 h 1868"/>
                <a:gd name="T48" fmla="*/ 1315 w 1868"/>
                <a:gd name="T49" fmla="*/ 81 h 1868"/>
                <a:gd name="T50" fmla="*/ 1509 w 1868"/>
                <a:gd name="T51" fmla="*/ 199 h 1868"/>
                <a:gd name="T52" fmla="*/ 1669 w 1868"/>
                <a:gd name="T53" fmla="*/ 359 h 1868"/>
                <a:gd name="T54" fmla="*/ 1787 w 1868"/>
                <a:gd name="T55" fmla="*/ 553 h 1868"/>
                <a:gd name="T56" fmla="*/ 1854 w 1868"/>
                <a:gd name="T57" fmla="*/ 775 h 1868"/>
                <a:gd name="T58" fmla="*/ 1865 w 1868"/>
                <a:gd name="T59" fmla="*/ 1015 h 1868"/>
                <a:gd name="T60" fmla="*/ 1815 w 1868"/>
                <a:gd name="T61" fmla="*/ 1243 h 1868"/>
                <a:gd name="T62" fmla="*/ 1713 w 1868"/>
                <a:gd name="T63" fmla="*/ 1448 h 1868"/>
                <a:gd name="T64" fmla="*/ 1567 w 1868"/>
                <a:gd name="T65" fmla="*/ 1620 h 1868"/>
                <a:gd name="T66" fmla="*/ 1383 w 1868"/>
                <a:gd name="T67" fmla="*/ 1753 h 1868"/>
                <a:gd name="T68" fmla="*/ 1169 w 1868"/>
                <a:gd name="T69" fmla="*/ 1838 h 1868"/>
                <a:gd name="T70" fmla="*/ 934 w 1868"/>
                <a:gd name="T71" fmla="*/ 1868 h 1868"/>
                <a:gd name="T72" fmla="*/ 699 w 1868"/>
                <a:gd name="T73" fmla="*/ 1838 h 1868"/>
                <a:gd name="T74" fmla="*/ 485 w 1868"/>
                <a:gd name="T75" fmla="*/ 1753 h 1868"/>
                <a:gd name="T76" fmla="*/ 301 w 1868"/>
                <a:gd name="T77" fmla="*/ 1620 h 1868"/>
                <a:gd name="T78" fmla="*/ 155 w 1868"/>
                <a:gd name="T79" fmla="*/ 1448 h 1868"/>
                <a:gd name="T80" fmla="*/ 53 w 1868"/>
                <a:gd name="T81" fmla="*/ 1243 h 1868"/>
                <a:gd name="T82" fmla="*/ 3 w 1868"/>
                <a:gd name="T83" fmla="*/ 1015 h 1868"/>
                <a:gd name="T84" fmla="*/ 14 w 1868"/>
                <a:gd name="T85" fmla="*/ 775 h 1868"/>
                <a:gd name="T86" fmla="*/ 81 w 1868"/>
                <a:gd name="T87" fmla="*/ 553 h 1868"/>
                <a:gd name="T88" fmla="*/ 199 w 1868"/>
                <a:gd name="T89" fmla="*/ 359 h 1868"/>
                <a:gd name="T90" fmla="*/ 359 w 1868"/>
                <a:gd name="T91" fmla="*/ 199 h 1868"/>
                <a:gd name="T92" fmla="*/ 553 w 1868"/>
                <a:gd name="T93" fmla="*/ 81 h 1868"/>
                <a:gd name="T94" fmla="*/ 775 w 1868"/>
                <a:gd name="T95" fmla="*/ 14 h 1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68" h="1868">
                  <a:moveTo>
                    <a:pt x="934" y="207"/>
                  </a:moveTo>
                  <a:lnTo>
                    <a:pt x="864" y="211"/>
                  </a:lnTo>
                  <a:lnTo>
                    <a:pt x="797" y="220"/>
                  </a:lnTo>
                  <a:lnTo>
                    <a:pt x="730" y="236"/>
                  </a:lnTo>
                  <a:lnTo>
                    <a:pt x="667" y="259"/>
                  </a:lnTo>
                  <a:lnTo>
                    <a:pt x="607" y="286"/>
                  </a:lnTo>
                  <a:lnTo>
                    <a:pt x="549" y="318"/>
                  </a:lnTo>
                  <a:lnTo>
                    <a:pt x="495" y="355"/>
                  </a:lnTo>
                  <a:lnTo>
                    <a:pt x="445" y="398"/>
                  </a:lnTo>
                  <a:lnTo>
                    <a:pt x="398" y="445"/>
                  </a:lnTo>
                  <a:lnTo>
                    <a:pt x="355" y="495"/>
                  </a:lnTo>
                  <a:lnTo>
                    <a:pt x="318" y="549"/>
                  </a:lnTo>
                  <a:lnTo>
                    <a:pt x="286" y="607"/>
                  </a:lnTo>
                  <a:lnTo>
                    <a:pt x="259" y="667"/>
                  </a:lnTo>
                  <a:lnTo>
                    <a:pt x="236" y="730"/>
                  </a:lnTo>
                  <a:lnTo>
                    <a:pt x="220" y="797"/>
                  </a:lnTo>
                  <a:lnTo>
                    <a:pt x="211" y="864"/>
                  </a:lnTo>
                  <a:lnTo>
                    <a:pt x="207" y="934"/>
                  </a:lnTo>
                  <a:lnTo>
                    <a:pt x="211" y="1004"/>
                  </a:lnTo>
                  <a:lnTo>
                    <a:pt x="220" y="1071"/>
                  </a:lnTo>
                  <a:lnTo>
                    <a:pt x="236" y="1138"/>
                  </a:lnTo>
                  <a:lnTo>
                    <a:pt x="259" y="1201"/>
                  </a:lnTo>
                  <a:lnTo>
                    <a:pt x="286" y="1261"/>
                  </a:lnTo>
                  <a:lnTo>
                    <a:pt x="318" y="1319"/>
                  </a:lnTo>
                  <a:lnTo>
                    <a:pt x="355" y="1373"/>
                  </a:lnTo>
                  <a:lnTo>
                    <a:pt x="398" y="1423"/>
                  </a:lnTo>
                  <a:lnTo>
                    <a:pt x="445" y="1470"/>
                  </a:lnTo>
                  <a:lnTo>
                    <a:pt x="495" y="1513"/>
                  </a:lnTo>
                  <a:lnTo>
                    <a:pt x="549" y="1550"/>
                  </a:lnTo>
                  <a:lnTo>
                    <a:pt x="607" y="1582"/>
                  </a:lnTo>
                  <a:lnTo>
                    <a:pt x="667" y="1609"/>
                  </a:lnTo>
                  <a:lnTo>
                    <a:pt x="730" y="1632"/>
                  </a:lnTo>
                  <a:lnTo>
                    <a:pt x="797" y="1648"/>
                  </a:lnTo>
                  <a:lnTo>
                    <a:pt x="864" y="1657"/>
                  </a:lnTo>
                  <a:lnTo>
                    <a:pt x="934" y="1661"/>
                  </a:lnTo>
                  <a:lnTo>
                    <a:pt x="1004" y="1657"/>
                  </a:lnTo>
                  <a:lnTo>
                    <a:pt x="1071" y="1648"/>
                  </a:lnTo>
                  <a:lnTo>
                    <a:pt x="1138" y="1632"/>
                  </a:lnTo>
                  <a:lnTo>
                    <a:pt x="1201" y="1609"/>
                  </a:lnTo>
                  <a:lnTo>
                    <a:pt x="1261" y="1582"/>
                  </a:lnTo>
                  <a:lnTo>
                    <a:pt x="1319" y="1550"/>
                  </a:lnTo>
                  <a:lnTo>
                    <a:pt x="1373" y="1513"/>
                  </a:lnTo>
                  <a:lnTo>
                    <a:pt x="1423" y="1470"/>
                  </a:lnTo>
                  <a:lnTo>
                    <a:pt x="1470" y="1423"/>
                  </a:lnTo>
                  <a:lnTo>
                    <a:pt x="1513" y="1373"/>
                  </a:lnTo>
                  <a:lnTo>
                    <a:pt x="1550" y="1319"/>
                  </a:lnTo>
                  <a:lnTo>
                    <a:pt x="1582" y="1261"/>
                  </a:lnTo>
                  <a:lnTo>
                    <a:pt x="1609" y="1201"/>
                  </a:lnTo>
                  <a:lnTo>
                    <a:pt x="1632" y="1138"/>
                  </a:lnTo>
                  <a:lnTo>
                    <a:pt x="1648" y="1071"/>
                  </a:lnTo>
                  <a:lnTo>
                    <a:pt x="1657" y="1004"/>
                  </a:lnTo>
                  <a:lnTo>
                    <a:pt x="1661" y="934"/>
                  </a:lnTo>
                  <a:lnTo>
                    <a:pt x="1657" y="864"/>
                  </a:lnTo>
                  <a:lnTo>
                    <a:pt x="1648" y="797"/>
                  </a:lnTo>
                  <a:lnTo>
                    <a:pt x="1632" y="730"/>
                  </a:lnTo>
                  <a:lnTo>
                    <a:pt x="1609" y="667"/>
                  </a:lnTo>
                  <a:lnTo>
                    <a:pt x="1582" y="607"/>
                  </a:lnTo>
                  <a:lnTo>
                    <a:pt x="1550" y="549"/>
                  </a:lnTo>
                  <a:lnTo>
                    <a:pt x="1513" y="495"/>
                  </a:lnTo>
                  <a:lnTo>
                    <a:pt x="1470" y="445"/>
                  </a:lnTo>
                  <a:lnTo>
                    <a:pt x="1423" y="398"/>
                  </a:lnTo>
                  <a:lnTo>
                    <a:pt x="1373" y="355"/>
                  </a:lnTo>
                  <a:lnTo>
                    <a:pt x="1319" y="318"/>
                  </a:lnTo>
                  <a:lnTo>
                    <a:pt x="1261" y="286"/>
                  </a:lnTo>
                  <a:lnTo>
                    <a:pt x="1201" y="259"/>
                  </a:lnTo>
                  <a:lnTo>
                    <a:pt x="1138" y="236"/>
                  </a:lnTo>
                  <a:lnTo>
                    <a:pt x="1071" y="220"/>
                  </a:lnTo>
                  <a:lnTo>
                    <a:pt x="1004" y="211"/>
                  </a:lnTo>
                  <a:lnTo>
                    <a:pt x="934" y="207"/>
                  </a:lnTo>
                  <a:close/>
                  <a:moveTo>
                    <a:pt x="934" y="0"/>
                  </a:moveTo>
                  <a:lnTo>
                    <a:pt x="1015" y="3"/>
                  </a:lnTo>
                  <a:lnTo>
                    <a:pt x="1093" y="14"/>
                  </a:lnTo>
                  <a:lnTo>
                    <a:pt x="1169" y="30"/>
                  </a:lnTo>
                  <a:lnTo>
                    <a:pt x="1243" y="53"/>
                  </a:lnTo>
                  <a:lnTo>
                    <a:pt x="1315" y="81"/>
                  </a:lnTo>
                  <a:lnTo>
                    <a:pt x="1383" y="115"/>
                  </a:lnTo>
                  <a:lnTo>
                    <a:pt x="1448" y="155"/>
                  </a:lnTo>
                  <a:lnTo>
                    <a:pt x="1509" y="199"/>
                  </a:lnTo>
                  <a:lnTo>
                    <a:pt x="1567" y="248"/>
                  </a:lnTo>
                  <a:lnTo>
                    <a:pt x="1620" y="301"/>
                  </a:lnTo>
                  <a:lnTo>
                    <a:pt x="1669" y="359"/>
                  </a:lnTo>
                  <a:lnTo>
                    <a:pt x="1713" y="420"/>
                  </a:lnTo>
                  <a:lnTo>
                    <a:pt x="1753" y="485"/>
                  </a:lnTo>
                  <a:lnTo>
                    <a:pt x="1787" y="553"/>
                  </a:lnTo>
                  <a:lnTo>
                    <a:pt x="1815" y="625"/>
                  </a:lnTo>
                  <a:lnTo>
                    <a:pt x="1838" y="699"/>
                  </a:lnTo>
                  <a:lnTo>
                    <a:pt x="1854" y="775"/>
                  </a:lnTo>
                  <a:lnTo>
                    <a:pt x="1865" y="854"/>
                  </a:lnTo>
                  <a:lnTo>
                    <a:pt x="1868" y="934"/>
                  </a:lnTo>
                  <a:lnTo>
                    <a:pt x="1865" y="1015"/>
                  </a:lnTo>
                  <a:lnTo>
                    <a:pt x="1854" y="1093"/>
                  </a:lnTo>
                  <a:lnTo>
                    <a:pt x="1838" y="1169"/>
                  </a:lnTo>
                  <a:lnTo>
                    <a:pt x="1815" y="1243"/>
                  </a:lnTo>
                  <a:lnTo>
                    <a:pt x="1787" y="1315"/>
                  </a:lnTo>
                  <a:lnTo>
                    <a:pt x="1753" y="1383"/>
                  </a:lnTo>
                  <a:lnTo>
                    <a:pt x="1713" y="1448"/>
                  </a:lnTo>
                  <a:lnTo>
                    <a:pt x="1669" y="1509"/>
                  </a:lnTo>
                  <a:lnTo>
                    <a:pt x="1620" y="1567"/>
                  </a:lnTo>
                  <a:lnTo>
                    <a:pt x="1567" y="1620"/>
                  </a:lnTo>
                  <a:lnTo>
                    <a:pt x="1509" y="1669"/>
                  </a:lnTo>
                  <a:lnTo>
                    <a:pt x="1448" y="1713"/>
                  </a:lnTo>
                  <a:lnTo>
                    <a:pt x="1383" y="1753"/>
                  </a:lnTo>
                  <a:lnTo>
                    <a:pt x="1315" y="1787"/>
                  </a:lnTo>
                  <a:lnTo>
                    <a:pt x="1243" y="1815"/>
                  </a:lnTo>
                  <a:lnTo>
                    <a:pt x="1169" y="1838"/>
                  </a:lnTo>
                  <a:lnTo>
                    <a:pt x="1093" y="1854"/>
                  </a:lnTo>
                  <a:lnTo>
                    <a:pt x="1015" y="1865"/>
                  </a:lnTo>
                  <a:lnTo>
                    <a:pt x="934" y="1868"/>
                  </a:lnTo>
                  <a:lnTo>
                    <a:pt x="854" y="1865"/>
                  </a:lnTo>
                  <a:lnTo>
                    <a:pt x="775" y="1854"/>
                  </a:lnTo>
                  <a:lnTo>
                    <a:pt x="699" y="1838"/>
                  </a:lnTo>
                  <a:lnTo>
                    <a:pt x="625" y="1815"/>
                  </a:lnTo>
                  <a:lnTo>
                    <a:pt x="553" y="1787"/>
                  </a:lnTo>
                  <a:lnTo>
                    <a:pt x="485" y="1753"/>
                  </a:lnTo>
                  <a:lnTo>
                    <a:pt x="420" y="1713"/>
                  </a:lnTo>
                  <a:lnTo>
                    <a:pt x="359" y="1669"/>
                  </a:lnTo>
                  <a:lnTo>
                    <a:pt x="301" y="1620"/>
                  </a:lnTo>
                  <a:lnTo>
                    <a:pt x="248" y="1567"/>
                  </a:lnTo>
                  <a:lnTo>
                    <a:pt x="199" y="1509"/>
                  </a:lnTo>
                  <a:lnTo>
                    <a:pt x="155" y="1448"/>
                  </a:lnTo>
                  <a:lnTo>
                    <a:pt x="115" y="1383"/>
                  </a:lnTo>
                  <a:lnTo>
                    <a:pt x="81" y="1315"/>
                  </a:lnTo>
                  <a:lnTo>
                    <a:pt x="53" y="1243"/>
                  </a:lnTo>
                  <a:lnTo>
                    <a:pt x="30" y="1169"/>
                  </a:lnTo>
                  <a:lnTo>
                    <a:pt x="14" y="1093"/>
                  </a:lnTo>
                  <a:lnTo>
                    <a:pt x="3" y="1015"/>
                  </a:lnTo>
                  <a:lnTo>
                    <a:pt x="0" y="934"/>
                  </a:lnTo>
                  <a:lnTo>
                    <a:pt x="3" y="854"/>
                  </a:lnTo>
                  <a:lnTo>
                    <a:pt x="14" y="775"/>
                  </a:lnTo>
                  <a:lnTo>
                    <a:pt x="30" y="699"/>
                  </a:lnTo>
                  <a:lnTo>
                    <a:pt x="53" y="625"/>
                  </a:lnTo>
                  <a:lnTo>
                    <a:pt x="81" y="553"/>
                  </a:lnTo>
                  <a:lnTo>
                    <a:pt x="115" y="485"/>
                  </a:lnTo>
                  <a:lnTo>
                    <a:pt x="155" y="420"/>
                  </a:lnTo>
                  <a:lnTo>
                    <a:pt x="199" y="359"/>
                  </a:lnTo>
                  <a:lnTo>
                    <a:pt x="248" y="301"/>
                  </a:lnTo>
                  <a:lnTo>
                    <a:pt x="301" y="248"/>
                  </a:lnTo>
                  <a:lnTo>
                    <a:pt x="359" y="199"/>
                  </a:lnTo>
                  <a:lnTo>
                    <a:pt x="420" y="155"/>
                  </a:lnTo>
                  <a:lnTo>
                    <a:pt x="485" y="115"/>
                  </a:lnTo>
                  <a:lnTo>
                    <a:pt x="553" y="81"/>
                  </a:lnTo>
                  <a:lnTo>
                    <a:pt x="625" y="53"/>
                  </a:lnTo>
                  <a:lnTo>
                    <a:pt x="699" y="30"/>
                  </a:lnTo>
                  <a:lnTo>
                    <a:pt x="775" y="14"/>
                  </a:lnTo>
                  <a:lnTo>
                    <a:pt x="854" y="3"/>
                  </a:lnTo>
                  <a:lnTo>
                    <a:pt x="9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5403850" y="485775"/>
              <a:ext cx="149225" cy="149225"/>
            </a:xfrm>
            <a:custGeom>
              <a:avLst/>
              <a:gdLst>
                <a:gd name="T0" fmla="*/ 472 w 1036"/>
                <a:gd name="T1" fmla="*/ 210 h 1036"/>
                <a:gd name="T2" fmla="*/ 387 w 1036"/>
                <a:gd name="T3" fmla="*/ 236 h 1036"/>
                <a:gd name="T4" fmla="*/ 314 w 1036"/>
                <a:gd name="T5" fmla="*/ 283 h 1036"/>
                <a:gd name="T6" fmla="*/ 257 w 1036"/>
                <a:gd name="T7" fmla="*/ 348 h 1036"/>
                <a:gd name="T8" fmla="*/ 220 w 1036"/>
                <a:gd name="T9" fmla="*/ 428 h 1036"/>
                <a:gd name="T10" fmla="*/ 207 w 1036"/>
                <a:gd name="T11" fmla="*/ 518 h 1036"/>
                <a:gd name="T12" fmla="*/ 220 w 1036"/>
                <a:gd name="T13" fmla="*/ 608 h 1036"/>
                <a:gd name="T14" fmla="*/ 257 w 1036"/>
                <a:gd name="T15" fmla="*/ 688 h 1036"/>
                <a:gd name="T16" fmla="*/ 314 w 1036"/>
                <a:gd name="T17" fmla="*/ 753 h 1036"/>
                <a:gd name="T18" fmla="*/ 387 w 1036"/>
                <a:gd name="T19" fmla="*/ 800 h 1036"/>
                <a:gd name="T20" fmla="*/ 472 w 1036"/>
                <a:gd name="T21" fmla="*/ 826 h 1036"/>
                <a:gd name="T22" fmla="*/ 564 w 1036"/>
                <a:gd name="T23" fmla="*/ 826 h 1036"/>
                <a:gd name="T24" fmla="*/ 649 w 1036"/>
                <a:gd name="T25" fmla="*/ 800 h 1036"/>
                <a:gd name="T26" fmla="*/ 722 w 1036"/>
                <a:gd name="T27" fmla="*/ 753 h 1036"/>
                <a:gd name="T28" fmla="*/ 779 w 1036"/>
                <a:gd name="T29" fmla="*/ 688 h 1036"/>
                <a:gd name="T30" fmla="*/ 816 w 1036"/>
                <a:gd name="T31" fmla="*/ 608 h 1036"/>
                <a:gd name="T32" fmla="*/ 829 w 1036"/>
                <a:gd name="T33" fmla="*/ 518 h 1036"/>
                <a:gd name="T34" fmla="*/ 816 w 1036"/>
                <a:gd name="T35" fmla="*/ 428 h 1036"/>
                <a:gd name="T36" fmla="*/ 779 w 1036"/>
                <a:gd name="T37" fmla="*/ 348 h 1036"/>
                <a:gd name="T38" fmla="*/ 722 w 1036"/>
                <a:gd name="T39" fmla="*/ 283 h 1036"/>
                <a:gd name="T40" fmla="*/ 649 w 1036"/>
                <a:gd name="T41" fmla="*/ 236 h 1036"/>
                <a:gd name="T42" fmla="*/ 564 w 1036"/>
                <a:gd name="T43" fmla="*/ 210 h 1036"/>
                <a:gd name="T44" fmla="*/ 518 w 1036"/>
                <a:gd name="T45" fmla="*/ 0 h 1036"/>
                <a:gd name="T46" fmla="*/ 630 w 1036"/>
                <a:gd name="T47" fmla="*/ 11 h 1036"/>
                <a:gd name="T48" fmla="*/ 732 w 1036"/>
                <a:gd name="T49" fmla="*/ 46 h 1036"/>
                <a:gd name="T50" fmla="*/ 824 w 1036"/>
                <a:gd name="T51" fmla="*/ 99 h 1036"/>
                <a:gd name="T52" fmla="*/ 903 w 1036"/>
                <a:gd name="T53" fmla="*/ 170 h 1036"/>
                <a:gd name="T54" fmla="*/ 966 w 1036"/>
                <a:gd name="T55" fmla="*/ 256 h 1036"/>
                <a:gd name="T56" fmla="*/ 1011 w 1036"/>
                <a:gd name="T57" fmla="*/ 354 h 1036"/>
                <a:gd name="T58" fmla="*/ 1034 w 1036"/>
                <a:gd name="T59" fmla="*/ 461 h 1036"/>
                <a:gd name="T60" fmla="*/ 1034 w 1036"/>
                <a:gd name="T61" fmla="*/ 575 h 1036"/>
                <a:gd name="T62" fmla="*/ 1011 w 1036"/>
                <a:gd name="T63" fmla="*/ 682 h 1036"/>
                <a:gd name="T64" fmla="*/ 966 w 1036"/>
                <a:gd name="T65" fmla="*/ 780 h 1036"/>
                <a:gd name="T66" fmla="*/ 903 w 1036"/>
                <a:gd name="T67" fmla="*/ 866 h 1036"/>
                <a:gd name="T68" fmla="*/ 824 w 1036"/>
                <a:gd name="T69" fmla="*/ 937 h 1036"/>
                <a:gd name="T70" fmla="*/ 732 w 1036"/>
                <a:gd name="T71" fmla="*/ 990 h 1036"/>
                <a:gd name="T72" fmla="*/ 630 w 1036"/>
                <a:gd name="T73" fmla="*/ 1025 h 1036"/>
                <a:gd name="T74" fmla="*/ 518 w 1036"/>
                <a:gd name="T75" fmla="*/ 1036 h 1036"/>
                <a:gd name="T76" fmla="*/ 406 w 1036"/>
                <a:gd name="T77" fmla="*/ 1025 h 1036"/>
                <a:gd name="T78" fmla="*/ 304 w 1036"/>
                <a:gd name="T79" fmla="*/ 990 h 1036"/>
                <a:gd name="T80" fmla="*/ 212 w 1036"/>
                <a:gd name="T81" fmla="*/ 937 h 1036"/>
                <a:gd name="T82" fmla="*/ 133 w 1036"/>
                <a:gd name="T83" fmla="*/ 866 h 1036"/>
                <a:gd name="T84" fmla="*/ 70 w 1036"/>
                <a:gd name="T85" fmla="*/ 780 h 1036"/>
                <a:gd name="T86" fmla="*/ 25 w 1036"/>
                <a:gd name="T87" fmla="*/ 682 h 1036"/>
                <a:gd name="T88" fmla="*/ 2 w 1036"/>
                <a:gd name="T89" fmla="*/ 575 h 1036"/>
                <a:gd name="T90" fmla="*/ 2 w 1036"/>
                <a:gd name="T91" fmla="*/ 461 h 1036"/>
                <a:gd name="T92" fmla="*/ 25 w 1036"/>
                <a:gd name="T93" fmla="*/ 354 h 1036"/>
                <a:gd name="T94" fmla="*/ 70 w 1036"/>
                <a:gd name="T95" fmla="*/ 256 h 1036"/>
                <a:gd name="T96" fmla="*/ 133 w 1036"/>
                <a:gd name="T97" fmla="*/ 170 h 1036"/>
                <a:gd name="T98" fmla="*/ 212 w 1036"/>
                <a:gd name="T99" fmla="*/ 99 h 1036"/>
                <a:gd name="T100" fmla="*/ 304 w 1036"/>
                <a:gd name="T101" fmla="*/ 46 h 1036"/>
                <a:gd name="T102" fmla="*/ 406 w 1036"/>
                <a:gd name="T103" fmla="*/ 11 h 1036"/>
                <a:gd name="T104" fmla="*/ 518 w 1036"/>
                <a:gd name="T105" fmla="*/ 0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36" h="1036">
                  <a:moveTo>
                    <a:pt x="518" y="207"/>
                  </a:moveTo>
                  <a:lnTo>
                    <a:pt x="472" y="210"/>
                  </a:lnTo>
                  <a:lnTo>
                    <a:pt x="428" y="220"/>
                  </a:lnTo>
                  <a:lnTo>
                    <a:pt x="387" y="236"/>
                  </a:lnTo>
                  <a:lnTo>
                    <a:pt x="348" y="257"/>
                  </a:lnTo>
                  <a:lnTo>
                    <a:pt x="314" y="283"/>
                  </a:lnTo>
                  <a:lnTo>
                    <a:pt x="283" y="314"/>
                  </a:lnTo>
                  <a:lnTo>
                    <a:pt x="257" y="348"/>
                  </a:lnTo>
                  <a:lnTo>
                    <a:pt x="236" y="387"/>
                  </a:lnTo>
                  <a:lnTo>
                    <a:pt x="220" y="428"/>
                  </a:lnTo>
                  <a:lnTo>
                    <a:pt x="210" y="472"/>
                  </a:lnTo>
                  <a:lnTo>
                    <a:pt x="207" y="518"/>
                  </a:lnTo>
                  <a:lnTo>
                    <a:pt x="210" y="564"/>
                  </a:lnTo>
                  <a:lnTo>
                    <a:pt x="220" y="608"/>
                  </a:lnTo>
                  <a:lnTo>
                    <a:pt x="236" y="649"/>
                  </a:lnTo>
                  <a:lnTo>
                    <a:pt x="257" y="688"/>
                  </a:lnTo>
                  <a:lnTo>
                    <a:pt x="283" y="722"/>
                  </a:lnTo>
                  <a:lnTo>
                    <a:pt x="314" y="753"/>
                  </a:lnTo>
                  <a:lnTo>
                    <a:pt x="348" y="779"/>
                  </a:lnTo>
                  <a:lnTo>
                    <a:pt x="387" y="800"/>
                  </a:lnTo>
                  <a:lnTo>
                    <a:pt x="428" y="816"/>
                  </a:lnTo>
                  <a:lnTo>
                    <a:pt x="472" y="826"/>
                  </a:lnTo>
                  <a:lnTo>
                    <a:pt x="518" y="829"/>
                  </a:lnTo>
                  <a:lnTo>
                    <a:pt x="564" y="826"/>
                  </a:lnTo>
                  <a:lnTo>
                    <a:pt x="608" y="816"/>
                  </a:lnTo>
                  <a:lnTo>
                    <a:pt x="649" y="800"/>
                  </a:lnTo>
                  <a:lnTo>
                    <a:pt x="688" y="779"/>
                  </a:lnTo>
                  <a:lnTo>
                    <a:pt x="722" y="753"/>
                  </a:lnTo>
                  <a:lnTo>
                    <a:pt x="753" y="722"/>
                  </a:lnTo>
                  <a:lnTo>
                    <a:pt x="779" y="688"/>
                  </a:lnTo>
                  <a:lnTo>
                    <a:pt x="800" y="649"/>
                  </a:lnTo>
                  <a:lnTo>
                    <a:pt x="816" y="608"/>
                  </a:lnTo>
                  <a:lnTo>
                    <a:pt x="826" y="564"/>
                  </a:lnTo>
                  <a:lnTo>
                    <a:pt x="829" y="518"/>
                  </a:lnTo>
                  <a:lnTo>
                    <a:pt x="826" y="472"/>
                  </a:lnTo>
                  <a:lnTo>
                    <a:pt x="816" y="428"/>
                  </a:lnTo>
                  <a:lnTo>
                    <a:pt x="800" y="387"/>
                  </a:lnTo>
                  <a:lnTo>
                    <a:pt x="779" y="348"/>
                  </a:lnTo>
                  <a:lnTo>
                    <a:pt x="753" y="314"/>
                  </a:lnTo>
                  <a:lnTo>
                    <a:pt x="722" y="283"/>
                  </a:lnTo>
                  <a:lnTo>
                    <a:pt x="688" y="257"/>
                  </a:lnTo>
                  <a:lnTo>
                    <a:pt x="649" y="236"/>
                  </a:lnTo>
                  <a:lnTo>
                    <a:pt x="608" y="220"/>
                  </a:lnTo>
                  <a:lnTo>
                    <a:pt x="564" y="210"/>
                  </a:lnTo>
                  <a:lnTo>
                    <a:pt x="518" y="207"/>
                  </a:lnTo>
                  <a:close/>
                  <a:moveTo>
                    <a:pt x="518" y="0"/>
                  </a:moveTo>
                  <a:lnTo>
                    <a:pt x="575" y="2"/>
                  </a:lnTo>
                  <a:lnTo>
                    <a:pt x="630" y="11"/>
                  </a:lnTo>
                  <a:lnTo>
                    <a:pt x="682" y="25"/>
                  </a:lnTo>
                  <a:lnTo>
                    <a:pt x="732" y="46"/>
                  </a:lnTo>
                  <a:lnTo>
                    <a:pt x="780" y="70"/>
                  </a:lnTo>
                  <a:lnTo>
                    <a:pt x="824" y="99"/>
                  </a:lnTo>
                  <a:lnTo>
                    <a:pt x="866" y="133"/>
                  </a:lnTo>
                  <a:lnTo>
                    <a:pt x="903" y="170"/>
                  </a:lnTo>
                  <a:lnTo>
                    <a:pt x="937" y="212"/>
                  </a:lnTo>
                  <a:lnTo>
                    <a:pt x="966" y="256"/>
                  </a:lnTo>
                  <a:lnTo>
                    <a:pt x="990" y="304"/>
                  </a:lnTo>
                  <a:lnTo>
                    <a:pt x="1011" y="354"/>
                  </a:lnTo>
                  <a:lnTo>
                    <a:pt x="1025" y="406"/>
                  </a:lnTo>
                  <a:lnTo>
                    <a:pt x="1034" y="461"/>
                  </a:lnTo>
                  <a:lnTo>
                    <a:pt x="1036" y="518"/>
                  </a:lnTo>
                  <a:lnTo>
                    <a:pt x="1034" y="575"/>
                  </a:lnTo>
                  <a:lnTo>
                    <a:pt x="1025" y="630"/>
                  </a:lnTo>
                  <a:lnTo>
                    <a:pt x="1011" y="682"/>
                  </a:lnTo>
                  <a:lnTo>
                    <a:pt x="990" y="732"/>
                  </a:lnTo>
                  <a:lnTo>
                    <a:pt x="966" y="780"/>
                  </a:lnTo>
                  <a:lnTo>
                    <a:pt x="937" y="824"/>
                  </a:lnTo>
                  <a:lnTo>
                    <a:pt x="903" y="866"/>
                  </a:lnTo>
                  <a:lnTo>
                    <a:pt x="866" y="903"/>
                  </a:lnTo>
                  <a:lnTo>
                    <a:pt x="824" y="937"/>
                  </a:lnTo>
                  <a:lnTo>
                    <a:pt x="780" y="966"/>
                  </a:lnTo>
                  <a:lnTo>
                    <a:pt x="732" y="990"/>
                  </a:lnTo>
                  <a:lnTo>
                    <a:pt x="682" y="1011"/>
                  </a:lnTo>
                  <a:lnTo>
                    <a:pt x="630" y="1025"/>
                  </a:lnTo>
                  <a:lnTo>
                    <a:pt x="575" y="1034"/>
                  </a:lnTo>
                  <a:lnTo>
                    <a:pt x="518" y="1036"/>
                  </a:lnTo>
                  <a:lnTo>
                    <a:pt x="461" y="1034"/>
                  </a:lnTo>
                  <a:lnTo>
                    <a:pt x="406" y="1025"/>
                  </a:lnTo>
                  <a:lnTo>
                    <a:pt x="354" y="1011"/>
                  </a:lnTo>
                  <a:lnTo>
                    <a:pt x="304" y="990"/>
                  </a:lnTo>
                  <a:lnTo>
                    <a:pt x="256" y="966"/>
                  </a:lnTo>
                  <a:lnTo>
                    <a:pt x="212" y="937"/>
                  </a:lnTo>
                  <a:lnTo>
                    <a:pt x="170" y="903"/>
                  </a:lnTo>
                  <a:lnTo>
                    <a:pt x="133" y="866"/>
                  </a:lnTo>
                  <a:lnTo>
                    <a:pt x="99" y="824"/>
                  </a:lnTo>
                  <a:lnTo>
                    <a:pt x="70" y="780"/>
                  </a:lnTo>
                  <a:lnTo>
                    <a:pt x="46" y="732"/>
                  </a:lnTo>
                  <a:lnTo>
                    <a:pt x="25" y="682"/>
                  </a:lnTo>
                  <a:lnTo>
                    <a:pt x="11" y="630"/>
                  </a:lnTo>
                  <a:lnTo>
                    <a:pt x="2" y="575"/>
                  </a:lnTo>
                  <a:lnTo>
                    <a:pt x="0" y="518"/>
                  </a:lnTo>
                  <a:lnTo>
                    <a:pt x="2" y="461"/>
                  </a:lnTo>
                  <a:lnTo>
                    <a:pt x="11" y="406"/>
                  </a:lnTo>
                  <a:lnTo>
                    <a:pt x="25" y="354"/>
                  </a:lnTo>
                  <a:lnTo>
                    <a:pt x="46" y="304"/>
                  </a:lnTo>
                  <a:lnTo>
                    <a:pt x="70" y="256"/>
                  </a:lnTo>
                  <a:lnTo>
                    <a:pt x="99" y="212"/>
                  </a:lnTo>
                  <a:lnTo>
                    <a:pt x="133" y="170"/>
                  </a:lnTo>
                  <a:lnTo>
                    <a:pt x="170" y="133"/>
                  </a:lnTo>
                  <a:lnTo>
                    <a:pt x="212" y="99"/>
                  </a:lnTo>
                  <a:lnTo>
                    <a:pt x="256" y="70"/>
                  </a:lnTo>
                  <a:lnTo>
                    <a:pt x="304" y="46"/>
                  </a:lnTo>
                  <a:lnTo>
                    <a:pt x="354" y="25"/>
                  </a:lnTo>
                  <a:lnTo>
                    <a:pt x="406" y="11"/>
                  </a:lnTo>
                  <a:lnTo>
                    <a:pt x="461" y="2"/>
                  </a:lnTo>
                  <a:lnTo>
                    <a:pt x="5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684390" y="2458669"/>
            <a:ext cx="123704" cy="124088"/>
            <a:chOff x="8159750" y="3749675"/>
            <a:chExt cx="511176" cy="512763"/>
          </a:xfrm>
          <a:solidFill>
            <a:schemeClr val="bg1"/>
          </a:solidFill>
        </p:grpSpPr>
        <p:sp>
          <p:nvSpPr>
            <p:cNvPr id="49" name="Freeform 301"/>
            <p:cNvSpPr>
              <a:spLocks noEditPoints="1"/>
            </p:cNvSpPr>
            <p:nvPr/>
          </p:nvSpPr>
          <p:spPr bwMode="auto">
            <a:xfrm>
              <a:off x="8159750" y="3749675"/>
              <a:ext cx="511175" cy="512763"/>
            </a:xfrm>
            <a:custGeom>
              <a:avLst/>
              <a:gdLst>
                <a:gd name="T0" fmla="*/ 279 w 3542"/>
                <a:gd name="T1" fmla="*/ 2635 h 3553"/>
                <a:gd name="T2" fmla="*/ 208 w 3542"/>
                <a:gd name="T3" fmla="*/ 2761 h 3553"/>
                <a:gd name="T4" fmla="*/ 259 w 3542"/>
                <a:gd name="T5" fmla="*/ 2899 h 3553"/>
                <a:gd name="T6" fmla="*/ 747 w 3542"/>
                <a:gd name="T7" fmla="*/ 3343 h 3553"/>
                <a:gd name="T8" fmla="*/ 877 w 3542"/>
                <a:gd name="T9" fmla="*/ 3312 h 3553"/>
                <a:gd name="T10" fmla="*/ 947 w 3542"/>
                <a:gd name="T11" fmla="*/ 3198 h 3553"/>
                <a:gd name="T12" fmla="*/ 916 w 3542"/>
                <a:gd name="T13" fmla="*/ 3067 h 3553"/>
                <a:gd name="T14" fmla="*/ 436 w 3542"/>
                <a:gd name="T15" fmla="*/ 2610 h 3553"/>
                <a:gd name="T16" fmla="*/ 1799 w 3542"/>
                <a:gd name="T17" fmla="*/ 2868 h 3553"/>
                <a:gd name="T18" fmla="*/ 1960 w 3542"/>
                <a:gd name="T19" fmla="*/ 2948 h 3553"/>
                <a:gd name="T20" fmla="*/ 2140 w 3542"/>
                <a:gd name="T21" fmla="*/ 2937 h 3553"/>
                <a:gd name="T22" fmla="*/ 2563 w 3542"/>
                <a:gd name="T23" fmla="*/ 2732 h 3553"/>
                <a:gd name="T24" fmla="*/ 2529 w 3542"/>
                <a:gd name="T25" fmla="*/ 2656 h 3553"/>
                <a:gd name="T26" fmla="*/ 1490 w 3542"/>
                <a:gd name="T27" fmla="*/ 2649 h 3553"/>
                <a:gd name="T28" fmla="*/ 1429 w 3542"/>
                <a:gd name="T29" fmla="*/ 764 h 3553"/>
                <a:gd name="T30" fmla="*/ 1487 w 3542"/>
                <a:gd name="T31" fmla="*/ 241 h 3553"/>
                <a:gd name="T32" fmla="*/ 1417 w 3542"/>
                <a:gd name="T33" fmla="*/ 355 h 3553"/>
                <a:gd name="T34" fmla="*/ 1447 w 3542"/>
                <a:gd name="T35" fmla="*/ 486 h 3553"/>
                <a:gd name="T36" fmla="*/ 3082 w 3542"/>
                <a:gd name="T37" fmla="*/ 2116 h 3553"/>
                <a:gd name="T38" fmla="*/ 3188 w 3542"/>
                <a:gd name="T39" fmla="*/ 2132 h 3553"/>
                <a:gd name="T40" fmla="*/ 3304 w 3542"/>
                <a:gd name="T41" fmla="*/ 2059 h 3553"/>
                <a:gd name="T42" fmla="*/ 3328 w 3542"/>
                <a:gd name="T43" fmla="*/ 1915 h 3553"/>
                <a:gd name="T44" fmla="*/ 1691 w 3542"/>
                <a:gd name="T45" fmla="*/ 241 h 3553"/>
                <a:gd name="T46" fmla="*/ 1589 w 3542"/>
                <a:gd name="T47" fmla="*/ 0 h 3553"/>
                <a:gd name="T48" fmla="*/ 1791 w 3542"/>
                <a:gd name="T49" fmla="*/ 58 h 3553"/>
                <a:gd name="T50" fmla="*/ 3485 w 3542"/>
                <a:gd name="T51" fmla="*/ 1758 h 3553"/>
                <a:gd name="T52" fmla="*/ 3542 w 3542"/>
                <a:gd name="T53" fmla="*/ 1960 h 3553"/>
                <a:gd name="T54" fmla="*/ 3485 w 3542"/>
                <a:gd name="T55" fmla="*/ 2161 h 3553"/>
                <a:gd name="T56" fmla="*/ 3325 w 3542"/>
                <a:gd name="T57" fmla="*/ 2305 h 3553"/>
                <a:gd name="T58" fmla="*/ 3160 w 3542"/>
                <a:gd name="T59" fmla="*/ 2343 h 3553"/>
                <a:gd name="T60" fmla="*/ 2946 w 3542"/>
                <a:gd name="T61" fmla="*/ 2276 h 3553"/>
                <a:gd name="T62" fmla="*/ 2750 w 3542"/>
                <a:gd name="T63" fmla="*/ 2616 h 3553"/>
                <a:gd name="T64" fmla="*/ 2756 w 3542"/>
                <a:gd name="T65" fmla="*/ 2811 h 3553"/>
                <a:gd name="T66" fmla="*/ 2621 w 3542"/>
                <a:gd name="T67" fmla="*/ 2962 h 3553"/>
                <a:gd name="T68" fmla="*/ 2083 w 3542"/>
                <a:gd name="T69" fmla="*/ 3161 h 3553"/>
                <a:gd name="T70" fmla="*/ 1848 w 3542"/>
                <a:gd name="T71" fmla="*/ 3133 h 3553"/>
                <a:gd name="T72" fmla="*/ 1652 w 3542"/>
                <a:gd name="T73" fmla="*/ 3015 h 3553"/>
                <a:gd name="T74" fmla="*/ 1154 w 3542"/>
                <a:gd name="T75" fmla="*/ 3132 h 3553"/>
                <a:gd name="T76" fmla="*/ 1118 w 3542"/>
                <a:gd name="T77" fmla="*/ 3337 h 3553"/>
                <a:gd name="T78" fmla="*/ 977 w 3542"/>
                <a:gd name="T79" fmla="*/ 3495 h 3553"/>
                <a:gd name="T80" fmla="*/ 775 w 3542"/>
                <a:gd name="T81" fmla="*/ 3553 h 3553"/>
                <a:gd name="T82" fmla="*/ 572 w 3542"/>
                <a:gd name="T83" fmla="*/ 3495 h 3553"/>
                <a:gd name="T84" fmla="*/ 57 w 3542"/>
                <a:gd name="T85" fmla="*/ 2978 h 3553"/>
                <a:gd name="T86" fmla="*/ 0 w 3542"/>
                <a:gd name="T87" fmla="*/ 2776 h 3553"/>
                <a:gd name="T88" fmla="*/ 57 w 3542"/>
                <a:gd name="T89" fmla="*/ 2574 h 3553"/>
                <a:gd name="T90" fmla="*/ 216 w 3542"/>
                <a:gd name="T91" fmla="*/ 2431 h 3553"/>
                <a:gd name="T92" fmla="*/ 420 w 3542"/>
                <a:gd name="T93" fmla="*/ 2396 h 3553"/>
                <a:gd name="T94" fmla="*/ 1249 w 3542"/>
                <a:gd name="T95" fmla="*/ 559 h 3553"/>
                <a:gd name="T96" fmla="*/ 1209 w 3542"/>
                <a:gd name="T97" fmla="*/ 339 h 3553"/>
                <a:gd name="T98" fmla="*/ 1289 w 3542"/>
                <a:gd name="T99" fmla="*/ 144 h 3553"/>
                <a:gd name="T100" fmla="*/ 1462 w 3542"/>
                <a:gd name="T101" fmla="*/ 22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42" h="3553">
                  <a:moveTo>
                    <a:pt x="381" y="2601"/>
                  </a:moveTo>
                  <a:lnTo>
                    <a:pt x="354" y="2603"/>
                  </a:lnTo>
                  <a:lnTo>
                    <a:pt x="327" y="2610"/>
                  </a:lnTo>
                  <a:lnTo>
                    <a:pt x="303" y="2621"/>
                  </a:lnTo>
                  <a:lnTo>
                    <a:pt x="279" y="2635"/>
                  </a:lnTo>
                  <a:lnTo>
                    <a:pt x="259" y="2653"/>
                  </a:lnTo>
                  <a:lnTo>
                    <a:pt x="238" y="2677"/>
                  </a:lnTo>
                  <a:lnTo>
                    <a:pt x="223" y="2704"/>
                  </a:lnTo>
                  <a:lnTo>
                    <a:pt x="214" y="2732"/>
                  </a:lnTo>
                  <a:lnTo>
                    <a:pt x="208" y="2761"/>
                  </a:lnTo>
                  <a:lnTo>
                    <a:pt x="208" y="2791"/>
                  </a:lnTo>
                  <a:lnTo>
                    <a:pt x="214" y="2821"/>
                  </a:lnTo>
                  <a:lnTo>
                    <a:pt x="223" y="2849"/>
                  </a:lnTo>
                  <a:lnTo>
                    <a:pt x="238" y="2876"/>
                  </a:lnTo>
                  <a:lnTo>
                    <a:pt x="259" y="2899"/>
                  </a:lnTo>
                  <a:lnTo>
                    <a:pt x="652" y="3294"/>
                  </a:lnTo>
                  <a:lnTo>
                    <a:pt x="672" y="3312"/>
                  </a:lnTo>
                  <a:lnTo>
                    <a:pt x="696" y="3326"/>
                  </a:lnTo>
                  <a:lnTo>
                    <a:pt x="720" y="3337"/>
                  </a:lnTo>
                  <a:lnTo>
                    <a:pt x="747" y="3343"/>
                  </a:lnTo>
                  <a:lnTo>
                    <a:pt x="775" y="3345"/>
                  </a:lnTo>
                  <a:lnTo>
                    <a:pt x="802" y="3343"/>
                  </a:lnTo>
                  <a:lnTo>
                    <a:pt x="829" y="3337"/>
                  </a:lnTo>
                  <a:lnTo>
                    <a:pt x="853" y="3326"/>
                  </a:lnTo>
                  <a:lnTo>
                    <a:pt x="877" y="3312"/>
                  </a:lnTo>
                  <a:lnTo>
                    <a:pt x="897" y="3294"/>
                  </a:lnTo>
                  <a:lnTo>
                    <a:pt x="916" y="3273"/>
                  </a:lnTo>
                  <a:lnTo>
                    <a:pt x="930" y="3249"/>
                  </a:lnTo>
                  <a:lnTo>
                    <a:pt x="940" y="3225"/>
                  </a:lnTo>
                  <a:lnTo>
                    <a:pt x="947" y="3198"/>
                  </a:lnTo>
                  <a:lnTo>
                    <a:pt x="949" y="3170"/>
                  </a:lnTo>
                  <a:lnTo>
                    <a:pt x="947" y="3143"/>
                  </a:lnTo>
                  <a:lnTo>
                    <a:pt x="940" y="3116"/>
                  </a:lnTo>
                  <a:lnTo>
                    <a:pt x="930" y="3091"/>
                  </a:lnTo>
                  <a:lnTo>
                    <a:pt x="916" y="3067"/>
                  </a:lnTo>
                  <a:lnTo>
                    <a:pt x="897" y="3047"/>
                  </a:lnTo>
                  <a:lnTo>
                    <a:pt x="504" y="2653"/>
                  </a:lnTo>
                  <a:lnTo>
                    <a:pt x="484" y="2635"/>
                  </a:lnTo>
                  <a:lnTo>
                    <a:pt x="460" y="2621"/>
                  </a:lnTo>
                  <a:lnTo>
                    <a:pt x="436" y="2610"/>
                  </a:lnTo>
                  <a:lnTo>
                    <a:pt x="409" y="2603"/>
                  </a:lnTo>
                  <a:lnTo>
                    <a:pt x="381" y="2601"/>
                  </a:lnTo>
                  <a:close/>
                  <a:moveTo>
                    <a:pt x="2381" y="2508"/>
                  </a:moveTo>
                  <a:lnTo>
                    <a:pt x="1713" y="2782"/>
                  </a:lnTo>
                  <a:lnTo>
                    <a:pt x="1799" y="2868"/>
                  </a:lnTo>
                  <a:lnTo>
                    <a:pt x="1825" y="2890"/>
                  </a:lnTo>
                  <a:lnTo>
                    <a:pt x="1855" y="2909"/>
                  </a:lnTo>
                  <a:lnTo>
                    <a:pt x="1888" y="2925"/>
                  </a:lnTo>
                  <a:lnTo>
                    <a:pt x="1923" y="2938"/>
                  </a:lnTo>
                  <a:lnTo>
                    <a:pt x="1960" y="2948"/>
                  </a:lnTo>
                  <a:lnTo>
                    <a:pt x="1997" y="2953"/>
                  </a:lnTo>
                  <a:lnTo>
                    <a:pt x="2036" y="2955"/>
                  </a:lnTo>
                  <a:lnTo>
                    <a:pt x="2073" y="2953"/>
                  </a:lnTo>
                  <a:lnTo>
                    <a:pt x="2107" y="2947"/>
                  </a:lnTo>
                  <a:lnTo>
                    <a:pt x="2140" y="2937"/>
                  </a:lnTo>
                  <a:lnTo>
                    <a:pt x="2502" y="2789"/>
                  </a:lnTo>
                  <a:lnTo>
                    <a:pt x="2526" y="2777"/>
                  </a:lnTo>
                  <a:lnTo>
                    <a:pt x="2544" y="2763"/>
                  </a:lnTo>
                  <a:lnTo>
                    <a:pt x="2557" y="2748"/>
                  </a:lnTo>
                  <a:lnTo>
                    <a:pt x="2563" y="2732"/>
                  </a:lnTo>
                  <a:lnTo>
                    <a:pt x="2564" y="2719"/>
                  </a:lnTo>
                  <a:lnTo>
                    <a:pt x="2561" y="2704"/>
                  </a:lnTo>
                  <a:lnTo>
                    <a:pt x="2553" y="2688"/>
                  </a:lnTo>
                  <a:lnTo>
                    <a:pt x="2543" y="2672"/>
                  </a:lnTo>
                  <a:lnTo>
                    <a:pt x="2529" y="2656"/>
                  </a:lnTo>
                  <a:lnTo>
                    <a:pt x="2381" y="2508"/>
                  </a:lnTo>
                  <a:close/>
                  <a:moveTo>
                    <a:pt x="1429" y="764"/>
                  </a:moveTo>
                  <a:lnTo>
                    <a:pt x="700" y="2554"/>
                  </a:lnTo>
                  <a:lnTo>
                    <a:pt x="995" y="2851"/>
                  </a:lnTo>
                  <a:lnTo>
                    <a:pt x="1490" y="2649"/>
                  </a:lnTo>
                  <a:lnTo>
                    <a:pt x="1491" y="2648"/>
                  </a:lnTo>
                  <a:lnTo>
                    <a:pt x="2366" y="2289"/>
                  </a:lnTo>
                  <a:lnTo>
                    <a:pt x="2367" y="2289"/>
                  </a:lnTo>
                  <a:lnTo>
                    <a:pt x="2780" y="2120"/>
                  </a:lnTo>
                  <a:lnTo>
                    <a:pt x="1429" y="764"/>
                  </a:lnTo>
                  <a:close/>
                  <a:moveTo>
                    <a:pt x="1589" y="208"/>
                  </a:moveTo>
                  <a:lnTo>
                    <a:pt x="1561" y="210"/>
                  </a:lnTo>
                  <a:lnTo>
                    <a:pt x="1535" y="216"/>
                  </a:lnTo>
                  <a:lnTo>
                    <a:pt x="1509" y="227"/>
                  </a:lnTo>
                  <a:lnTo>
                    <a:pt x="1487" y="241"/>
                  </a:lnTo>
                  <a:lnTo>
                    <a:pt x="1465" y="259"/>
                  </a:lnTo>
                  <a:lnTo>
                    <a:pt x="1447" y="280"/>
                  </a:lnTo>
                  <a:lnTo>
                    <a:pt x="1433" y="304"/>
                  </a:lnTo>
                  <a:lnTo>
                    <a:pt x="1422" y="328"/>
                  </a:lnTo>
                  <a:lnTo>
                    <a:pt x="1417" y="355"/>
                  </a:lnTo>
                  <a:lnTo>
                    <a:pt x="1415" y="383"/>
                  </a:lnTo>
                  <a:lnTo>
                    <a:pt x="1417" y="410"/>
                  </a:lnTo>
                  <a:lnTo>
                    <a:pt x="1422" y="437"/>
                  </a:lnTo>
                  <a:lnTo>
                    <a:pt x="1433" y="462"/>
                  </a:lnTo>
                  <a:lnTo>
                    <a:pt x="1447" y="486"/>
                  </a:lnTo>
                  <a:lnTo>
                    <a:pt x="1465" y="506"/>
                  </a:lnTo>
                  <a:lnTo>
                    <a:pt x="1465" y="506"/>
                  </a:lnTo>
                  <a:lnTo>
                    <a:pt x="3038" y="2083"/>
                  </a:lnTo>
                  <a:lnTo>
                    <a:pt x="3058" y="2101"/>
                  </a:lnTo>
                  <a:lnTo>
                    <a:pt x="3082" y="2116"/>
                  </a:lnTo>
                  <a:lnTo>
                    <a:pt x="3106" y="2125"/>
                  </a:lnTo>
                  <a:lnTo>
                    <a:pt x="3133" y="2132"/>
                  </a:lnTo>
                  <a:lnTo>
                    <a:pt x="3160" y="2134"/>
                  </a:lnTo>
                  <a:lnTo>
                    <a:pt x="3160" y="2134"/>
                  </a:lnTo>
                  <a:lnTo>
                    <a:pt x="3188" y="2132"/>
                  </a:lnTo>
                  <a:lnTo>
                    <a:pt x="3215" y="2125"/>
                  </a:lnTo>
                  <a:lnTo>
                    <a:pt x="3239" y="2116"/>
                  </a:lnTo>
                  <a:lnTo>
                    <a:pt x="3262" y="2101"/>
                  </a:lnTo>
                  <a:lnTo>
                    <a:pt x="3283" y="2083"/>
                  </a:lnTo>
                  <a:lnTo>
                    <a:pt x="3304" y="2059"/>
                  </a:lnTo>
                  <a:lnTo>
                    <a:pt x="3319" y="2033"/>
                  </a:lnTo>
                  <a:lnTo>
                    <a:pt x="3328" y="2004"/>
                  </a:lnTo>
                  <a:lnTo>
                    <a:pt x="3334" y="1975"/>
                  </a:lnTo>
                  <a:lnTo>
                    <a:pt x="3334" y="1944"/>
                  </a:lnTo>
                  <a:lnTo>
                    <a:pt x="3328" y="1915"/>
                  </a:lnTo>
                  <a:lnTo>
                    <a:pt x="3319" y="1887"/>
                  </a:lnTo>
                  <a:lnTo>
                    <a:pt x="3304" y="1860"/>
                  </a:lnTo>
                  <a:lnTo>
                    <a:pt x="3283" y="1836"/>
                  </a:lnTo>
                  <a:lnTo>
                    <a:pt x="1711" y="259"/>
                  </a:lnTo>
                  <a:lnTo>
                    <a:pt x="1691" y="241"/>
                  </a:lnTo>
                  <a:lnTo>
                    <a:pt x="1667" y="227"/>
                  </a:lnTo>
                  <a:lnTo>
                    <a:pt x="1642" y="216"/>
                  </a:lnTo>
                  <a:lnTo>
                    <a:pt x="1615" y="210"/>
                  </a:lnTo>
                  <a:lnTo>
                    <a:pt x="1589" y="208"/>
                  </a:lnTo>
                  <a:close/>
                  <a:moveTo>
                    <a:pt x="1589" y="0"/>
                  </a:moveTo>
                  <a:lnTo>
                    <a:pt x="1631" y="2"/>
                  </a:lnTo>
                  <a:lnTo>
                    <a:pt x="1673" y="10"/>
                  </a:lnTo>
                  <a:lnTo>
                    <a:pt x="1714" y="22"/>
                  </a:lnTo>
                  <a:lnTo>
                    <a:pt x="1754" y="38"/>
                  </a:lnTo>
                  <a:lnTo>
                    <a:pt x="1791" y="58"/>
                  </a:lnTo>
                  <a:lnTo>
                    <a:pt x="1826" y="83"/>
                  </a:lnTo>
                  <a:lnTo>
                    <a:pt x="1858" y="112"/>
                  </a:lnTo>
                  <a:lnTo>
                    <a:pt x="3430" y="1689"/>
                  </a:lnTo>
                  <a:lnTo>
                    <a:pt x="3459" y="1723"/>
                  </a:lnTo>
                  <a:lnTo>
                    <a:pt x="3485" y="1758"/>
                  </a:lnTo>
                  <a:lnTo>
                    <a:pt x="3506" y="1796"/>
                  </a:lnTo>
                  <a:lnTo>
                    <a:pt x="3522" y="1836"/>
                  </a:lnTo>
                  <a:lnTo>
                    <a:pt x="3532" y="1877"/>
                  </a:lnTo>
                  <a:lnTo>
                    <a:pt x="3540" y="1918"/>
                  </a:lnTo>
                  <a:lnTo>
                    <a:pt x="3542" y="1960"/>
                  </a:lnTo>
                  <a:lnTo>
                    <a:pt x="3540" y="2002"/>
                  </a:lnTo>
                  <a:lnTo>
                    <a:pt x="3532" y="2044"/>
                  </a:lnTo>
                  <a:lnTo>
                    <a:pt x="3522" y="2083"/>
                  </a:lnTo>
                  <a:lnTo>
                    <a:pt x="3506" y="2123"/>
                  </a:lnTo>
                  <a:lnTo>
                    <a:pt x="3485" y="2161"/>
                  </a:lnTo>
                  <a:lnTo>
                    <a:pt x="3459" y="2197"/>
                  </a:lnTo>
                  <a:lnTo>
                    <a:pt x="3430" y="2230"/>
                  </a:lnTo>
                  <a:lnTo>
                    <a:pt x="3398" y="2259"/>
                  </a:lnTo>
                  <a:lnTo>
                    <a:pt x="3363" y="2284"/>
                  </a:lnTo>
                  <a:lnTo>
                    <a:pt x="3325" y="2305"/>
                  </a:lnTo>
                  <a:lnTo>
                    <a:pt x="3287" y="2321"/>
                  </a:lnTo>
                  <a:lnTo>
                    <a:pt x="3246" y="2333"/>
                  </a:lnTo>
                  <a:lnTo>
                    <a:pt x="3204" y="2340"/>
                  </a:lnTo>
                  <a:lnTo>
                    <a:pt x="3160" y="2343"/>
                  </a:lnTo>
                  <a:lnTo>
                    <a:pt x="3160" y="2343"/>
                  </a:lnTo>
                  <a:lnTo>
                    <a:pt x="3114" y="2340"/>
                  </a:lnTo>
                  <a:lnTo>
                    <a:pt x="3070" y="2332"/>
                  </a:lnTo>
                  <a:lnTo>
                    <a:pt x="3026" y="2318"/>
                  </a:lnTo>
                  <a:lnTo>
                    <a:pt x="2985" y="2300"/>
                  </a:lnTo>
                  <a:lnTo>
                    <a:pt x="2946" y="2276"/>
                  </a:lnTo>
                  <a:lnTo>
                    <a:pt x="2590" y="2423"/>
                  </a:lnTo>
                  <a:lnTo>
                    <a:pt x="2676" y="2509"/>
                  </a:lnTo>
                  <a:lnTo>
                    <a:pt x="2706" y="2543"/>
                  </a:lnTo>
                  <a:lnTo>
                    <a:pt x="2731" y="2579"/>
                  </a:lnTo>
                  <a:lnTo>
                    <a:pt x="2750" y="2616"/>
                  </a:lnTo>
                  <a:lnTo>
                    <a:pt x="2763" y="2655"/>
                  </a:lnTo>
                  <a:lnTo>
                    <a:pt x="2770" y="2694"/>
                  </a:lnTo>
                  <a:lnTo>
                    <a:pt x="2771" y="2734"/>
                  </a:lnTo>
                  <a:lnTo>
                    <a:pt x="2767" y="2773"/>
                  </a:lnTo>
                  <a:lnTo>
                    <a:pt x="2756" y="2811"/>
                  </a:lnTo>
                  <a:lnTo>
                    <a:pt x="2739" y="2847"/>
                  </a:lnTo>
                  <a:lnTo>
                    <a:pt x="2718" y="2880"/>
                  </a:lnTo>
                  <a:lnTo>
                    <a:pt x="2690" y="2911"/>
                  </a:lnTo>
                  <a:lnTo>
                    <a:pt x="2659" y="2938"/>
                  </a:lnTo>
                  <a:lnTo>
                    <a:pt x="2621" y="2962"/>
                  </a:lnTo>
                  <a:lnTo>
                    <a:pt x="2580" y="2981"/>
                  </a:lnTo>
                  <a:lnTo>
                    <a:pt x="2219" y="3130"/>
                  </a:lnTo>
                  <a:lnTo>
                    <a:pt x="2176" y="3145"/>
                  </a:lnTo>
                  <a:lnTo>
                    <a:pt x="2129" y="3156"/>
                  </a:lnTo>
                  <a:lnTo>
                    <a:pt x="2083" y="3161"/>
                  </a:lnTo>
                  <a:lnTo>
                    <a:pt x="2035" y="3163"/>
                  </a:lnTo>
                  <a:lnTo>
                    <a:pt x="1988" y="3161"/>
                  </a:lnTo>
                  <a:lnTo>
                    <a:pt x="1941" y="3156"/>
                  </a:lnTo>
                  <a:lnTo>
                    <a:pt x="1894" y="3146"/>
                  </a:lnTo>
                  <a:lnTo>
                    <a:pt x="1848" y="3133"/>
                  </a:lnTo>
                  <a:lnTo>
                    <a:pt x="1804" y="3116"/>
                  </a:lnTo>
                  <a:lnTo>
                    <a:pt x="1762" y="3095"/>
                  </a:lnTo>
                  <a:lnTo>
                    <a:pt x="1723" y="3072"/>
                  </a:lnTo>
                  <a:lnTo>
                    <a:pt x="1685" y="3045"/>
                  </a:lnTo>
                  <a:lnTo>
                    <a:pt x="1652" y="3015"/>
                  </a:lnTo>
                  <a:lnTo>
                    <a:pt x="1505" y="2867"/>
                  </a:lnTo>
                  <a:lnTo>
                    <a:pt x="1126" y="3022"/>
                  </a:lnTo>
                  <a:lnTo>
                    <a:pt x="1139" y="3058"/>
                  </a:lnTo>
                  <a:lnTo>
                    <a:pt x="1148" y="3094"/>
                  </a:lnTo>
                  <a:lnTo>
                    <a:pt x="1154" y="3132"/>
                  </a:lnTo>
                  <a:lnTo>
                    <a:pt x="1156" y="3170"/>
                  </a:lnTo>
                  <a:lnTo>
                    <a:pt x="1154" y="3214"/>
                  </a:lnTo>
                  <a:lnTo>
                    <a:pt x="1146" y="3256"/>
                  </a:lnTo>
                  <a:lnTo>
                    <a:pt x="1135" y="3297"/>
                  </a:lnTo>
                  <a:lnTo>
                    <a:pt x="1118" y="3337"/>
                  </a:lnTo>
                  <a:lnTo>
                    <a:pt x="1098" y="3373"/>
                  </a:lnTo>
                  <a:lnTo>
                    <a:pt x="1073" y="3409"/>
                  </a:lnTo>
                  <a:lnTo>
                    <a:pt x="1044" y="3441"/>
                  </a:lnTo>
                  <a:lnTo>
                    <a:pt x="1012" y="3470"/>
                  </a:lnTo>
                  <a:lnTo>
                    <a:pt x="977" y="3495"/>
                  </a:lnTo>
                  <a:lnTo>
                    <a:pt x="940" y="3515"/>
                  </a:lnTo>
                  <a:lnTo>
                    <a:pt x="901" y="3531"/>
                  </a:lnTo>
                  <a:lnTo>
                    <a:pt x="860" y="3543"/>
                  </a:lnTo>
                  <a:lnTo>
                    <a:pt x="818" y="3551"/>
                  </a:lnTo>
                  <a:lnTo>
                    <a:pt x="775" y="3553"/>
                  </a:lnTo>
                  <a:lnTo>
                    <a:pt x="731" y="3551"/>
                  </a:lnTo>
                  <a:lnTo>
                    <a:pt x="689" y="3543"/>
                  </a:lnTo>
                  <a:lnTo>
                    <a:pt x="648" y="3531"/>
                  </a:lnTo>
                  <a:lnTo>
                    <a:pt x="609" y="3515"/>
                  </a:lnTo>
                  <a:lnTo>
                    <a:pt x="572" y="3495"/>
                  </a:lnTo>
                  <a:lnTo>
                    <a:pt x="537" y="3470"/>
                  </a:lnTo>
                  <a:lnTo>
                    <a:pt x="504" y="3441"/>
                  </a:lnTo>
                  <a:lnTo>
                    <a:pt x="112" y="3047"/>
                  </a:lnTo>
                  <a:lnTo>
                    <a:pt x="82" y="3014"/>
                  </a:lnTo>
                  <a:lnTo>
                    <a:pt x="57" y="2978"/>
                  </a:lnTo>
                  <a:lnTo>
                    <a:pt x="36" y="2939"/>
                  </a:lnTo>
                  <a:lnTo>
                    <a:pt x="20" y="2901"/>
                  </a:lnTo>
                  <a:lnTo>
                    <a:pt x="9" y="2860"/>
                  </a:lnTo>
                  <a:lnTo>
                    <a:pt x="2" y="2818"/>
                  </a:lnTo>
                  <a:lnTo>
                    <a:pt x="0" y="2776"/>
                  </a:lnTo>
                  <a:lnTo>
                    <a:pt x="2" y="2734"/>
                  </a:lnTo>
                  <a:lnTo>
                    <a:pt x="9" y="2693"/>
                  </a:lnTo>
                  <a:lnTo>
                    <a:pt x="20" y="2652"/>
                  </a:lnTo>
                  <a:lnTo>
                    <a:pt x="36" y="2612"/>
                  </a:lnTo>
                  <a:lnTo>
                    <a:pt x="57" y="2574"/>
                  </a:lnTo>
                  <a:lnTo>
                    <a:pt x="82" y="2539"/>
                  </a:lnTo>
                  <a:lnTo>
                    <a:pt x="112" y="2505"/>
                  </a:lnTo>
                  <a:lnTo>
                    <a:pt x="144" y="2476"/>
                  </a:lnTo>
                  <a:lnTo>
                    <a:pt x="179" y="2452"/>
                  </a:lnTo>
                  <a:lnTo>
                    <a:pt x="216" y="2431"/>
                  </a:lnTo>
                  <a:lnTo>
                    <a:pt x="255" y="2415"/>
                  </a:lnTo>
                  <a:lnTo>
                    <a:pt x="296" y="2403"/>
                  </a:lnTo>
                  <a:lnTo>
                    <a:pt x="338" y="2396"/>
                  </a:lnTo>
                  <a:lnTo>
                    <a:pt x="381" y="2393"/>
                  </a:lnTo>
                  <a:lnTo>
                    <a:pt x="420" y="2396"/>
                  </a:lnTo>
                  <a:lnTo>
                    <a:pt x="457" y="2401"/>
                  </a:lnTo>
                  <a:lnTo>
                    <a:pt x="494" y="2410"/>
                  </a:lnTo>
                  <a:lnTo>
                    <a:pt x="529" y="2423"/>
                  </a:lnTo>
                  <a:lnTo>
                    <a:pt x="1273" y="598"/>
                  </a:lnTo>
                  <a:lnTo>
                    <a:pt x="1249" y="559"/>
                  </a:lnTo>
                  <a:lnTo>
                    <a:pt x="1231" y="517"/>
                  </a:lnTo>
                  <a:lnTo>
                    <a:pt x="1217" y="474"/>
                  </a:lnTo>
                  <a:lnTo>
                    <a:pt x="1210" y="429"/>
                  </a:lnTo>
                  <a:lnTo>
                    <a:pt x="1206" y="383"/>
                  </a:lnTo>
                  <a:lnTo>
                    <a:pt x="1209" y="339"/>
                  </a:lnTo>
                  <a:lnTo>
                    <a:pt x="1216" y="297"/>
                  </a:lnTo>
                  <a:lnTo>
                    <a:pt x="1228" y="256"/>
                  </a:lnTo>
                  <a:lnTo>
                    <a:pt x="1244" y="216"/>
                  </a:lnTo>
                  <a:lnTo>
                    <a:pt x="1264" y="180"/>
                  </a:lnTo>
                  <a:lnTo>
                    <a:pt x="1289" y="144"/>
                  </a:lnTo>
                  <a:lnTo>
                    <a:pt x="1318" y="112"/>
                  </a:lnTo>
                  <a:lnTo>
                    <a:pt x="1350" y="83"/>
                  </a:lnTo>
                  <a:lnTo>
                    <a:pt x="1386" y="58"/>
                  </a:lnTo>
                  <a:lnTo>
                    <a:pt x="1423" y="38"/>
                  </a:lnTo>
                  <a:lnTo>
                    <a:pt x="1462" y="22"/>
                  </a:lnTo>
                  <a:lnTo>
                    <a:pt x="1503" y="10"/>
                  </a:lnTo>
                  <a:lnTo>
                    <a:pt x="1545" y="2"/>
                  </a:lnTo>
                  <a:lnTo>
                    <a:pt x="15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0" name="Freeform 302"/>
            <p:cNvSpPr>
              <a:spLocks/>
            </p:cNvSpPr>
            <p:nvPr/>
          </p:nvSpPr>
          <p:spPr bwMode="auto">
            <a:xfrm>
              <a:off x="8572500" y="3749675"/>
              <a:ext cx="98425" cy="98425"/>
            </a:xfrm>
            <a:custGeom>
              <a:avLst/>
              <a:gdLst>
                <a:gd name="T0" fmla="*/ 590 w 681"/>
                <a:gd name="T1" fmla="*/ 0 h 683"/>
                <a:gd name="T2" fmla="*/ 611 w 681"/>
                <a:gd name="T3" fmla="*/ 4 h 683"/>
                <a:gd name="T4" fmla="*/ 633 w 681"/>
                <a:gd name="T5" fmla="*/ 14 h 683"/>
                <a:gd name="T6" fmla="*/ 651 w 681"/>
                <a:gd name="T7" fmla="*/ 29 h 683"/>
                <a:gd name="T8" fmla="*/ 666 w 681"/>
                <a:gd name="T9" fmla="*/ 49 h 683"/>
                <a:gd name="T10" fmla="*/ 677 w 681"/>
                <a:gd name="T11" fmla="*/ 69 h 683"/>
                <a:gd name="T12" fmla="*/ 681 w 681"/>
                <a:gd name="T13" fmla="*/ 92 h 683"/>
                <a:gd name="T14" fmla="*/ 681 w 681"/>
                <a:gd name="T15" fmla="*/ 114 h 683"/>
                <a:gd name="T16" fmla="*/ 677 w 681"/>
                <a:gd name="T17" fmla="*/ 137 h 683"/>
                <a:gd name="T18" fmla="*/ 666 w 681"/>
                <a:gd name="T19" fmla="*/ 158 h 683"/>
                <a:gd name="T20" fmla="*/ 651 w 681"/>
                <a:gd name="T21" fmla="*/ 177 h 683"/>
                <a:gd name="T22" fmla="*/ 178 w 681"/>
                <a:gd name="T23" fmla="*/ 653 h 683"/>
                <a:gd name="T24" fmla="*/ 160 w 681"/>
                <a:gd name="T25" fmla="*/ 665 h 683"/>
                <a:gd name="T26" fmla="*/ 143 w 681"/>
                <a:gd name="T27" fmla="*/ 675 h 683"/>
                <a:gd name="T28" fmla="*/ 124 w 681"/>
                <a:gd name="T29" fmla="*/ 682 h 683"/>
                <a:gd name="T30" fmla="*/ 103 w 681"/>
                <a:gd name="T31" fmla="*/ 683 h 683"/>
                <a:gd name="T32" fmla="*/ 84 w 681"/>
                <a:gd name="T33" fmla="*/ 682 h 683"/>
                <a:gd name="T34" fmla="*/ 65 w 681"/>
                <a:gd name="T35" fmla="*/ 675 h 683"/>
                <a:gd name="T36" fmla="*/ 47 w 681"/>
                <a:gd name="T37" fmla="*/ 665 h 683"/>
                <a:gd name="T38" fmla="*/ 30 w 681"/>
                <a:gd name="T39" fmla="*/ 653 h 683"/>
                <a:gd name="T40" fmla="*/ 15 w 681"/>
                <a:gd name="T41" fmla="*/ 634 h 683"/>
                <a:gd name="T42" fmla="*/ 6 w 681"/>
                <a:gd name="T43" fmla="*/ 613 h 683"/>
                <a:gd name="T44" fmla="*/ 0 w 681"/>
                <a:gd name="T45" fmla="*/ 590 h 683"/>
                <a:gd name="T46" fmla="*/ 0 w 681"/>
                <a:gd name="T47" fmla="*/ 567 h 683"/>
                <a:gd name="T48" fmla="*/ 6 w 681"/>
                <a:gd name="T49" fmla="*/ 545 h 683"/>
                <a:gd name="T50" fmla="*/ 15 w 681"/>
                <a:gd name="T51" fmla="*/ 524 h 683"/>
                <a:gd name="T52" fmla="*/ 30 w 681"/>
                <a:gd name="T53" fmla="*/ 505 h 683"/>
                <a:gd name="T54" fmla="*/ 505 w 681"/>
                <a:gd name="T55" fmla="*/ 29 h 683"/>
                <a:gd name="T56" fmla="*/ 523 w 681"/>
                <a:gd name="T57" fmla="*/ 14 h 683"/>
                <a:gd name="T58" fmla="*/ 545 w 681"/>
                <a:gd name="T59" fmla="*/ 4 h 683"/>
                <a:gd name="T60" fmla="*/ 567 w 681"/>
                <a:gd name="T61" fmla="*/ 0 h 683"/>
                <a:gd name="T62" fmla="*/ 590 w 681"/>
                <a:gd name="T63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683">
                  <a:moveTo>
                    <a:pt x="590" y="0"/>
                  </a:moveTo>
                  <a:lnTo>
                    <a:pt x="611" y="4"/>
                  </a:lnTo>
                  <a:lnTo>
                    <a:pt x="633" y="14"/>
                  </a:lnTo>
                  <a:lnTo>
                    <a:pt x="651" y="29"/>
                  </a:lnTo>
                  <a:lnTo>
                    <a:pt x="666" y="49"/>
                  </a:lnTo>
                  <a:lnTo>
                    <a:pt x="677" y="69"/>
                  </a:lnTo>
                  <a:lnTo>
                    <a:pt x="681" y="92"/>
                  </a:lnTo>
                  <a:lnTo>
                    <a:pt x="681" y="114"/>
                  </a:lnTo>
                  <a:lnTo>
                    <a:pt x="677" y="137"/>
                  </a:lnTo>
                  <a:lnTo>
                    <a:pt x="666" y="158"/>
                  </a:lnTo>
                  <a:lnTo>
                    <a:pt x="651" y="177"/>
                  </a:lnTo>
                  <a:lnTo>
                    <a:pt x="178" y="653"/>
                  </a:lnTo>
                  <a:lnTo>
                    <a:pt x="160" y="665"/>
                  </a:lnTo>
                  <a:lnTo>
                    <a:pt x="143" y="675"/>
                  </a:lnTo>
                  <a:lnTo>
                    <a:pt x="124" y="682"/>
                  </a:lnTo>
                  <a:lnTo>
                    <a:pt x="103" y="683"/>
                  </a:lnTo>
                  <a:lnTo>
                    <a:pt x="84" y="682"/>
                  </a:lnTo>
                  <a:lnTo>
                    <a:pt x="65" y="675"/>
                  </a:lnTo>
                  <a:lnTo>
                    <a:pt x="47" y="665"/>
                  </a:lnTo>
                  <a:lnTo>
                    <a:pt x="30" y="653"/>
                  </a:lnTo>
                  <a:lnTo>
                    <a:pt x="15" y="634"/>
                  </a:lnTo>
                  <a:lnTo>
                    <a:pt x="6" y="613"/>
                  </a:lnTo>
                  <a:lnTo>
                    <a:pt x="0" y="590"/>
                  </a:lnTo>
                  <a:lnTo>
                    <a:pt x="0" y="567"/>
                  </a:lnTo>
                  <a:lnTo>
                    <a:pt x="6" y="545"/>
                  </a:lnTo>
                  <a:lnTo>
                    <a:pt x="15" y="524"/>
                  </a:lnTo>
                  <a:lnTo>
                    <a:pt x="30" y="505"/>
                  </a:lnTo>
                  <a:lnTo>
                    <a:pt x="505" y="29"/>
                  </a:lnTo>
                  <a:lnTo>
                    <a:pt x="523" y="14"/>
                  </a:lnTo>
                  <a:lnTo>
                    <a:pt x="545" y="4"/>
                  </a:lnTo>
                  <a:lnTo>
                    <a:pt x="567" y="0"/>
                  </a:lnTo>
                  <a:lnTo>
                    <a:pt x="5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1" name="Freeform 303"/>
            <p:cNvSpPr>
              <a:spLocks/>
            </p:cNvSpPr>
            <p:nvPr/>
          </p:nvSpPr>
          <p:spPr bwMode="auto">
            <a:xfrm>
              <a:off x="8504238" y="3749675"/>
              <a:ext cx="52388" cy="52388"/>
            </a:xfrm>
            <a:custGeom>
              <a:avLst/>
              <a:gdLst>
                <a:gd name="T0" fmla="*/ 275 w 366"/>
                <a:gd name="T1" fmla="*/ 0 h 367"/>
                <a:gd name="T2" fmla="*/ 296 w 366"/>
                <a:gd name="T3" fmla="*/ 4 h 367"/>
                <a:gd name="T4" fmla="*/ 318 w 366"/>
                <a:gd name="T5" fmla="*/ 14 h 367"/>
                <a:gd name="T6" fmla="*/ 336 w 366"/>
                <a:gd name="T7" fmla="*/ 29 h 367"/>
                <a:gd name="T8" fmla="*/ 351 w 366"/>
                <a:gd name="T9" fmla="*/ 49 h 367"/>
                <a:gd name="T10" fmla="*/ 361 w 366"/>
                <a:gd name="T11" fmla="*/ 69 h 367"/>
                <a:gd name="T12" fmla="*/ 366 w 366"/>
                <a:gd name="T13" fmla="*/ 92 h 367"/>
                <a:gd name="T14" fmla="*/ 366 w 366"/>
                <a:gd name="T15" fmla="*/ 114 h 367"/>
                <a:gd name="T16" fmla="*/ 361 w 366"/>
                <a:gd name="T17" fmla="*/ 137 h 367"/>
                <a:gd name="T18" fmla="*/ 351 w 366"/>
                <a:gd name="T19" fmla="*/ 158 h 367"/>
                <a:gd name="T20" fmla="*/ 336 w 366"/>
                <a:gd name="T21" fmla="*/ 177 h 367"/>
                <a:gd name="T22" fmla="*/ 176 w 366"/>
                <a:gd name="T23" fmla="*/ 337 h 367"/>
                <a:gd name="T24" fmla="*/ 160 w 366"/>
                <a:gd name="T25" fmla="*/ 350 h 367"/>
                <a:gd name="T26" fmla="*/ 142 w 366"/>
                <a:gd name="T27" fmla="*/ 360 h 367"/>
                <a:gd name="T28" fmla="*/ 123 w 366"/>
                <a:gd name="T29" fmla="*/ 366 h 367"/>
                <a:gd name="T30" fmla="*/ 103 w 366"/>
                <a:gd name="T31" fmla="*/ 367 h 367"/>
                <a:gd name="T32" fmla="*/ 83 w 366"/>
                <a:gd name="T33" fmla="*/ 366 h 367"/>
                <a:gd name="T34" fmla="*/ 64 w 366"/>
                <a:gd name="T35" fmla="*/ 360 h 367"/>
                <a:gd name="T36" fmla="*/ 46 w 366"/>
                <a:gd name="T37" fmla="*/ 350 h 367"/>
                <a:gd name="T38" fmla="*/ 29 w 366"/>
                <a:gd name="T39" fmla="*/ 337 h 367"/>
                <a:gd name="T40" fmla="*/ 15 w 366"/>
                <a:gd name="T41" fmla="*/ 319 h 367"/>
                <a:gd name="T42" fmla="*/ 5 w 366"/>
                <a:gd name="T43" fmla="*/ 297 h 367"/>
                <a:gd name="T44" fmla="*/ 0 w 366"/>
                <a:gd name="T45" fmla="*/ 275 h 367"/>
                <a:gd name="T46" fmla="*/ 0 w 366"/>
                <a:gd name="T47" fmla="*/ 252 h 367"/>
                <a:gd name="T48" fmla="*/ 5 w 366"/>
                <a:gd name="T49" fmla="*/ 229 h 367"/>
                <a:gd name="T50" fmla="*/ 15 w 366"/>
                <a:gd name="T51" fmla="*/ 209 h 367"/>
                <a:gd name="T52" fmla="*/ 29 w 366"/>
                <a:gd name="T53" fmla="*/ 190 h 367"/>
                <a:gd name="T54" fmla="*/ 190 w 366"/>
                <a:gd name="T55" fmla="*/ 29 h 367"/>
                <a:gd name="T56" fmla="*/ 208 w 366"/>
                <a:gd name="T57" fmla="*/ 14 h 367"/>
                <a:gd name="T58" fmla="*/ 230 w 366"/>
                <a:gd name="T59" fmla="*/ 4 h 367"/>
                <a:gd name="T60" fmla="*/ 251 w 366"/>
                <a:gd name="T61" fmla="*/ 0 h 367"/>
                <a:gd name="T62" fmla="*/ 275 w 366"/>
                <a:gd name="T6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367">
                  <a:moveTo>
                    <a:pt x="275" y="0"/>
                  </a:moveTo>
                  <a:lnTo>
                    <a:pt x="296" y="4"/>
                  </a:lnTo>
                  <a:lnTo>
                    <a:pt x="318" y="14"/>
                  </a:lnTo>
                  <a:lnTo>
                    <a:pt x="336" y="29"/>
                  </a:lnTo>
                  <a:lnTo>
                    <a:pt x="351" y="49"/>
                  </a:lnTo>
                  <a:lnTo>
                    <a:pt x="361" y="69"/>
                  </a:lnTo>
                  <a:lnTo>
                    <a:pt x="366" y="92"/>
                  </a:lnTo>
                  <a:lnTo>
                    <a:pt x="366" y="114"/>
                  </a:lnTo>
                  <a:lnTo>
                    <a:pt x="361" y="137"/>
                  </a:lnTo>
                  <a:lnTo>
                    <a:pt x="351" y="158"/>
                  </a:lnTo>
                  <a:lnTo>
                    <a:pt x="336" y="177"/>
                  </a:lnTo>
                  <a:lnTo>
                    <a:pt x="176" y="337"/>
                  </a:lnTo>
                  <a:lnTo>
                    <a:pt x="160" y="350"/>
                  </a:lnTo>
                  <a:lnTo>
                    <a:pt x="142" y="360"/>
                  </a:lnTo>
                  <a:lnTo>
                    <a:pt x="123" y="366"/>
                  </a:lnTo>
                  <a:lnTo>
                    <a:pt x="103" y="367"/>
                  </a:lnTo>
                  <a:lnTo>
                    <a:pt x="83" y="366"/>
                  </a:lnTo>
                  <a:lnTo>
                    <a:pt x="64" y="360"/>
                  </a:lnTo>
                  <a:lnTo>
                    <a:pt x="46" y="350"/>
                  </a:lnTo>
                  <a:lnTo>
                    <a:pt x="29" y="337"/>
                  </a:lnTo>
                  <a:lnTo>
                    <a:pt x="15" y="319"/>
                  </a:lnTo>
                  <a:lnTo>
                    <a:pt x="5" y="297"/>
                  </a:lnTo>
                  <a:lnTo>
                    <a:pt x="0" y="275"/>
                  </a:lnTo>
                  <a:lnTo>
                    <a:pt x="0" y="252"/>
                  </a:lnTo>
                  <a:lnTo>
                    <a:pt x="5" y="229"/>
                  </a:lnTo>
                  <a:lnTo>
                    <a:pt x="15" y="209"/>
                  </a:lnTo>
                  <a:lnTo>
                    <a:pt x="29" y="190"/>
                  </a:lnTo>
                  <a:lnTo>
                    <a:pt x="190" y="29"/>
                  </a:lnTo>
                  <a:lnTo>
                    <a:pt x="208" y="14"/>
                  </a:lnTo>
                  <a:lnTo>
                    <a:pt x="230" y="4"/>
                  </a:lnTo>
                  <a:lnTo>
                    <a:pt x="251" y="0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2" name="Freeform 304"/>
            <p:cNvSpPr>
              <a:spLocks/>
            </p:cNvSpPr>
            <p:nvPr/>
          </p:nvSpPr>
          <p:spPr bwMode="auto">
            <a:xfrm>
              <a:off x="8618538" y="3863975"/>
              <a:ext cx="52388" cy="52388"/>
            </a:xfrm>
            <a:custGeom>
              <a:avLst/>
              <a:gdLst>
                <a:gd name="T0" fmla="*/ 275 w 366"/>
                <a:gd name="T1" fmla="*/ 0 h 368"/>
                <a:gd name="T2" fmla="*/ 296 w 366"/>
                <a:gd name="T3" fmla="*/ 5 h 368"/>
                <a:gd name="T4" fmla="*/ 318 w 366"/>
                <a:gd name="T5" fmla="*/ 15 h 368"/>
                <a:gd name="T6" fmla="*/ 336 w 366"/>
                <a:gd name="T7" fmla="*/ 30 h 368"/>
                <a:gd name="T8" fmla="*/ 351 w 366"/>
                <a:gd name="T9" fmla="*/ 49 h 368"/>
                <a:gd name="T10" fmla="*/ 362 w 366"/>
                <a:gd name="T11" fmla="*/ 70 h 368"/>
                <a:gd name="T12" fmla="*/ 366 w 366"/>
                <a:gd name="T13" fmla="*/ 92 h 368"/>
                <a:gd name="T14" fmla="*/ 366 w 366"/>
                <a:gd name="T15" fmla="*/ 115 h 368"/>
                <a:gd name="T16" fmla="*/ 362 w 366"/>
                <a:gd name="T17" fmla="*/ 137 h 368"/>
                <a:gd name="T18" fmla="*/ 351 w 366"/>
                <a:gd name="T19" fmla="*/ 158 h 368"/>
                <a:gd name="T20" fmla="*/ 336 w 366"/>
                <a:gd name="T21" fmla="*/ 177 h 368"/>
                <a:gd name="T22" fmla="*/ 176 w 366"/>
                <a:gd name="T23" fmla="*/ 337 h 368"/>
                <a:gd name="T24" fmla="*/ 160 w 366"/>
                <a:gd name="T25" fmla="*/ 351 h 368"/>
                <a:gd name="T26" fmla="*/ 142 w 366"/>
                <a:gd name="T27" fmla="*/ 361 h 368"/>
                <a:gd name="T28" fmla="*/ 123 w 366"/>
                <a:gd name="T29" fmla="*/ 366 h 368"/>
                <a:gd name="T30" fmla="*/ 103 w 366"/>
                <a:gd name="T31" fmla="*/ 368 h 368"/>
                <a:gd name="T32" fmla="*/ 84 w 366"/>
                <a:gd name="T33" fmla="*/ 366 h 368"/>
                <a:gd name="T34" fmla="*/ 64 w 366"/>
                <a:gd name="T35" fmla="*/ 361 h 368"/>
                <a:gd name="T36" fmla="*/ 46 w 366"/>
                <a:gd name="T37" fmla="*/ 351 h 368"/>
                <a:gd name="T38" fmla="*/ 30 w 366"/>
                <a:gd name="T39" fmla="*/ 337 h 368"/>
                <a:gd name="T40" fmla="*/ 15 w 366"/>
                <a:gd name="T41" fmla="*/ 319 h 368"/>
                <a:gd name="T42" fmla="*/ 5 w 366"/>
                <a:gd name="T43" fmla="*/ 297 h 368"/>
                <a:gd name="T44" fmla="*/ 0 w 366"/>
                <a:gd name="T45" fmla="*/ 276 h 368"/>
                <a:gd name="T46" fmla="*/ 0 w 366"/>
                <a:gd name="T47" fmla="*/ 252 h 368"/>
                <a:gd name="T48" fmla="*/ 5 w 366"/>
                <a:gd name="T49" fmla="*/ 231 h 368"/>
                <a:gd name="T50" fmla="*/ 15 w 366"/>
                <a:gd name="T51" fmla="*/ 209 h 368"/>
                <a:gd name="T52" fmla="*/ 30 w 366"/>
                <a:gd name="T53" fmla="*/ 191 h 368"/>
                <a:gd name="T54" fmla="*/ 190 w 366"/>
                <a:gd name="T55" fmla="*/ 30 h 368"/>
                <a:gd name="T56" fmla="*/ 208 w 366"/>
                <a:gd name="T57" fmla="*/ 15 h 368"/>
                <a:gd name="T58" fmla="*/ 230 w 366"/>
                <a:gd name="T59" fmla="*/ 5 h 368"/>
                <a:gd name="T60" fmla="*/ 252 w 366"/>
                <a:gd name="T61" fmla="*/ 0 h 368"/>
                <a:gd name="T62" fmla="*/ 275 w 366"/>
                <a:gd name="T6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368">
                  <a:moveTo>
                    <a:pt x="275" y="0"/>
                  </a:moveTo>
                  <a:lnTo>
                    <a:pt x="296" y="5"/>
                  </a:lnTo>
                  <a:lnTo>
                    <a:pt x="318" y="15"/>
                  </a:lnTo>
                  <a:lnTo>
                    <a:pt x="336" y="30"/>
                  </a:lnTo>
                  <a:lnTo>
                    <a:pt x="351" y="49"/>
                  </a:lnTo>
                  <a:lnTo>
                    <a:pt x="362" y="70"/>
                  </a:lnTo>
                  <a:lnTo>
                    <a:pt x="366" y="92"/>
                  </a:lnTo>
                  <a:lnTo>
                    <a:pt x="366" y="115"/>
                  </a:lnTo>
                  <a:lnTo>
                    <a:pt x="362" y="137"/>
                  </a:lnTo>
                  <a:lnTo>
                    <a:pt x="351" y="158"/>
                  </a:lnTo>
                  <a:lnTo>
                    <a:pt x="336" y="177"/>
                  </a:lnTo>
                  <a:lnTo>
                    <a:pt x="176" y="337"/>
                  </a:lnTo>
                  <a:lnTo>
                    <a:pt x="160" y="351"/>
                  </a:lnTo>
                  <a:lnTo>
                    <a:pt x="142" y="361"/>
                  </a:lnTo>
                  <a:lnTo>
                    <a:pt x="123" y="366"/>
                  </a:lnTo>
                  <a:lnTo>
                    <a:pt x="103" y="368"/>
                  </a:lnTo>
                  <a:lnTo>
                    <a:pt x="84" y="366"/>
                  </a:lnTo>
                  <a:lnTo>
                    <a:pt x="64" y="361"/>
                  </a:lnTo>
                  <a:lnTo>
                    <a:pt x="46" y="351"/>
                  </a:lnTo>
                  <a:lnTo>
                    <a:pt x="30" y="337"/>
                  </a:lnTo>
                  <a:lnTo>
                    <a:pt x="15" y="319"/>
                  </a:lnTo>
                  <a:lnTo>
                    <a:pt x="5" y="297"/>
                  </a:lnTo>
                  <a:lnTo>
                    <a:pt x="0" y="276"/>
                  </a:lnTo>
                  <a:lnTo>
                    <a:pt x="0" y="252"/>
                  </a:lnTo>
                  <a:lnTo>
                    <a:pt x="5" y="231"/>
                  </a:lnTo>
                  <a:lnTo>
                    <a:pt x="15" y="209"/>
                  </a:lnTo>
                  <a:lnTo>
                    <a:pt x="30" y="191"/>
                  </a:lnTo>
                  <a:lnTo>
                    <a:pt x="190" y="30"/>
                  </a:lnTo>
                  <a:lnTo>
                    <a:pt x="208" y="15"/>
                  </a:lnTo>
                  <a:lnTo>
                    <a:pt x="230" y="5"/>
                  </a:lnTo>
                  <a:lnTo>
                    <a:pt x="252" y="0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72" name="Rectangle 171"/>
          <p:cNvSpPr/>
          <p:nvPr/>
        </p:nvSpPr>
        <p:spPr>
          <a:xfrm flipH="1">
            <a:off x="219971" y="3033531"/>
            <a:ext cx="2026933" cy="1061829"/>
          </a:xfrm>
          <a:prstGeom prst="rect">
            <a:avLst/>
          </a:prstGeom>
          <a:ln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TYPE YOUR TITLE 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grpSp>
        <p:nvGrpSpPr>
          <p:cNvPr id="178" name="Group 177"/>
          <p:cNvGrpSpPr/>
          <p:nvPr/>
        </p:nvGrpSpPr>
        <p:grpSpPr>
          <a:xfrm>
            <a:off x="2445796" y="1702833"/>
            <a:ext cx="2026699" cy="1016050"/>
            <a:chOff x="2496342" y="1621553"/>
            <a:chExt cx="2026699" cy="1016050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048118" y="1925557"/>
              <a:ext cx="474923" cy="712046"/>
            </a:xfrm>
            <a:custGeom>
              <a:avLst/>
              <a:gdLst>
                <a:gd name="T0" fmla="*/ 0 w 297"/>
                <a:gd name="T1" fmla="*/ 116 h 444"/>
                <a:gd name="T2" fmla="*/ 133 w 297"/>
                <a:gd name="T3" fmla="*/ 444 h 444"/>
                <a:gd name="T4" fmla="*/ 297 w 297"/>
                <a:gd name="T5" fmla="*/ 444 h 444"/>
                <a:gd name="T6" fmla="*/ 116 w 297"/>
                <a:gd name="T7" fmla="*/ 0 h 444"/>
                <a:gd name="T8" fmla="*/ 0 w 297"/>
                <a:gd name="T9" fmla="*/ 11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444">
                  <a:moveTo>
                    <a:pt x="0" y="116"/>
                  </a:moveTo>
                  <a:cubicBezTo>
                    <a:pt x="82" y="201"/>
                    <a:pt x="133" y="316"/>
                    <a:pt x="133" y="444"/>
                  </a:cubicBezTo>
                  <a:cubicBezTo>
                    <a:pt x="297" y="444"/>
                    <a:pt x="297" y="444"/>
                    <a:pt x="297" y="444"/>
                  </a:cubicBezTo>
                  <a:cubicBezTo>
                    <a:pt x="297" y="271"/>
                    <a:pt x="228" y="114"/>
                    <a:pt x="116" y="0"/>
                  </a:cubicBezTo>
                  <a:lnTo>
                    <a:pt x="0" y="1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496342" y="1925557"/>
              <a:ext cx="476274" cy="712046"/>
            </a:xfrm>
            <a:custGeom>
              <a:avLst/>
              <a:gdLst>
                <a:gd name="T0" fmla="*/ 182 w 298"/>
                <a:gd name="T1" fmla="*/ 0 h 444"/>
                <a:gd name="T2" fmla="*/ 0 w 298"/>
                <a:gd name="T3" fmla="*/ 444 h 444"/>
                <a:gd name="T4" fmla="*/ 164 w 298"/>
                <a:gd name="T5" fmla="*/ 444 h 444"/>
                <a:gd name="T6" fmla="*/ 298 w 298"/>
                <a:gd name="T7" fmla="*/ 116 h 444"/>
                <a:gd name="T8" fmla="*/ 182 w 298"/>
                <a:gd name="T9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444">
                  <a:moveTo>
                    <a:pt x="182" y="0"/>
                  </a:moveTo>
                  <a:cubicBezTo>
                    <a:pt x="70" y="114"/>
                    <a:pt x="0" y="271"/>
                    <a:pt x="0" y="444"/>
                  </a:cubicBezTo>
                  <a:cubicBezTo>
                    <a:pt x="164" y="444"/>
                    <a:pt x="164" y="444"/>
                    <a:pt x="164" y="444"/>
                  </a:cubicBezTo>
                  <a:cubicBezTo>
                    <a:pt x="164" y="316"/>
                    <a:pt x="215" y="201"/>
                    <a:pt x="298" y="116"/>
                  </a:cubicBezTo>
                  <a:lnTo>
                    <a:pt x="18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2800347" y="1621553"/>
              <a:ext cx="700562" cy="475598"/>
            </a:xfrm>
            <a:custGeom>
              <a:avLst/>
              <a:gdLst>
                <a:gd name="T0" fmla="*/ 438 w 438"/>
                <a:gd name="T1" fmla="*/ 164 h 297"/>
                <a:gd name="T2" fmla="*/ 438 w 438"/>
                <a:gd name="T3" fmla="*/ 0 h 297"/>
                <a:gd name="T4" fmla="*/ 0 w 438"/>
                <a:gd name="T5" fmla="*/ 182 h 297"/>
                <a:gd name="T6" fmla="*/ 116 w 438"/>
                <a:gd name="T7" fmla="*/ 297 h 297"/>
                <a:gd name="T8" fmla="*/ 438 w 438"/>
                <a:gd name="T9" fmla="*/ 16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297">
                  <a:moveTo>
                    <a:pt x="438" y="164"/>
                  </a:moveTo>
                  <a:cubicBezTo>
                    <a:pt x="438" y="0"/>
                    <a:pt x="438" y="0"/>
                    <a:pt x="438" y="0"/>
                  </a:cubicBezTo>
                  <a:cubicBezTo>
                    <a:pt x="268" y="2"/>
                    <a:pt x="113" y="71"/>
                    <a:pt x="0" y="182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200" y="216"/>
                    <a:pt x="313" y="166"/>
                    <a:pt x="438" y="16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3519825" y="1621553"/>
              <a:ext cx="699211" cy="475598"/>
            </a:xfrm>
            <a:custGeom>
              <a:avLst/>
              <a:gdLst>
                <a:gd name="T0" fmla="*/ 321 w 437"/>
                <a:gd name="T1" fmla="*/ 297 h 297"/>
                <a:gd name="T2" fmla="*/ 437 w 437"/>
                <a:gd name="T3" fmla="*/ 182 h 297"/>
                <a:gd name="T4" fmla="*/ 0 w 437"/>
                <a:gd name="T5" fmla="*/ 0 h 297"/>
                <a:gd name="T6" fmla="*/ 0 w 437"/>
                <a:gd name="T7" fmla="*/ 164 h 297"/>
                <a:gd name="T8" fmla="*/ 321 w 437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97">
                  <a:moveTo>
                    <a:pt x="321" y="297"/>
                  </a:moveTo>
                  <a:cubicBezTo>
                    <a:pt x="437" y="182"/>
                    <a:pt x="437" y="182"/>
                    <a:pt x="437" y="182"/>
                  </a:cubicBezTo>
                  <a:cubicBezTo>
                    <a:pt x="324" y="71"/>
                    <a:pt x="170" y="2"/>
                    <a:pt x="0" y="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25" y="166"/>
                    <a:pt x="238" y="216"/>
                    <a:pt x="321" y="29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2823992" y="2157952"/>
              <a:ext cx="447901" cy="479651"/>
            </a:xfrm>
            <a:custGeom>
              <a:avLst/>
              <a:gdLst>
                <a:gd name="T0" fmla="*/ 0 w 280"/>
                <a:gd name="T1" fmla="*/ 299 h 299"/>
                <a:gd name="T2" fmla="*/ 224 w 280"/>
                <a:gd name="T3" fmla="*/ 299 h 299"/>
                <a:gd name="T4" fmla="*/ 280 w 280"/>
                <a:gd name="T5" fmla="*/ 158 h 299"/>
                <a:gd name="T6" fmla="*/ 122 w 280"/>
                <a:gd name="T7" fmla="*/ 0 h 299"/>
                <a:gd name="T8" fmla="*/ 0 w 280"/>
                <a:gd name="T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299">
                  <a:moveTo>
                    <a:pt x="0" y="299"/>
                  </a:moveTo>
                  <a:cubicBezTo>
                    <a:pt x="224" y="299"/>
                    <a:pt x="224" y="299"/>
                    <a:pt x="224" y="299"/>
                  </a:cubicBezTo>
                  <a:cubicBezTo>
                    <a:pt x="224" y="244"/>
                    <a:pt x="245" y="195"/>
                    <a:pt x="280" y="158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47" y="77"/>
                    <a:pt x="0" y="183"/>
                    <a:pt x="0" y="2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3032066" y="1949878"/>
              <a:ext cx="468843" cy="448575"/>
            </a:xfrm>
            <a:custGeom>
              <a:avLst/>
              <a:gdLst>
                <a:gd name="T0" fmla="*/ 0 w 293"/>
                <a:gd name="T1" fmla="*/ 121 h 280"/>
                <a:gd name="T2" fmla="*/ 159 w 293"/>
                <a:gd name="T3" fmla="*/ 280 h 280"/>
                <a:gd name="T4" fmla="*/ 293 w 293"/>
                <a:gd name="T5" fmla="*/ 224 h 280"/>
                <a:gd name="T6" fmla="*/ 293 w 293"/>
                <a:gd name="T7" fmla="*/ 0 h 280"/>
                <a:gd name="T8" fmla="*/ 0 w 293"/>
                <a:gd name="T9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80">
                  <a:moveTo>
                    <a:pt x="0" y="121"/>
                  </a:moveTo>
                  <a:cubicBezTo>
                    <a:pt x="159" y="280"/>
                    <a:pt x="159" y="280"/>
                    <a:pt x="159" y="280"/>
                  </a:cubicBezTo>
                  <a:cubicBezTo>
                    <a:pt x="194" y="247"/>
                    <a:pt x="241" y="226"/>
                    <a:pt x="293" y="224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179" y="2"/>
                    <a:pt x="76" y="48"/>
                    <a:pt x="0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748842" y="2157952"/>
              <a:ext cx="446549" cy="479651"/>
            </a:xfrm>
            <a:custGeom>
              <a:avLst/>
              <a:gdLst>
                <a:gd name="T0" fmla="*/ 0 w 279"/>
                <a:gd name="T1" fmla="*/ 158 h 299"/>
                <a:gd name="T2" fmla="*/ 55 w 279"/>
                <a:gd name="T3" fmla="*/ 299 h 299"/>
                <a:gd name="T4" fmla="*/ 279 w 279"/>
                <a:gd name="T5" fmla="*/ 299 h 299"/>
                <a:gd name="T6" fmla="*/ 158 w 279"/>
                <a:gd name="T7" fmla="*/ 0 h 299"/>
                <a:gd name="T8" fmla="*/ 0 w 279"/>
                <a:gd name="T9" fmla="*/ 15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299">
                  <a:moveTo>
                    <a:pt x="0" y="158"/>
                  </a:moveTo>
                  <a:cubicBezTo>
                    <a:pt x="34" y="195"/>
                    <a:pt x="55" y="244"/>
                    <a:pt x="55" y="299"/>
                  </a:cubicBezTo>
                  <a:cubicBezTo>
                    <a:pt x="279" y="299"/>
                    <a:pt x="279" y="299"/>
                    <a:pt x="279" y="299"/>
                  </a:cubicBezTo>
                  <a:cubicBezTo>
                    <a:pt x="279" y="183"/>
                    <a:pt x="233" y="77"/>
                    <a:pt x="158" y="0"/>
                  </a:cubicBezTo>
                  <a:lnTo>
                    <a:pt x="0" y="1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519825" y="1949878"/>
              <a:ext cx="467492" cy="448575"/>
            </a:xfrm>
            <a:custGeom>
              <a:avLst/>
              <a:gdLst>
                <a:gd name="T0" fmla="*/ 0 w 292"/>
                <a:gd name="T1" fmla="*/ 0 h 280"/>
                <a:gd name="T2" fmla="*/ 0 w 292"/>
                <a:gd name="T3" fmla="*/ 224 h 280"/>
                <a:gd name="T4" fmla="*/ 134 w 292"/>
                <a:gd name="T5" fmla="*/ 280 h 280"/>
                <a:gd name="T6" fmla="*/ 292 w 292"/>
                <a:gd name="T7" fmla="*/ 121 h 280"/>
                <a:gd name="T8" fmla="*/ 0 w 292"/>
                <a:gd name="T9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280">
                  <a:moveTo>
                    <a:pt x="0" y="0"/>
                  </a:moveTo>
                  <a:cubicBezTo>
                    <a:pt x="0" y="224"/>
                    <a:pt x="0" y="224"/>
                    <a:pt x="0" y="224"/>
                  </a:cubicBezTo>
                  <a:cubicBezTo>
                    <a:pt x="52" y="226"/>
                    <a:pt x="99" y="247"/>
                    <a:pt x="134" y="280"/>
                  </a:cubicBezTo>
                  <a:cubicBezTo>
                    <a:pt x="292" y="121"/>
                    <a:pt x="292" y="121"/>
                    <a:pt x="292" y="121"/>
                  </a:cubicBezTo>
                  <a:cubicBezTo>
                    <a:pt x="217" y="48"/>
                    <a:pt x="113" y="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63" name="Group 62"/>
          <p:cNvGrpSpPr/>
          <p:nvPr/>
        </p:nvGrpSpPr>
        <p:grpSpPr>
          <a:xfrm rot="20065247">
            <a:off x="3010495" y="2236192"/>
            <a:ext cx="898652" cy="916742"/>
            <a:chOff x="3516138" y="2578894"/>
            <a:chExt cx="2111726" cy="2154238"/>
          </a:xfrm>
        </p:grpSpPr>
        <p:grpSp>
          <p:nvGrpSpPr>
            <p:cNvPr id="89" name="Group 88"/>
            <p:cNvGrpSpPr/>
            <p:nvPr/>
          </p:nvGrpSpPr>
          <p:grpSpPr>
            <a:xfrm>
              <a:off x="4410076" y="2586038"/>
              <a:ext cx="323850" cy="1225550"/>
              <a:chOff x="4410076" y="2586038"/>
              <a:chExt cx="323850" cy="1225550"/>
            </a:xfrm>
          </p:grpSpPr>
          <p:sp>
            <p:nvSpPr>
              <p:cNvPr id="91" name="Freeform 13"/>
              <p:cNvSpPr>
                <a:spLocks/>
              </p:cNvSpPr>
              <p:nvPr/>
            </p:nvSpPr>
            <p:spPr bwMode="auto">
              <a:xfrm>
                <a:off x="4410076" y="2586038"/>
                <a:ext cx="323850" cy="1225550"/>
              </a:xfrm>
              <a:custGeom>
                <a:avLst/>
                <a:gdLst>
                  <a:gd name="T0" fmla="*/ 43 w 86"/>
                  <a:gd name="T1" fmla="*/ 0 h 325"/>
                  <a:gd name="T2" fmla="*/ 3 w 86"/>
                  <a:gd name="T3" fmla="*/ 279 h 325"/>
                  <a:gd name="T4" fmla="*/ 43 w 86"/>
                  <a:gd name="T5" fmla="*/ 325 h 325"/>
                  <a:gd name="T6" fmla="*/ 82 w 86"/>
                  <a:gd name="T7" fmla="*/ 279 h 325"/>
                  <a:gd name="T8" fmla="*/ 43 w 86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325">
                    <a:moveTo>
                      <a:pt x="43" y="0"/>
                    </a:moveTo>
                    <a:cubicBezTo>
                      <a:pt x="3" y="279"/>
                      <a:pt x="3" y="279"/>
                      <a:pt x="3" y="279"/>
                    </a:cubicBezTo>
                    <a:cubicBezTo>
                      <a:pt x="0" y="303"/>
                      <a:pt x="18" y="325"/>
                      <a:pt x="43" y="325"/>
                    </a:cubicBezTo>
                    <a:cubicBezTo>
                      <a:pt x="67" y="325"/>
                      <a:pt x="86" y="303"/>
                      <a:pt x="82" y="27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92" name="Oval 14"/>
              <p:cNvSpPr>
                <a:spLocks noChangeArrowheads="1"/>
              </p:cNvSpPr>
              <p:nvPr/>
            </p:nvSpPr>
            <p:spPr bwMode="auto">
              <a:xfrm>
                <a:off x="4451351" y="3535363"/>
                <a:ext cx="236538" cy="241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sp>
          <p:nvSpPr>
            <p:cNvPr id="90" name="Oval 14"/>
            <p:cNvSpPr>
              <a:spLocks noChangeArrowheads="1"/>
            </p:cNvSpPr>
            <p:nvPr/>
          </p:nvSpPr>
          <p:spPr bwMode="auto">
            <a:xfrm>
              <a:off x="3516138" y="2578894"/>
              <a:ext cx="2111726" cy="215423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64" name="Rectangle 63"/>
          <p:cNvSpPr/>
          <p:nvPr/>
        </p:nvSpPr>
        <p:spPr>
          <a:xfrm rot="17561845" flipH="1">
            <a:off x="2548862" y="2293610"/>
            <a:ext cx="203581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Bad</a:t>
            </a:r>
          </a:p>
        </p:txBody>
      </p:sp>
      <p:sp>
        <p:nvSpPr>
          <p:cNvPr id="65" name="Rectangle 64"/>
          <p:cNvSpPr/>
          <p:nvPr/>
        </p:nvSpPr>
        <p:spPr>
          <a:xfrm rot="4038155">
            <a:off x="4131131" y="2293610"/>
            <a:ext cx="275717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Good</a:t>
            </a:r>
          </a:p>
        </p:txBody>
      </p:sp>
      <p:sp>
        <p:nvSpPr>
          <p:cNvPr id="66" name="Rectangle 65"/>
          <p:cNvSpPr/>
          <p:nvPr/>
        </p:nvSpPr>
        <p:spPr>
          <a:xfrm rot="1419638" flipH="1">
            <a:off x="3600237" y="1846924"/>
            <a:ext cx="424796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</a:t>
            </a:r>
          </a:p>
        </p:txBody>
      </p:sp>
      <p:sp>
        <p:nvSpPr>
          <p:cNvPr id="67" name="Rectangle 66"/>
          <p:cNvSpPr/>
          <p:nvPr/>
        </p:nvSpPr>
        <p:spPr>
          <a:xfrm rot="20180362">
            <a:off x="2984376" y="1846924"/>
            <a:ext cx="245260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Poor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2905546" y="2475075"/>
            <a:ext cx="123704" cy="123703"/>
            <a:chOff x="1362075" y="1257300"/>
            <a:chExt cx="511176" cy="511175"/>
          </a:xfrm>
          <a:solidFill>
            <a:schemeClr val="bg1"/>
          </a:solidFill>
        </p:grpSpPr>
        <p:sp>
          <p:nvSpPr>
            <p:cNvPr id="82" name="Freeform 68"/>
            <p:cNvSpPr>
              <a:spLocks noEditPoints="1"/>
            </p:cNvSpPr>
            <p:nvPr/>
          </p:nvSpPr>
          <p:spPr bwMode="auto">
            <a:xfrm>
              <a:off x="1458913" y="1257300"/>
              <a:ext cx="317500" cy="511175"/>
            </a:xfrm>
            <a:custGeom>
              <a:avLst/>
              <a:gdLst>
                <a:gd name="T0" fmla="*/ 901 w 2208"/>
                <a:gd name="T1" fmla="*/ 3267 h 3542"/>
                <a:gd name="T2" fmla="*/ 1149 w 2208"/>
                <a:gd name="T3" fmla="*/ 3332 h 3542"/>
                <a:gd name="T4" fmla="*/ 1368 w 2208"/>
                <a:gd name="T5" fmla="*/ 3209 h 3542"/>
                <a:gd name="T6" fmla="*/ 632 w 2208"/>
                <a:gd name="T7" fmla="*/ 2655 h 3542"/>
                <a:gd name="T8" fmla="*/ 541 w 2208"/>
                <a:gd name="T9" fmla="*/ 2771 h 3542"/>
                <a:gd name="T10" fmla="*/ 632 w 2208"/>
                <a:gd name="T11" fmla="*/ 2887 h 3542"/>
                <a:gd name="T12" fmla="*/ 1641 w 2208"/>
                <a:gd name="T13" fmla="*/ 2845 h 3542"/>
                <a:gd name="T14" fmla="*/ 1641 w 2208"/>
                <a:gd name="T15" fmla="*/ 2697 h 3542"/>
                <a:gd name="T16" fmla="*/ 660 w 2208"/>
                <a:gd name="T17" fmla="*/ 2208 h 3542"/>
                <a:gd name="T18" fmla="*/ 544 w 2208"/>
                <a:gd name="T19" fmla="*/ 2299 h 3542"/>
                <a:gd name="T20" fmla="*/ 607 w 2208"/>
                <a:gd name="T21" fmla="*/ 2433 h 3542"/>
                <a:gd name="T22" fmla="*/ 1622 w 2208"/>
                <a:gd name="T23" fmla="*/ 2419 h 3542"/>
                <a:gd name="T24" fmla="*/ 1655 w 2208"/>
                <a:gd name="T25" fmla="*/ 2274 h 3542"/>
                <a:gd name="T26" fmla="*/ 660 w 2208"/>
                <a:gd name="T27" fmla="*/ 2208 h 3542"/>
                <a:gd name="T28" fmla="*/ 738 w 2208"/>
                <a:gd name="T29" fmla="*/ 286 h 3542"/>
                <a:gd name="T30" fmla="*/ 398 w 2208"/>
                <a:gd name="T31" fmla="*/ 552 h 3542"/>
                <a:gd name="T32" fmla="*/ 221 w 2208"/>
                <a:gd name="T33" fmla="*/ 951 h 3542"/>
                <a:gd name="T34" fmla="*/ 249 w 2208"/>
                <a:gd name="T35" fmla="*/ 1372 h 3542"/>
                <a:gd name="T36" fmla="*/ 450 w 2208"/>
                <a:gd name="T37" fmla="*/ 1717 h 3542"/>
                <a:gd name="T38" fmla="*/ 645 w 2208"/>
                <a:gd name="T39" fmla="*/ 1897 h 3542"/>
                <a:gd name="T40" fmla="*/ 778 w 2208"/>
                <a:gd name="T41" fmla="*/ 1592 h 3542"/>
                <a:gd name="T42" fmla="*/ 604 w 2208"/>
                <a:gd name="T43" fmla="*/ 1335 h 3542"/>
                <a:gd name="T44" fmla="*/ 713 w 2208"/>
                <a:gd name="T45" fmla="*/ 1267 h 3542"/>
                <a:gd name="T46" fmla="*/ 977 w 2208"/>
                <a:gd name="T47" fmla="*/ 1509 h 3542"/>
                <a:gd name="T48" fmla="*/ 1224 w 2208"/>
                <a:gd name="T49" fmla="*/ 1528 h 3542"/>
                <a:gd name="T50" fmla="*/ 1472 w 2208"/>
                <a:gd name="T51" fmla="*/ 1271 h 3542"/>
                <a:gd name="T52" fmla="*/ 1593 w 2208"/>
                <a:gd name="T53" fmla="*/ 1315 h 3542"/>
                <a:gd name="T54" fmla="*/ 1579 w 2208"/>
                <a:gd name="T55" fmla="*/ 1443 h 3542"/>
                <a:gd name="T56" fmla="*/ 1558 w 2208"/>
                <a:gd name="T57" fmla="*/ 1916 h 3542"/>
                <a:gd name="T58" fmla="*/ 1709 w 2208"/>
                <a:gd name="T59" fmla="*/ 1765 h 3542"/>
                <a:gd name="T60" fmla="*/ 1937 w 2208"/>
                <a:gd name="T61" fmla="*/ 1435 h 3542"/>
                <a:gd name="T62" fmla="*/ 1997 w 2208"/>
                <a:gd name="T63" fmla="*/ 1027 h 3542"/>
                <a:gd name="T64" fmla="*/ 1852 w 2208"/>
                <a:gd name="T65" fmla="*/ 611 h 3542"/>
                <a:gd name="T66" fmla="*/ 1535 w 2208"/>
                <a:gd name="T67" fmla="*/ 318 h 3542"/>
                <a:gd name="T68" fmla="*/ 1104 w 2208"/>
                <a:gd name="T69" fmla="*/ 207 h 3542"/>
                <a:gd name="T70" fmla="*/ 1514 w 2208"/>
                <a:gd name="T71" fmla="*/ 79 h 3542"/>
                <a:gd name="T72" fmla="*/ 1912 w 2208"/>
                <a:gd name="T73" fmla="*/ 353 h 3542"/>
                <a:gd name="T74" fmla="*/ 2157 w 2208"/>
                <a:gd name="T75" fmla="*/ 772 h 3542"/>
                <a:gd name="T76" fmla="*/ 2197 w 2208"/>
                <a:gd name="T77" fmla="*/ 1263 h 3542"/>
                <a:gd name="T78" fmla="*/ 2032 w 2208"/>
                <a:gd name="T79" fmla="*/ 1702 h 3542"/>
                <a:gd name="T80" fmla="*/ 1763 w 2208"/>
                <a:gd name="T81" fmla="*/ 2082 h 3542"/>
                <a:gd name="T82" fmla="*/ 1873 w 2208"/>
                <a:gd name="T83" fmla="*/ 2285 h 3542"/>
                <a:gd name="T84" fmla="*/ 1812 w 2208"/>
                <a:gd name="T85" fmla="*/ 2518 h 3542"/>
                <a:gd name="T86" fmla="*/ 1871 w 2208"/>
                <a:gd name="T87" fmla="*/ 2729 h 3542"/>
                <a:gd name="T88" fmla="*/ 1809 w 2208"/>
                <a:gd name="T89" fmla="*/ 2967 h 3542"/>
                <a:gd name="T90" fmla="*/ 1633 w 2208"/>
                <a:gd name="T91" fmla="*/ 3137 h 3542"/>
                <a:gd name="T92" fmla="*/ 1460 w 2208"/>
                <a:gd name="T93" fmla="*/ 3410 h 3542"/>
                <a:gd name="T94" fmla="*/ 1162 w 2208"/>
                <a:gd name="T95" fmla="*/ 3539 h 3542"/>
                <a:gd name="T96" fmla="*/ 837 w 2208"/>
                <a:gd name="T97" fmla="*/ 3472 h 3542"/>
                <a:gd name="T98" fmla="*/ 615 w 2208"/>
                <a:gd name="T99" fmla="*/ 3240 h 3542"/>
                <a:gd name="T100" fmla="*/ 455 w 2208"/>
                <a:gd name="T101" fmla="*/ 3025 h 3542"/>
                <a:gd name="T102" fmla="*/ 337 w 2208"/>
                <a:gd name="T103" fmla="*/ 2814 h 3542"/>
                <a:gd name="T104" fmla="*/ 396 w 2208"/>
                <a:gd name="T105" fmla="*/ 2580 h 3542"/>
                <a:gd name="T106" fmla="*/ 337 w 2208"/>
                <a:gd name="T107" fmla="*/ 2369 h 3542"/>
                <a:gd name="T108" fmla="*/ 392 w 2208"/>
                <a:gd name="T109" fmla="*/ 2139 h 3542"/>
                <a:gd name="T110" fmla="*/ 270 w 2208"/>
                <a:gd name="T111" fmla="*/ 1828 h 3542"/>
                <a:gd name="T112" fmla="*/ 46 w 2208"/>
                <a:gd name="T113" fmla="*/ 1418 h 3542"/>
                <a:gd name="T114" fmla="*/ 13 w 2208"/>
                <a:gd name="T115" fmla="*/ 934 h 3542"/>
                <a:gd name="T116" fmla="*/ 195 w 2208"/>
                <a:gd name="T117" fmla="*/ 479 h 3542"/>
                <a:gd name="T118" fmla="*/ 547 w 2208"/>
                <a:gd name="T119" fmla="*/ 151 h 3542"/>
                <a:gd name="T120" fmla="*/ 1018 w 2208"/>
                <a:gd name="T121" fmla="*/ 3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08" h="3542">
                  <a:moveTo>
                    <a:pt x="779" y="3098"/>
                  </a:moveTo>
                  <a:lnTo>
                    <a:pt x="795" y="3137"/>
                  </a:lnTo>
                  <a:lnTo>
                    <a:pt x="815" y="3175"/>
                  </a:lnTo>
                  <a:lnTo>
                    <a:pt x="840" y="3209"/>
                  </a:lnTo>
                  <a:lnTo>
                    <a:pt x="869" y="3240"/>
                  </a:lnTo>
                  <a:lnTo>
                    <a:pt x="901" y="3267"/>
                  </a:lnTo>
                  <a:lnTo>
                    <a:pt x="937" y="3291"/>
                  </a:lnTo>
                  <a:lnTo>
                    <a:pt x="975" y="3309"/>
                  </a:lnTo>
                  <a:lnTo>
                    <a:pt x="1016" y="3323"/>
                  </a:lnTo>
                  <a:lnTo>
                    <a:pt x="1059" y="3332"/>
                  </a:lnTo>
                  <a:lnTo>
                    <a:pt x="1104" y="3335"/>
                  </a:lnTo>
                  <a:lnTo>
                    <a:pt x="1149" y="3332"/>
                  </a:lnTo>
                  <a:lnTo>
                    <a:pt x="1192" y="3323"/>
                  </a:lnTo>
                  <a:lnTo>
                    <a:pt x="1233" y="3309"/>
                  </a:lnTo>
                  <a:lnTo>
                    <a:pt x="1271" y="3291"/>
                  </a:lnTo>
                  <a:lnTo>
                    <a:pt x="1307" y="3267"/>
                  </a:lnTo>
                  <a:lnTo>
                    <a:pt x="1339" y="3240"/>
                  </a:lnTo>
                  <a:lnTo>
                    <a:pt x="1368" y="3209"/>
                  </a:lnTo>
                  <a:lnTo>
                    <a:pt x="1393" y="3175"/>
                  </a:lnTo>
                  <a:lnTo>
                    <a:pt x="1413" y="3137"/>
                  </a:lnTo>
                  <a:lnTo>
                    <a:pt x="1429" y="3098"/>
                  </a:lnTo>
                  <a:lnTo>
                    <a:pt x="779" y="3098"/>
                  </a:lnTo>
                  <a:close/>
                  <a:moveTo>
                    <a:pt x="660" y="2653"/>
                  </a:moveTo>
                  <a:lnTo>
                    <a:pt x="632" y="2655"/>
                  </a:lnTo>
                  <a:lnTo>
                    <a:pt x="607" y="2665"/>
                  </a:lnTo>
                  <a:lnTo>
                    <a:pt x="586" y="2679"/>
                  </a:lnTo>
                  <a:lnTo>
                    <a:pt x="567" y="2697"/>
                  </a:lnTo>
                  <a:lnTo>
                    <a:pt x="553" y="2719"/>
                  </a:lnTo>
                  <a:lnTo>
                    <a:pt x="544" y="2745"/>
                  </a:lnTo>
                  <a:lnTo>
                    <a:pt x="541" y="2771"/>
                  </a:lnTo>
                  <a:lnTo>
                    <a:pt x="544" y="2798"/>
                  </a:lnTo>
                  <a:lnTo>
                    <a:pt x="553" y="2824"/>
                  </a:lnTo>
                  <a:lnTo>
                    <a:pt x="567" y="2845"/>
                  </a:lnTo>
                  <a:lnTo>
                    <a:pt x="586" y="2864"/>
                  </a:lnTo>
                  <a:lnTo>
                    <a:pt x="607" y="2878"/>
                  </a:lnTo>
                  <a:lnTo>
                    <a:pt x="632" y="2887"/>
                  </a:lnTo>
                  <a:lnTo>
                    <a:pt x="660" y="2889"/>
                  </a:lnTo>
                  <a:lnTo>
                    <a:pt x="1548" y="2889"/>
                  </a:lnTo>
                  <a:lnTo>
                    <a:pt x="1576" y="2887"/>
                  </a:lnTo>
                  <a:lnTo>
                    <a:pt x="1601" y="2878"/>
                  </a:lnTo>
                  <a:lnTo>
                    <a:pt x="1622" y="2864"/>
                  </a:lnTo>
                  <a:lnTo>
                    <a:pt x="1641" y="2845"/>
                  </a:lnTo>
                  <a:lnTo>
                    <a:pt x="1655" y="2824"/>
                  </a:lnTo>
                  <a:lnTo>
                    <a:pt x="1664" y="2798"/>
                  </a:lnTo>
                  <a:lnTo>
                    <a:pt x="1668" y="2771"/>
                  </a:lnTo>
                  <a:lnTo>
                    <a:pt x="1664" y="2745"/>
                  </a:lnTo>
                  <a:lnTo>
                    <a:pt x="1655" y="2719"/>
                  </a:lnTo>
                  <a:lnTo>
                    <a:pt x="1641" y="2697"/>
                  </a:lnTo>
                  <a:lnTo>
                    <a:pt x="1622" y="2679"/>
                  </a:lnTo>
                  <a:lnTo>
                    <a:pt x="1601" y="2665"/>
                  </a:lnTo>
                  <a:lnTo>
                    <a:pt x="1576" y="2655"/>
                  </a:lnTo>
                  <a:lnTo>
                    <a:pt x="1548" y="2653"/>
                  </a:lnTo>
                  <a:lnTo>
                    <a:pt x="660" y="2653"/>
                  </a:lnTo>
                  <a:close/>
                  <a:moveTo>
                    <a:pt x="660" y="2208"/>
                  </a:moveTo>
                  <a:lnTo>
                    <a:pt x="632" y="2211"/>
                  </a:lnTo>
                  <a:lnTo>
                    <a:pt x="607" y="2221"/>
                  </a:lnTo>
                  <a:lnTo>
                    <a:pt x="586" y="2235"/>
                  </a:lnTo>
                  <a:lnTo>
                    <a:pt x="567" y="2253"/>
                  </a:lnTo>
                  <a:lnTo>
                    <a:pt x="553" y="2274"/>
                  </a:lnTo>
                  <a:lnTo>
                    <a:pt x="544" y="2299"/>
                  </a:lnTo>
                  <a:lnTo>
                    <a:pt x="541" y="2327"/>
                  </a:lnTo>
                  <a:lnTo>
                    <a:pt x="544" y="2354"/>
                  </a:lnTo>
                  <a:lnTo>
                    <a:pt x="553" y="2379"/>
                  </a:lnTo>
                  <a:lnTo>
                    <a:pt x="567" y="2401"/>
                  </a:lnTo>
                  <a:lnTo>
                    <a:pt x="586" y="2419"/>
                  </a:lnTo>
                  <a:lnTo>
                    <a:pt x="607" y="2433"/>
                  </a:lnTo>
                  <a:lnTo>
                    <a:pt x="632" y="2442"/>
                  </a:lnTo>
                  <a:lnTo>
                    <a:pt x="660" y="2445"/>
                  </a:lnTo>
                  <a:lnTo>
                    <a:pt x="1548" y="2445"/>
                  </a:lnTo>
                  <a:lnTo>
                    <a:pt x="1576" y="2442"/>
                  </a:lnTo>
                  <a:lnTo>
                    <a:pt x="1601" y="2433"/>
                  </a:lnTo>
                  <a:lnTo>
                    <a:pt x="1622" y="2419"/>
                  </a:lnTo>
                  <a:lnTo>
                    <a:pt x="1641" y="2401"/>
                  </a:lnTo>
                  <a:lnTo>
                    <a:pt x="1655" y="2379"/>
                  </a:lnTo>
                  <a:lnTo>
                    <a:pt x="1664" y="2354"/>
                  </a:lnTo>
                  <a:lnTo>
                    <a:pt x="1668" y="2327"/>
                  </a:lnTo>
                  <a:lnTo>
                    <a:pt x="1664" y="2299"/>
                  </a:lnTo>
                  <a:lnTo>
                    <a:pt x="1655" y="2274"/>
                  </a:lnTo>
                  <a:lnTo>
                    <a:pt x="1641" y="2253"/>
                  </a:lnTo>
                  <a:lnTo>
                    <a:pt x="1622" y="2235"/>
                  </a:lnTo>
                  <a:lnTo>
                    <a:pt x="1601" y="2221"/>
                  </a:lnTo>
                  <a:lnTo>
                    <a:pt x="1576" y="2211"/>
                  </a:lnTo>
                  <a:lnTo>
                    <a:pt x="1548" y="2208"/>
                  </a:lnTo>
                  <a:lnTo>
                    <a:pt x="660" y="2208"/>
                  </a:lnTo>
                  <a:close/>
                  <a:moveTo>
                    <a:pt x="1104" y="207"/>
                  </a:moveTo>
                  <a:lnTo>
                    <a:pt x="1027" y="210"/>
                  </a:lnTo>
                  <a:lnTo>
                    <a:pt x="952" y="220"/>
                  </a:lnTo>
                  <a:lnTo>
                    <a:pt x="878" y="236"/>
                  </a:lnTo>
                  <a:lnTo>
                    <a:pt x="807" y="258"/>
                  </a:lnTo>
                  <a:lnTo>
                    <a:pt x="738" y="286"/>
                  </a:lnTo>
                  <a:lnTo>
                    <a:pt x="673" y="318"/>
                  </a:lnTo>
                  <a:lnTo>
                    <a:pt x="610" y="355"/>
                  </a:lnTo>
                  <a:lnTo>
                    <a:pt x="551" y="398"/>
                  </a:lnTo>
                  <a:lnTo>
                    <a:pt x="496" y="445"/>
                  </a:lnTo>
                  <a:lnTo>
                    <a:pt x="445" y="497"/>
                  </a:lnTo>
                  <a:lnTo>
                    <a:pt x="398" y="552"/>
                  </a:lnTo>
                  <a:lnTo>
                    <a:pt x="356" y="611"/>
                  </a:lnTo>
                  <a:lnTo>
                    <a:pt x="318" y="673"/>
                  </a:lnTo>
                  <a:lnTo>
                    <a:pt x="285" y="738"/>
                  </a:lnTo>
                  <a:lnTo>
                    <a:pt x="258" y="807"/>
                  </a:lnTo>
                  <a:lnTo>
                    <a:pt x="237" y="878"/>
                  </a:lnTo>
                  <a:lnTo>
                    <a:pt x="221" y="951"/>
                  </a:lnTo>
                  <a:lnTo>
                    <a:pt x="211" y="1027"/>
                  </a:lnTo>
                  <a:lnTo>
                    <a:pt x="208" y="1104"/>
                  </a:lnTo>
                  <a:lnTo>
                    <a:pt x="210" y="1173"/>
                  </a:lnTo>
                  <a:lnTo>
                    <a:pt x="217" y="1241"/>
                  </a:lnTo>
                  <a:lnTo>
                    <a:pt x="230" y="1307"/>
                  </a:lnTo>
                  <a:lnTo>
                    <a:pt x="249" y="1372"/>
                  </a:lnTo>
                  <a:lnTo>
                    <a:pt x="271" y="1435"/>
                  </a:lnTo>
                  <a:lnTo>
                    <a:pt x="298" y="1497"/>
                  </a:lnTo>
                  <a:lnTo>
                    <a:pt x="329" y="1556"/>
                  </a:lnTo>
                  <a:lnTo>
                    <a:pt x="366" y="1612"/>
                  </a:lnTo>
                  <a:lnTo>
                    <a:pt x="405" y="1667"/>
                  </a:lnTo>
                  <a:lnTo>
                    <a:pt x="450" y="1717"/>
                  </a:lnTo>
                  <a:lnTo>
                    <a:pt x="499" y="1765"/>
                  </a:lnTo>
                  <a:lnTo>
                    <a:pt x="550" y="1810"/>
                  </a:lnTo>
                  <a:lnTo>
                    <a:pt x="606" y="1849"/>
                  </a:lnTo>
                  <a:lnTo>
                    <a:pt x="622" y="1862"/>
                  </a:lnTo>
                  <a:lnTo>
                    <a:pt x="635" y="1878"/>
                  </a:lnTo>
                  <a:lnTo>
                    <a:pt x="645" y="1897"/>
                  </a:lnTo>
                  <a:lnTo>
                    <a:pt x="650" y="1916"/>
                  </a:lnTo>
                  <a:lnTo>
                    <a:pt x="652" y="1936"/>
                  </a:lnTo>
                  <a:lnTo>
                    <a:pt x="652" y="2001"/>
                  </a:lnTo>
                  <a:lnTo>
                    <a:pt x="660" y="2001"/>
                  </a:lnTo>
                  <a:lnTo>
                    <a:pt x="778" y="2001"/>
                  </a:lnTo>
                  <a:lnTo>
                    <a:pt x="778" y="1592"/>
                  </a:lnTo>
                  <a:lnTo>
                    <a:pt x="629" y="1443"/>
                  </a:lnTo>
                  <a:lnTo>
                    <a:pt x="615" y="1424"/>
                  </a:lnTo>
                  <a:lnTo>
                    <a:pt x="604" y="1403"/>
                  </a:lnTo>
                  <a:lnTo>
                    <a:pt x="600" y="1380"/>
                  </a:lnTo>
                  <a:lnTo>
                    <a:pt x="600" y="1358"/>
                  </a:lnTo>
                  <a:lnTo>
                    <a:pt x="604" y="1335"/>
                  </a:lnTo>
                  <a:lnTo>
                    <a:pt x="615" y="1315"/>
                  </a:lnTo>
                  <a:lnTo>
                    <a:pt x="629" y="1296"/>
                  </a:lnTo>
                  <a:lnTo>
                    <a:pt x="648" y="1282"/>
                  </a:lnTo>
                  <a:lnTo>
                    <a:pt x="668" y="1271"/>
                  </a:lnTo>
                  <a:lnTo>
                    <a:pt x="691" y="1267"/>
                  </a:lnTo>
                  <a:lnTo>
                    <a:pt x="713" y="1267"/>
                  </a:lnTo>
                  <a:lnTo>
                    <a:pt x="736" y="1271"/>
                  </a:lnTo>
                  <a:lnTo>
                    <a:pt x="757" y="1282"/>
                  </a:lnTo>
                  <a:lnTo>
                    <a:pt x="776" y="1296"/>
                  </a:lnTo>
                  <a:lnTo>
                    <a:pt x="955" y="1476"/>
                  </a:lnTo>
                  <a:lnTo>
                    <a:pt x="968" y="1491"/>
                  </a:lnTo>
                  <a:lnTo>
                    <a:pt x="977" y="1509"/>
                  </a:lnTo>
                  <a:lnTo>
                    <a:pt x="984" y="1528"/>
                  </a:lnTo>
                  <a:lnTo>
                    <a:pt x="986" y="1549"/>
                  </a:lnTo>
                  <a:lnTo>
                    <a:pt x="986" y="2001"/>
                  </a:lnTo>
                  <a:lnTo>
                    <a:pt x="1222" y="2001"/>
                  </a:lnTo>
                  <a:lnTo>
                    <a:pt x="1222" y="1549"/>
                  </a:lnTo>
                  <a:lnTo>
                    <a:pt x="1224" y="1528"/>
                  </a:lnTo>
                  <a:lnTo>
                    <a:pt x="1231" y="1509"/>
                  </a:lnTo>
                  <a:lnTo>
                    <a:pt x="1240" y="1491"/>
                  </a:lnTo>
                  <a:lnTo>
                    <a:pt x="1253" y="1476"/>
                  </a:lnTo>
                  <a:lnTo>
                    <a:pt x="1432" y="1296"/>
                  </a:lnTo>
                  <a:lnTo>
                    <a:pt x="1451" y="1282"/>
                  </a:lnTo>
                  <a:lnTo>
                    <a:pt x="1472" y="1271"/>
                  </a:lnTo>
                  <a:lnTo>
                    <a:pt x="1495" y="1267"/>
                  </a:lnTo>
                  <a:lnTo>
                    <a:pt x="1517" y="1267"/>
                  </a:lnTo>
                  <a:lnTo>
                    <a:pt x="1540" y="1271"/>
                  </a:lnTo>
                  <a:lnTo>
                    <a:pt x="1560" y="1282"/>
                  </a:lnTo>
                  <a:lnTo>
                    <a:pt x="1579" y="1296"/>
                  </a:lnTo>
                  <a:lnTo>
                    <a:pt x="1593" y="1315"/>
                  </a:lnTo>
                  <a:lnTo>
                    <a:pt x="1604" y="1335"/>
                  </a:lnTo>
                  <a:lnTo>
                    <a:pt x="1608" y="1358"/>
                  </a:lnTo>
                  <a:lnTo>
                    <a:pt x="1608" y="1380"/>
                  </a:lnTo>
                  <a:lnTo>
                    <a:pt x="1604" y="1403"/>
                  </a:lnTo>
                  <a:lnTo>
                    <a:pt x="1593" y="1424"/>
                  </a:lnTo>
                  <a:lnTo>
                    <a:pt x="1579" y="1443"/>
                  </a:lnTo>
                  <a:lnTo>
                    <a:pt x="1430" y="1592"/>
                  </a:lnTo>
                  <a:lnTo>
                    <a:pt x="1430" y="2001"/>
                  </a:lnTo>
                  <a:lnTo>
                    <a:pt x="1548" y="2001"/>
                  </a:lnTo>
                  <a:lnTo>
                    <a:pt x="1556" y="2001"/>
                  </a:lnTo>
                  <a:lnTo>
                    <a:pt x="1556" y="1936"/>
                  </a:lnTo>
                  <a:lnTo>
                    <a:pt x="1558" y="1916"/>
                  </a:lnTo>
                  <a:lnTo>
                    <a:pt x="1563" y="1897"/>
                  </a:lnTo>
                  <a:lnTo>
                    <a:pt x="1573" y="1878"/>
                  </a:lnTo>
                  <a:lnTo>
                    <a:pt x="1586" y="1862"/>
                  </a:lnTo>
                  <a:lnTo>
                    <a:pt x="1602" y="1849"/>
                  </a:lnTo>
                  <a:lnTo>
                    <a:pt x="1658" y="1810"/>
                  </a:lnTo>
                  <a:lnTo>
                    <a:pt x="1709" y="1765"/>
                  </a:lnTo>
                  <a:lnTo>
                    <a:pt x="1758" y="1717"/>
                  </a:lnTo>
                  <a:lnTo>
                    <a:pt x="1803" y="1667"/>
                  </a:lnTo>
                  <a:lnTo>
                    <a:pt x="1842" y="1612"/>
                  </a:lnTo>
                  <a:lnTo>
                    <a:pt x="1879" y="1556"/>
                  </a:lnTo>
                  <a:lnTo>
                    <a:pt x="1910" y="1497"/>
                  </a:lnTo>
                  <a:lnTo>
                    <a:pt x="1937" y="1435"/>
                  </a:lnTo>
                  <a:lnTo>
                    <a:pt x="1959" y="1372"/>
                  </a:lnTo>
                  <a:lnTo>
                    <a:pt x="1978" y="1307"/>
                  </a:lnTo>
                  <a:lnTo>
                    <a:pt x="1991" y="1241"/>
                  </a:lnTo>
                  <a:lnTo>
                    <a:pt x="1998" y="1173"/>
                  </a:lnTo>
                  <a:lnTo>
                    <a:pt x="2000" y="1104"/>
                  </a:lnTo>
                  <a:lnTo>
                    <a:pt x="1997" y="1027"/>
                  </a:lnTo>
                  <a:lnTo>
                    <a:pt x="1987" y="951"/>
                  </a:lnTo>
                  <a:lnTo>
                    <a:pt x="1971" y="878"/>
                  </a:lnTo>
                  <a:lnTo>
                    <a:pt x="1950" y="807"/>
                  </a:lnTo>
                  <a:lnTo>
                    <a:pt x="1923" y="738"/>
                  </a:lnTo>
                  <a:lnTo>
                    <a:pt x="1890" y="673"/>
                  </a:lnTo>
                  <a:lnTo>
                    <a:pt x="1852" y="611"/>
                  </a:lnTo>
                  <a:lnTo>
                    <a:pt x="1810" y="552"/>
                  </a:lnTo>
                  <a:lnTo>
                    <a:pt x="1763" y="497"/>
                  </a:lnTo>
                  <a:lnTo>
                    <a:pt x="1712" y="445"/>
                  </a:lnTo>
                  <a:lnTo>
                    <a:pt x="1657" y="398"/>
                  </a:lnTo>
                  <a:lnTo>
                    <a:pt x="1598" y="356"/>
                  </a:lnTo>
                  <a:lnTo>
                    <a:pt x="1535" y="318"/>
                  </a:lnTo>
                  <a:lnTo>
                    <a:pt x="1470" y="286"/>
                  </a:lnTo>
                  <a:lnTo>
                    <a:pt x="1401" y="258"/>
                  </a:lnTo>
                  <a:lnTo>
                    <a:pt x="1330" y="236"/>
                  </a:lnTo>
                  <a:lnTo>
                    <a:pt x="1256" y="220"/>
                  </a:lnTo>
                  <a:lnTo>
                    <a:pt x="1181" y="210"/>
                  </a:lnTo>
                  <a:lnTo>
                    <a:pt x="1104" y="207"/>
                  </a:lnTo>
                  <a:close/>
                  <a:moveTo>
                    <a:pt x="1104" y="0"/>
                  </a:moveTo>
                  <a:lnTo>
                    <a:pt x="1190" y="3"/>
                  </a:lnTo>
                  <a:lnTo>
                    <a:pt x="1275" y="13"/>
                  </a:lnTo>
                  <a:lnTo>
                    <a:pt x="1357" y="29"/>
                  </a:lnTo>
                  <a:lnTo>
                    <a:pt x="1437" y="52"/>
                  </a:lnTo>
                  <a:lnTo>
                    <a:pt x="1514" y="79"/>
                  </a:lnTo>
                  <a:lnTo>
                    <a:pt x="1589" y="113"/>
                  </a:lnTo>
                  <a:lnTo>
                    <a:pt x="1661" y="151"/>
                  </a:lnTo>
                  <a:lnTo>
                    <a:pt x="1730" y="194"/>
                  </a:lnTo>
                  <a:lnTo>
                    <a:pt x="1794" y="243"/>
                  </a:lnTo>
                  <a:lnTo>
                    <a:pt x="1855" y="296"/>
                  </a:lnTo>
                  <a:lnTo>
                    <a:pt x="1912" y="353"/>
                  </a:lnTo>
                  <a:lnTo>
                    <a:pt x="1965" y="414"/>
                  </a:lnTo>
                  <a:lnTo>
                    <a:pt x="2013" y="479"/>
                  </a:lnTo>
                  <a:lnTo>
                    <a:pt x="2057" y="547"/>
                  </a:lnTo>
                  <a:lnTo>
                    <a:pt x="2096" y="619"/>
                  </a:lnTo>
                  <a:lnTo>
                    <a:pt x="2129" y="693"/>
                  </a:lnTo>
                  <a:lnTo>
                    <a:pt x="2157" y="772"/>
                  </a:lnTo>
                  <a:lnTo>
                    <a:pt x="2178" y="851"/>
                  </a:lnTo>
                  <a:lnTo>
                    <a:pt x="2195" y="934"/>
                  </a:lnTo>
                  <a:lnTo>
                    <a:pt x="2205" y="1018"/>
                  </a:lnTo>
                  <a:lnTo>
                    <a:pt x="2208" y="1104"/>
                  </a:lnTo>
                  <a:lnTo>
                    <a:pt x="2205" y="1185"/>
                  </a:lnTo>
                  <a:lnTo>
                    <a:pt x="2197" y="1263"/>
                  </a:lnTo>
                  <a:lnTo>
                    <a:pt x="2183" y="1342"/>
                  </a:lnTo>
                  <a:lnTo>
                    <a:pt x="2162" y="1418"/>
                  </a:lnTo>
                  <a:lnTo>
                    <a:pt x="2138" y="1493"/>
                  </a:lnTo>
                  <a:lnTo>
                    <a:pt x="2108" y="1565"/>
                  </a:lnTo>
                  <a:lnTo>
                    <a:pt x="2072" y="1635"/>
                  </a:lnTo>
                  <a:lnTo>
                    <a:pt x="2032" y="1702"/>
                  </a:lnTo>
                  <a:lnTo>
                    <a:pt x="1987" y="1767"/>
                  </a:lnTo>
                  <a:lnTo>
                    <a:pt x="1938" y="1828"/>
                  </a:lnTo>
                  <a:lnTo>
                    <a:pt x="1884" y="1886"/>
                  </a:lnTo>
                  <a:lnTo>
                    <a:pt x="1826" y="1940"/>
                  </a:lnTo>
                  <a:lnTo>
                    <a:pt x="1763" y="1990"/>
                  </a:lnTo>
                  <a:lnTo>
                    <a:pt x="1763" y="2082"/>
                  </a:lnTo>
                  <a:lnTo>
                    <a:pt x="1791" y="2109"/>
                  </a:lnTo>
                  <a:lnTo>
                    <a:pt x="1816" y="2139"/>
                  </a:lnTo>
                  <a:lnTo>
                    <a:pt x="1836" y="2172"/>
                  </a:lnTo>
                  <a:lnTo>
                    <a:pt x="1852" y="2208"/>
                  </a:lnTo>
                  <a:lnTo>
                    <a:pt x="1865" y="2246"/>
                  </a:lnTo>
                  <a:lnTo>
                    <a:pt x="1873" y="2285"/>
                  </a:lnTo>
                  <a:lnTo>
                    <a:pt x="1875" y="2327"/>
                  </a:lnTo>
                  <a:lnTo>
                    <a:pt x="1871" y="2369"/>
                  </a:lnTo>
                  <a:lnTo>
                    <a:pt x="1864" y="2410"/>
                  </a:lnTo>
                  <a:lnTo>
                    <a:pt x="1851" y="2448"/>
                  </a:lnTo>
                  <a:lnTo>
                    <a:pt x="1834" y="2485"/>
                  </a:lnTo>
                  <a:lnTo>
                    <a:pt x="1812" y="2518"/>
                  </a:lnTo>
                  <a:lnTo>
                    <a:pt x="1787" y="2549"/>
                  </a:lnTo>
                  <a:lnTo>
                    <a:pt x="1812" y="2580"/>
                  </a:lnTo>
                  <a:lnTo>
                    <a:pt x="1834" y="2614"/>
                  </a:lnTo>
                  <a:lnTo>
                    <a:pt x="1851" y="2650"/>
                  </a:lnTo>
                  <a:lnTo>
                    <a:pt x="1864" y="2689"/>
                  </a:lnTo>
                  <a:lnTo>
                    <a:pt x="1871" y="2729"/>
                  </a:lnTo>
                  <a:lnTo>
                    <a:pt x="1875" y="2771"/>
                  </a:lnTo>
                  <a:lnTo>
                    <a:pt x="1871" y="2814"/>
                  </a:lnTo>
                  <a:lnTo>
                    <a:pt x="1864" y="2856"/>
                  </a:lnTo>
                  <a:lnTo>
                    <a:pt x="1850" y="2896"/>
                  </a:lnTo>
                  <a:lnTo>
                    <a:pt x="1832" y="2932"/>
                  </a:lnTo>
                  <a:lnTo>
                    <a:pt x="1809" y="2967"/>
                  </a:lnTo>
                  <a:lnTo>
                    <a:pt x="1783" y="2998"/>
                  </a:lnTo>
                  <a:lnTo>
                    <a:pt x="1753" y="3025"/>
                  </a:lnTo>
                  <a:lnTo>
                    <a:pt x="1720" y="3048"/>
                  </a:lnTo>
                  <a:lnTo>
                    <a:pt x="1684" y="3068"/>
                  </a:lnTo>
                  <a:lnTo>
                    <a:pt x="1645" y="3083"/>
                  </a:lnTo>
                  <a:lnTo>
                    <a:pt x="1633" y="3137"/>
                  </a:lnTo>
                  <a:lnTo>
                    <a:pt x="1616" y="3190"/>
                  </a:lnTo>
                  <a:lnTo>
                    <a:pt x="1593" y="3240"/>
                  </a:lnTo>
                  <a:lnTo>
                    <a:pt x="1567" y="3288"/>
                  </a:lnTo>
                  <a:lnTo>
                    <a:pt x="1535" y="3332"/>
                  </a:lnTo>
                  <a:lnTo>
                    <a:pt x="1500" y="3372"/>
                  </a:lnTo>
                  <a:lnTo>
                    <a:pt x="1460" y="3410"/>
                  </a:lnTo>
                  <a:lnTo>
                    <a:pt x="1417" y="3443"/>
                  </a:lnTo>
                  <a:lnTo>
                    <a:pt x="1371" y="3472"/>
                  </a:lnTo>
                  <a:lnTo>
                    <a:pt x="1323" y="3497"/>
                  </a:lnTo>
                  <a:lnTo>
                    <a:pt x="1271" y="3516"/>
                  </a:lnTo>
                  <a:lnTo>
                    <a:pt x="1218" y="3530"/>
                  </a:lnTo>
                  <a:lnTo>
                    <a:pt x="1162" y="3539"/>
                  </a:lnTo>
                  <a:lnTo>
                    <a:pt x="1104" y="3542"/>
                  </a:lnTo>
                  <a:lnTo>
                    <a:pt x="1046" y="3539"/>
                  </a:lnTo>
                  <a:lnTo>
                    <a:pt x="990" y="3530"/>
                  </a:lnTo>
                  <a:lnTo>
                    <a:pt x="937" y="3516"/>
                  </a:lnTo>
                  <a:lnTo>
                    <a:pt x="885" y="3497"/>
                  </a:lnTo>
                  <a:lnTo>
                    <a:pt x="837" y="3472"/>
                  </a:lnTo>
                  <a:lnTo>
                    <a:pt x="791" y="3443"/>
                  </a:lnTo>
                  <a:lnTo>
                    <a:pt x="748" y="3410"/>
                  </a:lnTo>
                  <a:lnTo>
                    <a:pt x="708" y="3372"/>
                  </a:lnTo>
                  <a:lnTo>
                    <a:pt x="673" y="3332"/>
                  </a:lnTo>
                  <a:lnTo>
                    <a:pt x="641" y="3288"/>
                  </a:lnTo>
                  <a:lnTo>
                    <a:pt x="615" y="3240"/>
                  </a:lnTo>
                  <a:lnTo>
                    <a:pt x="592" y="3190"/>
                  </a:lnTo>
                  <a:lnTo>
                    <a:pt x="575" y="3137"/>
                  </a:lnTo>
                  <a:lnTo>
                    <a:pt x="563" y="3083"/>
                  </a:lnTo>
                  <a:lnTo>
                    <a:pt x="524" y="3068"/>
                  </a:lnTo>
                  <a:lnTo>
                    <a:pt x="488" y="3048"/>
                  </a:lnTo>
                  <a:lnTo>
                    <a:pt x="455" y="3025"/>
                  </a:lnTo>
                  <a:lnTo>
                    <a:pt x="425" y="2998"/>
                  </a:lnTo>
                  <a:lnTo>
                    <a:pt x="399" y="2967"/>
                  </a:lnTo>
                  <a:lnTo>
                    <a:pt x="376" y="2932"/>
                  </a:lnTo>
                  <a:lnTo>
                    <a:pt x="358" y="2896"/>
                  </a:lnTo>
                  <a:lnTo>
                    <a:pt x="344" y="2856"/>
                  </a:lnTo>
                  <a:lnTo>
                    <a:pt x="337" y="2814"/>
                  </a:lnTo>
                  <a:lnTo>
                    <a:pt x="333" y="2771"/>
                  </a:lnTo>
                  <a:lnTo>
                    <a:pt x="337" y="2729"/>
                  </a:lnTo>
                  <a:lnTo>
                    <a:pt x="344" y="2689"/>
                  </a:lnTo>
                  <a:lnTo>
                    <a:pt x="357" y="2650"/>
                  </a:lnTo>
                  <a:lnTo>
                    <a:pt x="374" y="2614"/>
                  </a:lnTo>
                  <a:lnTo>
                    <a:pt x="396" y="2580"/>
                  </a:lnTo>
                  <a:lnTo>
                    <a:pt x="421" y="2549"/>
                  </a:lnTo>
                  <a:lnTo>
                    <a:pt x="396" y="2518"/>
                  </a:lnTo>
                  <a:lnTo>
                    <a:pt x="374" y="2485"/>
                  </a:lnTo>
                  <a:lnTo>
                    <a:pt x="357" y="2448"/>
                  </a:lnTo>
                  <a:lnTo>
                    <a:pt x="344" y="2410"/>
                  </a:lnTo>
                  <a:lnTo>
                    <a:pt x="337" y="2369"/>
                  </a:lnTo>
                  <a:lnTo>
                    <a:pt x="333" y="2327"/>
                  </a:lnTo>
                  <a:lnTo>
                    <a:pt x="335" y="2285"/>
                  </a:lnTo>
                  <a:lnTo>
                    <a:pt x="343" y="2246"/>
                  </a:lnTo>
                  <a:lnTo>
                    <a:pt x="356" y="2208"/>
                  </a:lnTo>
                  <a:lnTo>
                    <a:pt x="372" y="2172"/>
                  </a:lnTo>
                  <a:lnTo>
                    <a:pt x="392" y="2139"/>
                  </a:lnTo>
                  <a:lnTo>
                    <a:pt x="417" y="2109"/>
                  </a:lnTo>
                  <a:lnTo>
                    <a:pt x="445" y="2082"/>
                  </a:lnTo>
                  <a:lnTo>
                    <a:pt x="445" y="1990"/>
                  </a:lnTo>
                  <a:lnTo>
                    <a:pt x="382" y="1940"/>
                  </a:lnTo>
                  <a:lnTo>
                    <a:pt x="324" y="1886"/>
                  </a:lnTo>
                  <a:lnTo>
                    <a:pt x="270" y="1828"/>
                  </a:lnTo>
                  <a:lnTo>
                    <a:pt x="221" y="1767"/>
                  </a:lnTo>
                  <a:lnTo>
                    <a:pt x="176" y="1702"/>
                  </a:lnTo>
                  <a:lnTo>
                    <a:pt x="136" y="1635"/>
                  </a:lnTo>
                  <a:lnTo>
                    <a:pt x="100" y="1565"/>
                  </a:lnTo>
                  <a:lnTo>
                    <a:pt x="70" y="1493"/>
                  </a:lnTo>
                  <a:lnTo>
                    <a:pt x="46" y="1418"/>
                  </a:lnTo>
                  <a:lnTo>
                    <a:pt x="25" y="1342"/>
                  </a:lnTo>
                  <a:lnTo>
                    <a:pt x="11" y="1263"/>
                  </a:lnTo>
                  <a:lnTo>
                    <a:pt x="3" y="1185"/>
                  </a:lnTo>
                  <a:lnTo>
                    <a:pt x="0" y="1104"/>
                  </a:lnTo>
                  <a:lnTo>
                    <a:pt x="3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2"/>
                  </a:lnTo>
                  <a:lnTo>
                    <a:pt x="79" y="693"/>
                  </a:lnTo>
                  <a:lnTo>
                    <a:pt x="112" y="619"/>
                  </a:lnTo>
                  <a:lnTo>
                    <a:pt x="151" y="547"/>
                  </a:lnTo>
                  <a:lnTo>
                    <a:pt x="195" y="479"/>
                  </a:lnTo>
                  <a:lnTo>
                    <a:pt x="243" y="414"/>
                  </a:lnTo>
                  <a:lnTo>
                    <a:pt x="296" y="353"/>
                  </a:lnTo>
                  <a:lnTo>
                    <a:pt x="353" y="296"/>
                  </a:lnTo>
                  <a:lnTo>
                    <a:pt x="414" y="243"/>
                  </a:lnTo>
                  <a:lnTo>
                    <a:pt x="478" y="194"/>
                  </a:lnTo>
                  <a:lnTo>
                    <a:pt x="547" y="151"/>
                  </a:lnTo>
                  <a:lnTo>
                    <a:pt x="619" y="113"/>
                  </a:lnTo>
                  <a:lnTo>
                    <a:pt x="694" y="79"/>
                  </a:lnTo>
                  <a:lnTo>
                    <a:pt x="771" y="52"/>
                  </a:lnTo>
                  <a:lnTo>
                    <a:pt x="851" y="29"/>
                  </a:lnTo>
                  <a:lnTo>
                    <a:pt x="933" y="13"/>
                  </a:lnTo>
                  <a:lnTo>
                    <a:pt x="1018" y="3"/>
                  </a:lnTo>
                  <a:lnTo>
                    <a:pt x="1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>
              <a:off x="1362075" y="1401763"/>
              <a:ext cx="61913" cy="30163"/>
            </a:xfrm>
            <a:custGeom>
              <a:avLst/>
              <a:gdLst>
                <a:gd name="T0" fmla="*/ 104 w 429"/>
                <a:gd name="T1" fmla="*/ 0 h 208"/>
                <a:gd name="T2" fmla="*/ 326 w 429"/>
                <a:gd name="T3" fmla="*/ 0 h 208"/>
                <a:gd name="T4" fmla="*/ 350 w 429"/>
                <a:gd name="T5" fmla="*/ 4 h 208"/>
                <a:gd name="T6" fmla="*/ 371 w 429"/>
                <a:gd name="T7" fmla="*/ 11 h 208"/>
                <a:gd name="T8" fmla="*/ 391 w 429"/>
                <a:gd name="T9" fmla="*/ 23 h 208"/>
                <a:gd name="T10" fmla="*/ 407 w 429"/>
                <a:gd name="T11" fmla="*/ 39 h 208"/>
                <a:gd name="T12" fmla="*/ 420 w 429"/>
                <a:gd name="T13" fmla="*/ 58 h 208"/>
                <a:gd name="T14" fmla="*/ 427 w 429"/>
                <a:gd name="T15" fmla="*/ 81 h 208"/>
                <a:gd name="T16" fmla="*/ 429 w 429"/>
                <a:gd name="T17" fmla="*/ 104 h 208"/>
                <a:gd name="T18" fmla="*/ 427 w 429"/>
                <a:gd name="T19" fmla="*/ 128 h 208"/>
                <a:gd name="T20" fmla="*/ 420 w 429"/>
                <a:gd name="T21" fmla="*/ 150 h 208"/>
                <a:gd name="T22" fmla="*/ 407 w 429"/>
                <a:gd name="T23" fmla="*/ 169 h 208"/>
                <a:gd name="T24" fmla="*/ 391 w 429"/>
                <a:gd name="T25" fmla="*/ 185 h 208"/>
                <a:gd name="T26" fmla="*/ 371 w 429"/>
                <a:gd name="T27" fmla="*/ 198 h 208"/>
                <a:gd name="T28" fmla="*/ 350 w 429"/>
                <a:gd name="T29" fmla="*/ 205 h 208"/>
                <a:gd name="T30" fmla="*/ 326 w 429"/>
                <a:gd name="T31" fmla="*/ 208 h 208"/>
                <a:gd name="T32" fmla="*/ 104 w 429"/>
                <a:gd name="T33" fmla="*/ 208 h 208"/>
                <a:gd name="T34" fmla="*/ 81 w 429"/>
                <a:gd name="T35" fmla="*/ 205 h 208"/>
                <a:gd name="T36" fmla="*/ 58 w 429"/>
                <a:gd name="T37" fmla="*/ 198 h 208"/>
                <a:gd name="T38" fmla="*/ 39 w 429"/>
                <a:gd name="T39" fmla="*/ 185 h 208"/>
                <a:gd name="T40" fmla="*/ 23 w 429"/>
                <a:gd name="T41" fmla="*/ 169 h 208"/>
                <a:gd name="T42" fmla="*/ 11 w 429"/>
                <a:gd name="T43" fmla="*/ 150 h 208"/>
                <a:gd name="T44" fmla="*/ 3 w 429"/>
                <a:gd name="T45" fmla="*/ 128 h 208"/>
                <a:gd name="T46" fmla="*/ 0 w 429"/>
                <a:gd name="T47" fmla="*/ 104 h 208"/>
                <a:gd name="T48" fmla="*/ 3 w 429"/>
                <a:gd name="T49" fmla="*/ 81 h 208"/>
                <a:gd name="T50" fmla="*/ 11 w 429"/>
                <a:gd name="T51" fmla="*/ 58 h 208"/>
                <a:gd name="T52" fmla="*/ 23 w 429"/>
                <a:gd name="T53" fmla="*/ 39 h 208"/>
                <a:gd name="T54" fmla="*/ 39 w 429"/>
                <a:gd name="T55" fmla="*/ 23 h 208"/>
                <a:gd name="T56" fmla="*/ 58 w 429"/>
                <a:gd name="T57" fmla="*/ 11 h 208"/>
                <a:gd name="T58" fmla="*/ 81 w 429"/>
                <a:gd name="T59" fmla="*/ 4 h 208"/>
                <a:gd name="T60" fmla="*/ 104 w 429"/>
                <a:gd name="T6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9" h="208">
                  <a:moveTo>
                    <a:pt x="104" y="0"/>
                  </a:moveTo>
                  <a:lnTo>
                    <a:pt x="326" y="0"/>
                  </a:lnTo>
                  <a:lnTo>
                    <a:pt x="350" y="4"/>
                  </a:lnTo>
                  <a:lnTo>
                    <a:pt x="371" y="11"/>
                  </a:lnTo>
                  <a:lnTo>
                    <a:pt x="391" y="23"/>
                  </a:lnTo>
                  <a:lnTo>
                    <a:pt x="407" y="39"/>
                  </a:lnTo>
                  <a:lnTo>
                    <a:pt x="420" y="58"/>
                  </a:lnTo>
                  <a:lnTo>
                    <a:pt x="427" y="81"/>
                  </a:lnTo>
                  <a:lnTo>
                    <a:pt x="429" y="104"/>
                  </a:lnTo>
                  <a:lnTo>
                    <a:pt x="427" y="128"/>
                  </a:lnTo>
                  <a:lnTo>
                    <a:pt x="420" y="150"/>
                  </a:lnTo>
                  <a:lnTo>
                    <a:pt x="407" y="169"/>
                  </a:lnTo>
                  <a:lnTo>
                    <a:pt x="391" y="185"/>
                  </a:lnTo>
                  <a:lnTo>
                    <a:pt x="371" y="198"/>
                  </a:lnTo>
                  <a:lnTo>
                    <a:pt x="350" y="205"/>
                  </a:lnTo>
                  <a:lnTo>
                    <a:pt x="326" y="208"/>
                  </a:lnTo>
                  <a:lnTo>
                    <a:pt x="104" y="208"/>
                  </a:lnTo>
                  <a:lnTo>
                    <a:pt x="81" y="205"/>
                  </a:lnTo>
                  <a:lnTo>
                    <a:pt x="58" y="198"/>
                  </a:lnTo>
                  <a:lnTo>
                    <a:pt x="39" y="185"/>
                  </a:lnTo>
                  <a:lnTo>
                    <a:pt x="23" y="169"/>
                  </a:lnTo>
                  <a:lnTo>
                    <a:pt x="11" y="150"/>
                  </a:lnTo>
                  <a:lnTo>
                    <a:pt x="3" y="128"/>
                  </a:lnTo>
                  <a:lnTo>
                    <a:pt x="0" y="104"/>
                  </a:lnTo>
                  <a:lnTo>
                    <a:pt x="3" y="81"/>
                  </a:lnTo>
                  <a:lnTo>
                    <a:pt x="11" y="58"/>
                  </a:lnTo>
                  <a:lnTo>
                    <a:pt x="23" y="39"/>
                  </a:lnTo>
                  <a:lnTo>
                    <a:pt x="39" y="23"/>
                  </a:lnTo>
                  <a:lnTo>
                    <a:pt x="58" y="11"/>
                  </a:lnTo>
                  <a:lnTo>
                    <a:pt x="81" y="4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>
              <a:off x="1811338" y="1401763"/>
              <a:ext cx="61913" cy="30163"/>
            </a:xfrm>
            <a:custGeom>
              <a:avLst/>
              <a:gdLst>
                <a:gd name="T0" fmla="*/ 103 w 429"/>
                <a:gd name="T1" fmla="*/ 0 h 208"/>
                <a:gd name="T2" fmla="*/ 325 w 429"/>
                <a:gd name="T3" fmla="*/ 0 h 208"/>
                <a:gd name="T4" fmla="*/ 349 w 429"/>
                <a:gd name="T5" fmla="*/ 4 h 208"/>
                <a:gd name="T6" fmla="*/ 371 w 429"/>
                <a:gd name="T7" fmla="*/ 11 h 208"/>
                <a:gd name="T8" fmla="*/ 390 w 429"/>
                <a:gd name="T9" fmla="*/ 23 h 208"/>
                <a:gd name="T10" fmla="*/ 406 w 429"/>
                <a:gd name="T11" fmla="*/ 39 h 208"/>
                <a:gd name="T12" fmla="*/ 418 w 429"/>
                <a:gd name="T13" fmla="*/ 58 h 208"/>
                <a:gd name="T14" fmla="*/ 426 w 429"/>
                <a:gd name="T15" fmla="*/ 81 h 208"/>
                <a:gd name="T16" fmla="*/ 429 w 429"/>
                <a:gd name="T17" fmla="*/ 104 h 208"/>
                <a:gd name="T18" fmla="*/ 426 w 429"/>
                <a:gd name="T19" fmla="*/ 128 h 208"/>
                <a:gd name="T20" fmla="*/ 418 w 429"/>
                <a:gd name="T21" fmla="*/ 150 h 208"/>
                <a:gd name="T22" fmla="*/ 406 w 429"/>
                <a:gd name="T23" fmla="*/ 169 h 208"/>
                <a:gd name="T24" fmla="*/ 390 w 429"/>
                <a:gd name="T25" fmla="*/ 185 h 208"/>
                <a:gd name="T26" fmla="*/ 371 w 429"/>
                <a:gd name="T27" fmla="*/ 198 h 208"/>
                <a:gd name="T28" fmla="*/ 349 w 429"/>
                <a:gd name="T29" fmla="*/ 205 h 208"/>
                <a:gd name="T30" fmla="*/ 325 w 429"/>
                <a:gd name="T31" fmla="*/ 208 h 208"/>
                <a:gd name="T32" fmla="*/ 103 w 429"/>
                <a:gd name="T33" fmla="*/ 208 h 208"/>
                <a:gd name="T34" fmla="*/ 79 w 429"/>
                <a:gd name="T35" fmla="*/ 205 h 208"/>
                <a:gd name="T36" fmla="*/ 58 w 429"/>
                <a:gd name="T37" fmla="*/ 198 h 208"/>
                <a:gd name="T38" fmla="*/ 38 w 429"/>
                <a:gd name="T39" fmla="*/ 185 h 208"/>
                <a:gd name="T40" fmla="*/ 22 w 429"/>
                <a:gd name="T41" fmla="*/ 169 h 208"/>
                <a:gd name="T42" fmla="*/ 9 w 429"/>
                <a:gd name="T43" fmla="*/ 150 h 208"/>
                <a:gd name="T44" fmla="*/ 2 w 429"/>
                <a:gd name="T45" fmla="*/ 128 h 208"/>
                <a:gd name="T46" fmla="*/ 0 w 429"/>
                <a:gd name="T47" fmla="*/ 104 h 208"/>
                <a:gd name="T48" fmla="*/ 2 w 429"/>
                <a:gd name="T49" fmla="*/ 81 h 208"/>
                <a:gd name="T50" fmla="*/ 9 w 429"/>
                <a:gd name="T51" fmla="*/ 58 h 208"/>
                <a:gd name="T52" fmla="*/ 22 w 429"/>
                <a:gd name="T53" fmla="*/ 39 h 208"/>
                <a:gd name="T54" fmla="*/ 38 w 429"/>
                <a:gd name="T55" fmla="*/ 23 h 208"/>
                <a:gd name="T56" fmla="*/ 58 w 429"/>
                <a:gd name="T57" fmla="*/ 11 h 208"/>
                <a:gd name="T58" fmla="*/ 79 w 429"/>
                <a:gd name="T59" fmla="*/ 4 h 208"/>
                <a:gd name="T60" fmla="*/ 103 w 429"/>
                <a:gd name="T6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9" h="208">
                  <a:moveTo>
                    <a:pt x="103" y="0"/>
                  </a:moveTo>
                  <a:lnTo>
                    <a:pt x="325" y="0"/>
                  </a:lnTo>
                  <a:lnTo>
                    <a:pt x="349" y="4"/>
                  </a:lnTo>
                  <a:lnTo>
                    <a:pt x="371" y="11"/>
                  </a:lnTo>
                  <a:lnTo>
                    <a:pt x="390" y="23"/>
                  </a:lnTo>
                  <a:lnTo>
                    <a:pt x="406" y="39"/>
                  </a:lnTo>
                  <a:lnTo>
                    <a:pt x="418" y="58"/>
                  </a:lnTo>
                  <a:lnTo>
                    <a:pt x="426" y="81"/>
                  </a:lnTo>
                  <a:lnTo>
                    <a:pt x="429" y="104"/>
                  </a:lnTo>
                  <a:lnTo>
                    <a:pt x="426" y="128"/>
                  </a:lnTo>
                  <a:lnTo>
                    <a:pt x="418" y="150"/>
                  </a:lnTo>
                  <a:lnTo>
                    <a:pt x="406" y="169"/>
                  </a:lnTo>
                  <a:lnTo>
                    <a:pt x="390" y="185"/>
                  </a:lnTo>
                  <a:lnTo>
                    <a:pt x="371" y="198"/>
                  </a:lnTo>
                  <a:lnTo>
                    <a:pt x="349" y="205"/>
                  </a:lnTo>
                  <a:lnTo>
                    <a:pt x="325" y="208"/>
                  </a:lnTo>
                  <a:lnTo>
                    <a:pt x="103" y="208"/>
                  </a:lnTo>
                  <a:lnTo>
                    <a:pt x="79" y="205"/>
                  </a:lnTo>
                  <a:lnTo>
                    <a:pt x="58" y="198"/>
                  </a:lnTo>
                  <a:lnTo>
                    <a:pt x="38" y="185"/>
                  </a:lnTo>
                  <a:lnTo>
                    <a:pt x="22" y="169"/>
                  </a:lnTo>
                  <a:lnTo>
                    <a:pt x="9" y="150"/>
                  </a:lnTo>
                  <a:lnTo>
                    <a:pt x="2" y="128"/>
                  </a:lnTo>
                  <a:lnTo>
                    <a:pt x="0" y="104"/>
                  </a:lnTo>
                  <a:lnTo>
                    <a:pt x="2" y="81"/>
                  </a:lnTo>
                  <a:lnTo>
                    <a:pt x="9" y="58"/>
                  </a:lnTo>
                  <a:lnTo>
                    <a:pt x="22" y="39"/>
                  </a:lnTo>
                  <a:lnTo>
                    <a:pt x="38" y="23"/>
                  </a:lnTo>
                  <a:lnTo>
                    <a:pt x="58" y="11"/>
                  </a:lnTo>
                  <a:lnTo>
                    <a:pt x="79" y="4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>
              <a:off x="1393825" y="1506538"/>
              <a:ext cx="58738" cy="46038"/>
            </a:xfrm>
            <a:custGeom>
              <a:avLst/>
              <a:gdLst>
                <a:gd name="T0" fmla="*/ 290 w 401"/>
                <a:gd name="T1" fmla="*/ 0 h 318"/>
                <a:gd name="T2" fmla="*/ 313 w 401"/>
                <a:gd name="T3" fmla="*/ 1 h 318"/>
                <a:gd name="T4" fmla="*/ 334 w 401"/>
                <a:gd name="T5" fmla="*/ 7 h 318"/>
                <a:gd name="T6" fmla="*/ 354 w 401"/>
                <a:gd name="T7" fmla="*/ 18 h 318"/>
                <a:gd name="T8" fmla="*/ 373 w 401"/>
                <a:gd name="T9" fmla="*/ 33 h 318"/>
                <a:gd name="T10" fmla="*/ 387 w 401"/>
                <a:gd name="T11" fmla="*/ 51 h 318"/>
                <a:gd name="T12" fmla="*/ 396 w 401"/>
                <a:gd name="T13" fmla="*/ 74 h 318"/>
                <a:gd name="T14" fmla="*/ 401 w 401"/>
                <a:gd name="T15" fmla="*/ 96 h 318"/>
                <a:gd name="T16" fmla="*/ 400 w 401"/>
                <a:gd name="T17" fmla="*/ 119 h 318"/>
                <a:gd name="T18" fmla="*/ 393 w 401"/>
                <a:gd name="T19" fmla="*/ 141 h 318"/>
                <a:gd name="T20" fmla="*/ 382 w 401"/>
                <a:gd name="T21" fmla="*/ 162 h 318"/>
                <a:gd name="T22" fmla="*/ 367 w 401"/>
                <a:gd name="T23" fmla="*/ 179 h 318"/>
                <a:gd name="T24" fmla="*/ 348 w 401"/>
                <a:gd name="T25" fmla="*/ 194 h 318"/>
                <a:gd name="T26" fmla="*/ 156 w 401"/>
                <a:gd name="T27" fmla="*/ 305 h 318"/>
                <a:gd name="T28" fmla="*/ 139 w 401"/>
                <a:gd name="T29" fmla="*/ 312 h 318"/>
                <a:gd name="T30" fmla="*/ 122 w 401"/>
                <a:gd name="T31" fmla="*/ 317 h 318"/>
                <a:gd name="T32" fmla="*/ 104 w 401"/>
                <a:gd name="T33" fmla="*/ 318 h 318"/>
                <a:gd name="T34" fmla="*/ 83 w 401"/>
                <a:gd name="T35" fmla="*/ 316 h 318"/>
                <a:gd name="T36" fmla="*/ 63 w 401"/>
                <a:gd name="T37" fmla="*/ 310 h 318"/>
                <a:gd name="T38" fmla="*/ 44 w 401"/>
                <a:gd name="T39" fmla="*/ 299 h 318"/>
                <a:gd name="T40" fmla="*/ 27 w 401"/>
                <a:gd name="T41" fmla="*/ 285 h 318"/>
                <a:gd name="T42" fmla="*/ 14 w 401"/>
                <a:gd name="T43" fmla="*/ 267 h 318"/>
                <a:gd name="T44" fmla="*/ 5 w 401"/>
                <a:gd name="T45" fmla="*/ 244 h 318"/>
                <a:gd name="T46" fmla="*/ 0 w 401"/>
                <a:gd name="T47" fmla="*/ 222 h 318"/>
                <a:gd name="T48" fmla="*/ 1 w 401"/>
                <a:gd name="T49" fmla="*/ 199 h 318"/>
                <a:gd name="T50" fmla="*/ 8 w 401"/>
                <a:gd name="T51" fmla="*/ 177 h 318"/>
                <a:gd name="T52" fmla="*/ 19 w 401"/>
                <a:gd name="T53" fmla="*/ 156 h 318"/>
                <a:gd name="T54" fmla="*/ 34 w 401"/>
                <a:gd name="T55" fmla="*/ 139 h 318"/>
                <a:gd name="T56" fmla="*/ 52 w 401"/>
                <a:gd name="T57" fmla="*/ 125 h 318"/>
                <a:gd name="T58" fmla="*/ 245 w 401"/>
                <a:gd name="T59" fmla="*/ 14 h 318"/>
                <a:gd name="T60" fmla="*/ 266 w 401"/>
                <a:gd name="T61" fmla="*/ 4 h 318"/>
                <a:gd name="T62" fmla="*/ 290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290" y="0"/>
                  </a:moveTo>
                  <a:lnTo>
                    <a:pt x="313" y="1"/>
                  </a:lnTo>
                  <a:lnTo>
                    <a:pt x="334" y="7"/>
                  </a:lnTo>
                  <a:lnTo>
                    <a:pt x="354" y="18"/>
                  </a:lnTo>
                  <a:lnTo>
                    <a:pt x="373" y="33"/>
                  </a:lnTo>
                  <a:lnTo>
                    <a:pt x="387" y="51"/>
                  </a:lnTo>
                  <a:lnTo>
                    <a:pt x="396" y="74"/>
                  </a:lnTo>
                  <a:lnTo>
                    <a:pt x="401" y="96"/>
                  </a:lnTo>
                  <a:lnTo>
                    <a:pt x="400" y="119"/>
                  </a:lnTo>
                  <a:lnTo>
                    <a:pt x="393" y="141"/>
                  </a:lnTo>
                  <a:lnTo>
                    <a:pt x="382" y="162"/>
                  </a:lnTo>
                  <a:lnTo>
                    <a:pt x="367" y="179"/>
                  </a:lnTo>
                  <a:lnTo>
                    <a:pt x="348" y="194"/>
                  </a:lnTo>
                  <a:lnTo>
                    <a:pt x="156" y="305"/>
                  </a:lnTo>
                  <a:lnTo>
                    <a:pt x="139" y="312"/>
                  </a:lnTo>
                  <a:lnTo>
                    <a:pt x="122" y="317"/>
                  </a:lnTo>
                  <a:lnTo>
                    <a:pt x="104" y="318"/>
                  </a:lnTo>
                  <a:lnTo>
                    <a:pt x="83" y="316"/>
                  </a:lnTo>
                  <a:lnTo>
                    <a:pt x="63" y="310"/>
                  </a:lnTo>
                  <a:lnTo>
                    <a:pt x="44" y="299"/>
                  </a:lnTo>
                  <a:lnTo>
                    <a:pt x="27" y="285"/>
                  </a:lnTo>
                  <a:lnTo>
                    <a:pt x="14" y="267"/>
                  </a:lnTo>
                  <a:lnTo>
                    <a:pt x="5" y="244"/>
                  </a:lnTo>
                  <a:lnTo>
                    <a:pt x="0" y="222"/>
                  </a:lnTo>
                  <a:lnTo>
                    <a:pt x="1" y="199"/>
                  </a:lnTo>
                  <a:lnTo>
                    <a:pt x="8" y="177"/>
                  </a:lnTo>
                  <a:lnTo>
                    <a:pt x="19" y="156"/>
                  </a:lnTo>
                  <a:lnTo>
                    <a:pt x="34" y="139"/>
                  </a:lnTo>
                  <a:lnTo>
                    <a:pt x="52" y="125"/>
                  </a:lnTo>
                  <a:lnTo>
                    <a:pt x="245" y="14"/>
                  </a:lnTo>
                  <a:lnTo>
                    <a:pt x="266" y="4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6" name="Freeform 72"/>
            <p:cNvSpPr>
              <a:spLocks/>
            </p:cNvSpPr>
            <p:nvPr/>
          </p:nvSpPr>
          <p:spPr bwMode="auto">
            <a:xfrm>
              <a:off x="1782763" y="1281113"/>
              <a:ext cx="58738" cy="46038"/>
            </a:xfrm>
            <a:custGeom>
              <a:avLst/>
              <a:gdLst>
                <a:gd name="T0" fmla="*/ 290 w 401"/>
                <a:gd name="T1" fmla="*/ 0 h 318"/>
                <a:gd name="T2" fmla="*/ 313 w 401"/>
                <a:gd name="T3" fmla="*/ 0 h 318"/>
                <a:gd name="T4" fmla="*/ 334 w 401"/>
                <a:gd name="T5" fmla="*/ 7 h 318"/>
                <a:gd name="T6" fmla="*/ 355 w 401"/>
                <a:gd name="T7" fmla="*/ 18 h 318"/>
                <a:gd name="T8" fmla="*/ 373 w 401"/>
                <a:gd name="T9" fmla="*/ 33 h 318"/>
                <a:gd name="T10" fmla="*/ 387 w 401"/>
                <a:gd name="T11" fmla="*/ 52 h 318"/>
                <a:gd name="T12" fmla="*/ 396 w 401"/>
                <a:gd name="T13" fmla="*/ 73 h 318"/>
                <a:gd name="T14" fmla="*/ 401 w 401"/>
                <a:gd name="T15" fmla="*/ 96 h 318"/>
                <a:gd name="T16" fmla="*/ 400 w 401"/>
                <a:gd name="T17" fmla="*/ 120 h 318"/>
                <a:gd name="T18" fmla="*/ 393 w 401"/>
                <a:gd name="T19" fmla="*/ 141 h 318"/>
                <a:gd name="T20" fmla="*/ 383 w 401"/>
                <a:gd name="T21" fmla="*/ 161 h 318"/>
                <a:gd name="T22" fmla="*/ 367 w 401"/>
                <a:gd name="T23" fmla="*/ 179 h 318"/>
                <a:gd name="T24" fmla="*/ 349 w 401"/>
                <a:gd name="T25" fmla="*/ 194 h 318"/>
                <a:gd name="T26" fmla="*/ 156 w 401"/>
                <a:gd name="T27" fmla="*/ 304 h 318"/>
                <a:gd name="T28" fmla="*/ 140 w 401"/>
                <a:gd name="T29" fmla="*/ 313 h 318"/>
                <a:gd name="T30" fmla="*/ 122 w 401"/>
                <a:gd name="T31" fmla="*/ 317 h 318"/>
                <a:gd name="T32" fmla="*/ 105 w 401"/>
                <a:gd name="T33" fmla="*/ 318 h 318"/>
                <a:gd name="T34" fmla="*/ 83 w 401"/>
                <a:gd name="T35" fmla="*/ 316 h 318"/>
                <a:gd name="T36" fmla="*/ 63 w 401"/>
                <a:gd name="T37" fmla="*/ 310 h 318"/>
                <a:gd name="T38" fmla="*/ 44 w 401"/>
                <a:gd name="T39" fmla="*/ 299 h 318"/>
                <a:gd name="T40" fmla="*/ 28 w 401"/>
                <a:gd name="T41" fmla="*/ 285 h 318"/>
                <a:gd name="T42" fmla="*/ 14 w 401"/>
                <a:gd name="T43" fmla="*/ 267 h 318"/>
                <a:gd name="T44" fmla="*/ 5 w 401"/>
                <a:gd name="T45" fmla="*/ 244 h 318"/>
                <a:gd name="T46" fmla="*/ 0 w 401"/>
                <a:gd name="T47" fmla="*/ 222 h 318"/>
                <a:gd name="T48" fmla="*/ 1 w 401"/>
                <a:gd name="T49" fmla="*/ 199 h 318"/>
                <a:gd name="T50" fmla="*/ 8 w 401"/>
                <a:gd name="T51" fmla="*/ 176 h 318"/>
                <a:gd name="T52" fmla="*/ 19 w 401"/>
                <a:gd name="T53" fmla="*/ 157 h 318"/>
                <a:gd name="T54" fmla="*/ 34 w 401"/>
                <a:gd name="T55" fmla="*/ 139 h 318"/>
                <a:gd name="T56" fmla="*/ 53 w 401"/>
                <a:gd name="T57" fmla="*/ 125 h 318"/>
                <a:gd name="T58" fmla="*/ 245 w 401"/>
                <a:gd name="T59" fmla="*/ 13 h 318"/>
                <a:gd name="T60" fmla="*/ 267 w 401"/>
                <a:gd name="T61" fmla="*/ 4 h 318"/>
                <a:gd name="T62" fmla="*/ 290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290" y="0"/>
                  </a:moveTo>
                  <a:lnTo>
                    <a:pt x="313" y="0"/>
                  </a:lnTo>
                  <a:lnTo>
                    <a:pt x="334" y="7"/>
                  </a:lnTo>
                  <a:lnTo>
                    <a:pt x="355" y="18"/>
                  </a:lnTo>
                  <a:lnTo>
                    <a:pt x="373" y="33"/>
                  </a:lnTo>
                  <a:lnTo>
                    <a:pt x="387" y="52"/>
                  </a:lnTo>
                  <a:lnTo>
                    <a:pt x="396" y="73"/>
                  </a:lnTo>
                  <a:lnTo>
                    <a:pt x="401" y="96"/>
                  </a:lnTo>
                  <a:lnTo>
                    <a:pt x="400" y="120"/>
                  </a:lnTo>
                  <a:lnTo>
                    <a:pt x="393" y="141"/>
                  </a:lnTo>
                  <a:lnTo>
                    <a:pt x="383" y="161"/>
                  </a:lnTo>
                  <a:lnTo>
                    <a:pt x="367" y="179"/>
                  </a:lnTo>
                  <a:lnTo>
                    <a:pt x="349" y="194"/>
                  </a:lnTo>
                  <a:lnTo>
                    <a:pt x="156" y="304"/>
                  </a:lnTo>
                  <a:lnTo>
                    <a:pt x="140" y="313"/>
                  </a:lnTo>
                  <a:lnTo>
                    <a:pt x="122" y="317"/>
                  </a:lnTo>
                  <a:lnTo>
                    <a:pt x="105" y="318"/>
                  </a:lnTo>
                  <a:lnTo>
                    <a:pt x="83" y="316"/>
                  </a:lnTo>
                  <a:lnTo>
                    <a:pt x="63" y="310"/>
                  </a:lnTo>
                  <a:lnTo>
                    <a:pt x="44" y="299"/>
                  </a:lnTo>
                  <a:lnTo>
                    <a:pt x="28" y="285"/>
                  </a:lnTo>
                  <a:lnTo>
                    <a:pt x="14" y="267"/>
                  </a:lnTo>
                  <a:lnTo>
                    <a:pt x="5" y="244"/>
                  </a:lnTo>
                  <a:lnTo>
                    <a:pt x="0" y="222"/>
                  </a:lnTo>
                  <a:lnTo>
                    <a:pt x="1" y="199"/>
                  </a:lnTo>
                  <a:lnTo>
                    <a:pt x="8" y="176"/>
                  </a:lnTo>
                  <a:lnTo>
                    <a:pt x="19" y="157"/>
                  </a:lnTo>
                  <a:lnTo>
                    <a:pt x="34" y="139"/>
                  </a:lnTo>
                  <a:lnTo>
                    <a:pt x="53" y="125"/>
                  </a:lnTo>
                  <a:lnTo>
                    <a:pt x="245" y="13"/>
                  </a:lnTo>
                  <a:lnTo>
                    <a:pt x="267" y="4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7" name="Freeform 73"/>
            <p:cNvSpPr>
              <a:spLocks/>
            </p:cNvSpPr>
            <p:nvPr/>
          </p:nvSpPr>
          <p:spPr bwMode="auto">
            <a:xfrm>
              <a:off x="1782763" y="1506538"/>
              <a:ext cx="58738" cy="46038"/>
            </a:xfrm>
            <a:custGeom>
              <a:avLst/>
              <a:gdLst>
                <a:gd name="T0" fmla="*/ 111 w 401"/>
                <a:gd name="T1" fmla="*/ 0 h 318"/>
                <a:gd name="T2" fmla="*/ 135 w 401"/>
                <a:gd name="T3" fmla="*/ 4 h 318"/>
                <a:gd name="T4" fmla="*/ 156 w 401"/>
                <a:gd name="T5" fmla="*/ 14 h 318"/>
                <a:gd name="T6" fmla="*/ 349 w 401"/>
                <a:gd name="T7" fmla="*/ 125 h 318"/>
                <a:gd name="T8" fmla="*/ 367 w 401"/>
                <a:gd name="T9" fmla="*/ 139 h 318"/>
                <a:gd name="T10" fmla="*/ 383 w 401"/>
                <a:gd name="T11" fmla="*/ 156 h 318"/>
                <a:gd name="T12" fmla="*/ 393 w 401"/>
                <a:gd name="T13" fmla="*/ 177 h 318"/>
                <a:gd name="T14" fmla="*/ 400 w 401"/>
                <a:gd name="T15" fmla="*/ 199 h 318"/>
                <a:gd name="T16" fmla="*/ 401 w 401"/>
                <a:gd name="T17" fmla="*/ 222 h 318"/>
                <a:gd name="T18" fmla="*/ 396 w 401"/>
                <a:gd name="T19" fmla="*/ 244 h 318"/>
                <a:gd name="T20" fmla="*/ 387 w 401"/>
                <a:gd name="T21" fmla="*/ 267 h 318"/>
                <a:gd name="T22" fmla="*/ 374 w 401"/>
                <a:gd name="T23" fmla="*/ 285 h 318"/>
                <a:gd name="T24" fmla="*/ 357 w 401"/>
                <a:gd name="T25" fmla="*/ 299 h 318"/>
                <a:gd name="T26" fmla="*/ 338 w 401"/>
                <a:gd name="T27" fmla="*/ 310 h 318"/>
                <a:gd name="T28" fmla="*/ 318 w 401"/>
                <a:gd name="T29" fmla="*/ 316 h 318"/>
                <a:gd name="T30" fmla="*/ 297 w 401"/>
                <a:gd name="T31" fmla="*/ 318 h 318"/>
                <a:gd name="T32" fmla="*/ 279 w 401"/>
                <a:gd name="T33" fmla="*/ 317 h 318"/>
                <a:gd name="T34" fmla="*/ 262 w 401"/>
                <a:gd name="T35" fmla="*/ 312 h 318"/>
                <a:gd name="T36" fmla="*/ 245 w 401"/>
                <a:gd name="T37" fmla="*/ 305 h 318"/>
                <a:gd name="T38" fmla="*/ 53 w 401"/>
                <a:gd name="T39" fmla="*/ 194 h 318"/>
                <a:gd name="T40" fmla="*/ 34 w 401"/>
                <a:gd name="T41" fmla="*/ 179 h 318"/>
                <a:gd name="T42" fmla="*/ 19 w 401"/>
                <a:gd name="T43" fmla="*/ 162 h 318"/>
                <a:gd name="T44" fmla="*/ 8 w 401"/>
                <a:gd name="T45" fmla="*/ 141 h 318"/>
                <a:gd name="T46" fmla="*/ 1 w 401"/>
                <a:gd name="T47" fmla="*/ 119 h 318"/>
                <a:gd name="T48" fmla="*/ 0 w 401"/>
                <a:gd name="T49" fmla="*/ 96 h 318"/>
                <a:gd name="T50" fmla="*/ 5 w 401"/>
                <a:gd name="T51" fmla="*/ 74 h 318"/>
                <a:gd name="T52" fmla="*/ 14 w 401"/>
                <a:gd name="T53" fmla="*/ 51 h 318"/>
                <a:gd name="T54" fmla="*/ 28 w 401"/>
                <a:gd name="T55" fmla="*/ 33 h 318"/>
                <a:gd name="T56" fmla="*/ 47 w 401"/>
                <a:gd name="T57" fmla="*/ 18 h 318"/>
                <a:gd name="T58" fmla="*/ 67 w 401"/>
                <a:gd name="T59" fmla="*/ 7 h 318"/>
                <a:gd name="T60" fmla="*/ 88 w 401"/>
                <a:gd name="T61" fmla="*/ 1 h 318"/>
                <a:gd name="T62" fmla="*/ 111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111" y="0"/>
                  </a:moveTo>
                  <a:lnTo>
                    <a:pt x="135" y="4"/>
                  </a:lnTo>
                  <a:lnTo>
                    <a:pt x="156" y="14"/>
                  </a:lnTo>
                  <a:lnTo>
                    <a:pt x="349" y="125"/>
                  </a:lnTo>
                  <a:lnTo>
                    <a:pt x="367" y="139"/>
                  </a:lnTo>
                  <a:lnTo>
                    <a:pt x="383" y="156"/>
                  </a:lnTo>
                  <a:lnTo>
                    <a:pt x="393" y="177"/>
                  </a:lnTo>
                  <a:lnTo>
                    <a:pt x="400" y="199"/>
                  </a:lnTo>
                  <a:lnTo>
                    <a:pt x="401" y="222"/>
                  </a:lnTo>
                  <a:lnTo>
                    <a:pt x="396" y="244"/>
                  </a:lnTo>
                  <a:lnTo>
                    <a:pt x="387" y="267"/>
                  </a:lnTo>
                  <a:lnTo>
                    <a:pt x="374" y="285"/>
                  </a:lnTo>
                  <a:lnTo>
                    <a:pt x="357" y="299"/>
                  </a:lnTo>
                  <a:lnTo>
                    <a:pt x="338" y="310"/>
                  </a:lnTo>
                  <a:lnTo>
                    <a:pt x="318" y="316"/>
                  </a:lnTo>
                  <a:lnTo>
                    <a:pt x="297" y="318"/>
                  </a:lnTo>
                  <a:lnTo>
                    <a:pt x="279" y="317"/>
                  </a:lnTo>
                  <a:lnTo>
                    <a:pt x="262" y="312"/>
                  </a:lnTo>
                  <a:lnTo>
                    <a:pt x="245" y="305"/>
                  </a:lnTo>
                  <a:lnTo>
                    <a:pt x="53" y="194"/>
                  </a:lnTo>
                  <a:lnTo>
                    <a:pt x="34" y="179"/>
                  </a:lnTo>
                  <a:lnTo>
                    <a:pt x="19" y="162"/>
                  </a:lnTo>
                  <a:lnTo>
                    <a:pt x="8" y="141"/>
                  </a:lnTo>
                  <a:lnTo>
                    <a:pt x="1" y="119"/>
                  </a:lnTo>
                  <a:lnTo>
                    <a:pt x="0" y="96"/>
                  </a:lnTo>
                  <a:lnTo>
                    <a:pt x="5" y="74"/>
                  </a:lnTo>
                  <a:lnTo>
                    <a:pt x="14" y="51"/>
                  </a:lnTo>
                  <a:lnTo>
                    <a:pt x="28" y="33"/>
                  </a:lnTo>
                  <a:lnTo>
                    <a:pt x="47" y="18"/>
                  </a:lnTo>
                  <a:lnTo>
                    <a:pt x="67" y="7"/>
                  </a:lnTo>
                  <a:lnTo>
                    <a:pt x="88" y="1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8" name="Freeform 74"/>
            <p:cNvSpPr>
              <a:spLocks/>
            </p:cNvSpPr>
            <p:nvPr/>
          </p:nvSpPr>
          <p:spPr bwMode="auto">
            <a:xfrm>
              <a:off x="1393825" y="1281113"/>
              <a:ext cx="58738" cy="46038"/>
            </a:xfrm>
            <a:custGeom>
              <a:avLst/>
              <a:gdLst>
                <a:gd name="T0" fmla="*/ 111 w 401"/>
                <a:gd name="T1" fmla="*/ 0 h 318"/>
                <a:gd name="T2" fmla="*/ 134 w 401"/>
                <a:gd name="T3" fmla="*/ 4 h 318"/>
                <a:gd name="T4" fmla="*/ 156 w 401"/>
                <a:gd name="T5" fmla="*/ 13 h 318"/>
                <a:gd name="T6" fmla="*/ 348 w 401"/>
                <a:gd name="T7" fmla="*/ 125 h 318"/>
                <a:gd name="T8" fmla="*/ 367 w 401"/>
                <a:gd name="T9" fmla="*/ 139 h 318"/>
                <a:gd name="T10" fmla="*/ 382 w 401"/>
                <a:gd name="T11" fmla="*/ 157 h 318"/>
                <a:gd name="T12" fmla="*/ 393 w 401"/>
                <a:gd name="T13" fmla="*/ 176 h 318"/>
                <a:gd name="T14" fmla="*/ 400 w 401"/>
                <a:gd name="T15" fmla="*/ 199 h 318"/>
                <a:gd name="T16" fmla="*/ 401 w 401"/>
                <a:gd name="T17" fmla="*/ 222 h 318"/>
                <a:gd name="T18" fmla="*/ 396 w 401"/>
                <a:gd name="T19" fmla="*/ 244 h 318"/>
                <a:gd name="T20" fmla="*/ 387 w 401"/>
                <a:gd name="T21" fmla="*/ 267 h 318"/>
                <a:gd name="T22" fmla="*/ 373 w 401"/>
                <a:gd name="T23" fmla="*/ 285 h 318"/>
                <a:gd name="T24" fmla="*/ 357 w 401"/>
                <a:gd name="T25" fmla="*/ 299 h 318"/>
                <a:gd name="T26" fmla="*/ 338 w 401"/>
                <a:gd name="T27" fmla="*/ 310 h 318"/>
                <a:gd name="T28" fmla="*/ 318 w 401"/>
                <a:gd name="T29" fmla="*/ 316 h 318"/>
                <a:gd name="T30" fmla="*/ 296 w 401"/>
                <a:gd name="T31" fmla="*/ 318 h 318"/>
                <a:gd name="T32" fmla="*/ 279 w 401"/>
                <a:gd name="T33" fmla="*/ 317 h 318"/>
                <a:gd name="T34" fmla="*/ 261 w 401"/>
                <a:gd name="T35" fmla="*/ 313 h 318"/>
                <a:gd name="T36" fmla="*/ 245 w 401"/>
                <a:gd name="T37" fmla="*/ 304 h 318"/>
                <a:gd name="T38" fmla="*/ 52 w 401"/>
                <a:gd name="T39" fmla="*/ 194 h 318"/>
                <a:gd name="T40" fmla="*/ 34 w 401"/>
                <a:gd name="T41" fmla="*/ 179 h 318"/>
                <a:gd name="T42" fmla="*/ 19 w 401"/>
                <a:gd name="T43" fmla="*/ 161 h 318"/>
                <a:gd name="T44" fmla="*/ 8 w 401"/>
                <a:gd name="T45" fmla="*/ 141 h 318"/>
                <a:gd name="T46" fmla="*/ 1 w 401"/>
                <a:gd name="T47" fmla="*/ 120 h 318"/>
                <a:gd name="T48" fmla="*/ 0 w 401"/>
                <a:gd name="T49" fmla="*/ 96 h 318"/>
                <a:gd name="T50" fmla="*/ 5 w 401"/>
                <a:gd name="T51" fmla="*/ 73 h 318"/>
                <a:gd name="T52" fmla="*/ 14 w 401"/>
                <a:gd name="T53" fmla="*/ 52 h 318"/>
                <a:gd name="T54" fmla="*/ 28 w 401"/>
                <a:gd name="T55" fmla="*/ 33 h 318"/>
                <a:gd name="T56" fmla="*/ 46 w 401"/>
                <a:gd name="T57" fmla="*/ 18 h 318"/>
                <a:gd name="T58" fmla="*/ 67 w 401"/>
                <a:gd name="T59" fmla="*/ 7 h 318"/>
                <a:gd name="T60" fmla="*/ 88 w 401"/>
                <a:gd name="T61" fmla="*/ 0 h 318"/>
                <a:gd name="T62" fmla="*/ 111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111" y="0"/>
                  </a:moveTo>
                  <a:lnTo>
                    <a:pt x="134" y="4"/>
                  </a:lnTo>
                  <a:lnTo>
                    <a:pt x="156" y="13"/>
                  </a:lnTo>
                  <a:lnTo>
                    <a:pt x="348" y="125"/>
                  </a:lnTo>
                  <a:lnTo>
                    <a:pt x="367" y="139"/>
                  </a:lnTo>
                  <a:lnTo>
                    <a:pt x="382" y="157"/>
                  </a:lnTo>
                  <a:lnTo>
                    <a:pt x="393" y="176"/>
                  </a:lnTo>
                  <a:lnTo>
                    <a:pt x="400" y="199"/>
                  </a:lnTo>
                  <a:lnTo>
                    <a:pt x="401" y="222"/>
                  </a:lnTo>
                  <a:lnTo>
                    <a:pt x="396" y="244"/>
                  </a:lnTo>
                  <a:lnTo>
                    <a:pt x="387" y="267"/>
                  </a:lnTo>
                  <a:lnTo>
                    <a:pt x="373" y="285"/>
                  </a:lnTo>
                  <a:lnTo>
                    <a:pt x="357" y="299"/>
                  </a:lnTo>
                  <a:lnTo>
                    <a:pt x="338" y="310"/>
                  </a:lnTo>
                  <a:lnTo>
                    <a:pt x="318" y="316"/>
                  </a:lnTo>
                  <a:lnTo>
                    <a:pt x="296" y="318"/>
                  </a:lnTo>
                  <a:lnTo>
                    <a:pt x="279" y="317"/>
                  </a:lnTo>
                  <a:lnTo>
                    <a:pt x="261" y="313"/>
                  </a:lnTo>
                  <a:lnTo>
                    <a:pt x="245" y="304"/>
                  </a:lnTo>
                  <a:lnTo>
                    <a:pt x="52" y="194"/>
                  </a:lnTo>
                  <a:lnTo>
                    <a:pt x="34" y="179"/>
                  </a:lnTo>
                  <a:lnTo>
                    <a:pt x="19" y="161"/>
                  </a:lnTo>
                  <a:lnTo>
                    <a:pt x="8" y="141"/>
                  </a:lnTo>
                  <a:lnTo>
                    <a:pt x="1" y="120"/>
                  </a:lnTo>
                  <a:lnTo>
                    <a:pt x="0" y="96"/>
                  </a:lnTo>
                  <a:lnTo>
                    <a:pt x="5" y="73"/>
                  </a:lnTo>
                  <a:lnTo>
                    <a:pt x="14" y="52"/>
                  </a:lnTo>
                  <a:lnTo>
                    <a:pt x="28" y="33"/>
                  </a:lnTo>
                  <a:lnTo>
                    <a:pt x="46" y="18"/>
                  </a:lnTo>
                  <a:lnTo>
                    <a:pt x="67" y="7"/>
                  </a:lnTo>
                  <a:lnTo>
                    <a:pt x="88" y="0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195582" y="2171071"/>
            <a:ext cx="123704" cy="123703"/>
            <a:chOff x="8424863" y="328613"/>
            <a:chExt cx="511175" cy="511175"/>
          </a:xfrm>
          <a:solidFill>
            <a:schemeClr val="bg1"/>
          </a:solidFill>
        </p:grpSpPr>
        <p:sp>
          <p:nvSpPr>
            <p:cNvPr id="79" name="Freeform 73"/>
            <p:cNvSpPr>
              <a:spLocks noEditPoints="1"/>
            </p:cNvSpPr>
            <p:nvPr/>
          </p:nvSpPr>
          <p:spPr bwMode="auto">
            <a:xfrm>
              <a:off x="8424863" y="328613"/>
              <a:ext cx="511175" cy="511175"/>
            </a:xfrm>
            <a:custGeom>
              <a:avLst/>
              <a:gdLst>
                <a:gd name="T0" fmla="*/ 844 w 3542"/>
                <a:gd name="T1" fmla="*/ 2844 h 3542"/>
                <a:gd name="T2" fmla="*/ 991 w 3542"/>
                <a:gd name="T3" fmla="*/ 2698 h 3542"/>
                <a:gd name="T4" fmla="*/ 992 w 3542"/>
                <a:gd name="T5" fmla="*/ 2403 h 3542"/>
                <a:gd name="T6" fmla="*/ 1816 w 3542"/>
                <a:gd name="T7" fmla="*/ 237 h 3542"/>
                <a:gd name="T8" fmla="*/ 1487 w 3542"/>
                <a:gd name="T9" fmla="*/ 364 h 3542"/>
                <a:gd name="T10" fmla="*/ 1210 w 3542"/>
                <a:gd name="T11" fmla="*/ 573 h 3542"/>
                <a:gd name="T12" fmla="*/ 999 w 3542"/>
                <a:gd name="T13" fmla="*/ 850 h 3542"/>
                <a:gd name="T14" fmla="*/ 874 w 3542"/>
                <a:gd name="T15" fmla="*/ 1180 h 3542"/>
                <a:gd name="T16" fmla="*/ 848 w 3542"/>
                <a:gd name="T17" fmla="*/ 1546 h 3542"/>
                <a:gd name="T18" fmla="*/ 925 w 3542"/>
                <a:gd name="T19" fmla="*/ 1896 h 3542"/>
                <a:gd name="T20" fmla="*/ 1095 w 3542"/>
                <a:gd name="T21" fmla="*/ 2201 h 3542"/>
                <a:gd name="T22" fmla="*/ 1341 w 3542"/>
                <a:gd name="T23" fmla="*/ 2447 h 3542"/>
                <a:gd name="T24" fmla="*/ 1646 w 3542"/>
                <a:gd name="T25" fmla="*/ 2617 h 3542"/>
                <a:gd name="T26" fmla="*/ 1996 w 3542"/>
                <a:gd name="T27" fmla="*/ 2694 h 3542"/>
                <a:gd name="T28" fmla="*/ 2362 w 3542"/>
                <a:gd name="T29" fmla="*/ 2668 h 3542"/>
                <a:gd name="T30" fmla="*/ 2692 w 3542"/>
                <a:gd name="T31" fmla="*/ 2543 h 3542"/>
                <a:gd name="T32" fmla="*/ 2969 w 3542"/>
                <a:gd name="T33" fmla="*/ 2332 h 3542"/>
                <a:gd name="T34" fmla="*/ 3178 w 3542"/>
                <a:gd name="T35" fmla="*/ 2055 h 3542"/>
                <a:gd name="T36" fmla="*/ 3305 w 3542"/>
                <a:gd name="T37" fmla="*/ 1726 h 3542"/>
                <a:gd name="T38" fmla="*/ 3331 w 3542"/>
                <a:gd name="T39" fmla="*/ 1360 h 3542"/>
                <a:gd name="T40" fmla="*/ 3253 w 3542"/>
                <a:gd name="T41" fmla="*/ 1010 h 3542"/>
                <a:gd name="T42" fmla="*/ 3084 w 3542"/>
                <a:gd name="T43" fmla="*/ 704 h 3542"/>
                <a:gd name="T44" fmla="*/ 2838 w 3542"/>
                <a:gd name="T45" fmla="*/ 458 h 3542"/>
                <a:gd name="T46" fmla="*/ 2532 w 3542"/>
                <a:gd name="T47" fmla="*/ 289 h 3542"/>
                <a:gd name="T48" fmla="*/ 2182 w 3542"/>
                <a:gd name="T49" fmla="*/ 211 h 3542"/>
                <a:gd name="T50" fmla="*/ 2286 w 3542"/>
                <a:gd name="T51" fmla="*/ 13 h 3542"/>
                <a:gd name="T52" fmla="*/ 2654 w 3542"/>
                <a:gd name="T53" fmla="*/ 115 h 3542"/>
                <a:gd name="T54" fmla="*/ 2976 w 3542"/>
                <a:gd name="T55" fmla="*/ 303 h 3542"/>
                <a:gd name="T56" fmla="*/ 3239 w 3542"/>
                <a:gd name="T57" fmla="*/ 566 h 3542"/>
                <a:gd name="T58" fmla="*/ 3427 w 3542"/>
                <a:gd name="T59" fmla="*/ 888 h 3542"/>
                <a:gd name="T60" fmla="*/ 3529 w 3542"/>
                <a:gd name="T61" fmla="*/ 1256 h 3542"/>
                <a:gd name="T62" fmla="*/ 3529 w 3542"/>
                <a:gd name="T63" fmla="*/ 1650 h 3542"/>
                <a:gd name="T64" fmla="*/ 3427 w 3542"/>
                <a:gd name="T65" fmla="*/ 2018 h 3542"/>
                <a:gd name="T66" fmla="*/ 3239 w 3542"/>
                <a:gd name="T67" fmla="*/ 2340 h 3542"/>
                <a:gd name="T68" fmla="*/ 2976 w 3542"/>
                <a:gd name="T69" fmla="*/ 2603 h 3542"/>
                <a:gd name="T70" fmla="*/ 2654 w 3542"/>
                <a:gd name="T71" fmla="*/ 2791 h 3542"/>
                <a:gd name="T72" fmla="*/ 2286 w 3542"/>
                <a:gd name="T73" fmla="*/ 2893 h 3542"/>
                <a:gd name="T74" fmla="*/ 1900 w 3542"/>
                <a:gd name="T75" fmla="*/ 2894 h 3542"/>
                <a:gd name="T76" fmla="*/ 1546 w 3542"/>
                <a:gd name="T77" fmla="*/ 2800 h 3542"/>
                <a:gd name="T78" fmla="*/ 470 w 3542"/>
                <a:gd name="T79" fmla="*/ 3512 h 3542"/>
                <a:gd name="T80" fmla="*/ 397 w 3542"/>
                <a:gd name="T81" fmla="*/ 3542 h 3542"/>
                <a:gd name="T82" fmla="*/ 324 w 3542"/>
                <a:gd name="T83" fmla="*/ 3512 h 3542"/>
                <a:gd name="T84" fmla="*/ 2 w 3542"/>
                <a:gd name="T85" fmla="*/ 3165 h 3542"/>
                <a:gd name="T86" fmla="*/ 17 w 3542"/>
                <a:gd name="T87" fmla="*/ 3087 h 3542"/>
                <a:gd name="T88" fmla="*/ 778 w 3542"/>
                <a:gd name="T89" fmla="*/ 2079 h 3542"/>
                <a:gd name="T90" fmla="*/ 663 w 3542"/>
                <a:gd name="T91" fmla="*/ 1733 h 3542"/>
                <a:gd name="T92" fmla="*/ 640 w 3542"/>
                <a:gd name="T93" fmla="*/ 1353 h 3542"/>
                <a:gd name="T94" fmla="*/ 717 w 3542"/>
                <a:gd name="T95" fmla="*/ 976 h 3542"/>
                <a:gd name="T96" fmla="*/ 884 w 3542"/>
                <a:gd name="T97" fmla="*/ 641 h 3542"/>
                <a:gd name="T98" fmla="*/ 1130 w 3542"/>
                <a:gd name="T99" fmla="*/ 363 h 3542"/>
                <a:gd name="T100" fmla="*/ 1439 w 3542"/>
                <a:gd name="T101" fmla="*/ 153 h 3542"/>
                <a:gd name="T102" fmla="*/ 1797 w 3542"/>
                <a:gd name="T103" fmla="*/ 30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42" h="3542">
                  <a:moveTo>
                    <a:pt x="698" y="2698"/>
                  </a:moveTo>
                  <a:lnTo>
                    <a:pt x="250" y="3145"/>
                  </a:lnTo>
                  <a:lnTo>
                    <a:pt x="397" y="3292"/>
                  </a:lnTo>
                  <a:lnTo>
                    <a:pt x="844" y="2844"/>
                  </a:lnTo>
                  <a:lnTo>
                    <a:pt x="698" y="2698"/>
                  </a:lnTo>
                  <a:close/>
                  <a:moveTo>
                    <a:pt x="992" y="2403"/>
                  </a:moveTo>
                  <a:lnTo>
                    <a:pt x="844" y="2551"/>
                  </a:lnTo>
                  <a:lnTo>
                    <a:pt x="991" y="2698"/>
                  </a:lnTo>
                  <a:lnTo>
                    <a:pt x="1139" y="2550"/>
                  </a:lnTo>
                  <a:lnTo>
                    <a:pt x="1087" y="2504"/>
                  </a:lnTo>
                  <a:lnTo>
                    <a:pt x="1038" y="2455"/>
                  </a:lnTo>
                  <a:lnTo>
                    <a:pt x="992" y="2403"/>
                  </a:lnTo>
                  <a:close/>
                  <a:moveTo>
                    <a:pt x="2089" y="207"/>
                  </a:moveTo>
                  <a:lnTo>
                    <a:pt x="1996" y="211"/>
                  </a:lnTo>
                  <a:lnTo>
                    <a:pt x="1905" y="221"/>
                  </a:lnTo>
                  <a:lnTo>
                    <a:pt x="1816" y="237"/>
                  </a:lnTo>
                  <a:lnTo>
                    <a:pt x="1730" y="261"/>
                  </a:lnTo>
                  <a:lnTo>
                    <a:pt x="1646" y="289"/>
                  </a:lnTo>
                  <a:lnTo>
                    <a:pt x="1565" y="323"/>
                  </a:lnTo>
                  <a:lnTo>
                    <a:pt x="1487" y="364"/>
                  </a:lnTo>
                  <a:lnTo>
                    <a:pt x="1411" y="409"/>
                  </a:lnTo>
                  <a:lnTo>
                    <a:pt x="1341" y="458"/>
                  </a:lnTo>
                  <a:lnTo>
                    <a:pt x="1273" y="513"/>
                  </a:lnTo>
                  <a:lnTo>
                    <a:pt x="1210" y="573"/>
                  </a:lnTo>
                  <a:lnTo>
                    <a:pt x="1150" y="636"/>
                  </a:lnTo>
                  <a:lnTo>
                    <a:pt x="1095" y="704"/>
                  </a:lnTo>
                  <a:lnTo>
                    <a:pt x="1044" y="775"/>
                  </a:lnTo>
                  <a:lnTo>
                    <a:pt x="999" y="850"/>
                  </a:lnTo>
                  <a:lnTo>
                    <a:pt x="960" y="928"/>
                  </a:lnTo>
                  <a:lnTo>
                    <a:pt x="925" y="1010"/>
                  </a:lnTo>
                  <a:lnTo>
                    <a:pt x="897" y="1094"/>
                  </a:lnTo>
                  <a:lnTo>
                    <a:pt x="874" y="1180"/>
                  </a:lnTo>
                  <a:lnTo>
                    <a:pt x="858" y="1269"/>
                  </a:lnTo>
                  <a:lnTo>
                    <a:pt x="848" y="1360"/>
                  </a:lnTo>
                  <a:lnTo>
                    <a:pt x="844" y="1453"/>
                  </a:lnTo>
                  <a:lnTo>
                    <a:pt x="848" y="1546"/>
                  </a:lnTo>
                  <a:lnTo>
                    <a:pt x="858" y="1637"/>
                  </a:lnTo>
                  <a:lnTo>
                    <a:pt x="874" y="1726"/>
                  </a:lnTo>
                  <a:lnTo>
                    <a:pt x="897" y="1812"/>
                  </a:lnTo>
                  <a:lnTo>
                    <a:pt x="925" y="1896"/>
                  </a:lnTo>
                  <a:lnTo>
                    <a:pt x="960" y="1977"/>
                  </a:lnTo>
                  <a:lnTo>
                    <a:pt x="999" y="2055"/>
                  </a:lnTo>
                  <a:lnTo>
                    <a:pt x="1044" y="2131"/>
                  </a:lnTo>
                  <a:lnTo>
                    <a:pt x="1095" y="2201"/>
                  </a:lnTo>
                  <a:lnTo>
                    <a:pt x="1150" y="2269"/>
                  </a:lnTo>
                  <a:lnTo>
                    <a:pt x="1210" y="2332"/>
                  </a:lnTo>
                  <a:lnTo>
                    <a:pt x="1273" y="2392"/>
                  </a:lnTo>
                  <a:lnTo>
                    <a:pt x="1341" y="2447"/>
                  </a:lnTo>
                  <a:lnTo>
                    <a:pt x="1411" y="2498"/>
                  </a:lnTo>
                  <a:lnTo>
                    <a:pt x="1487" y="2543"/>
                  </a:lnTo>
                  <a:lnTo>
                    <a:pt x="1565" y="2582"/>
                  </a:lnTo>
                  <a:lnTo>
                    <a:pt x="1646" y="2617"/>
                  </a:lnTo>
                  <a:lnTo>
                    <a:pt x="1730" y="2645"/>
                  </a:lnTo>
                  <a:lnTo>
                    <a:pt x="1816" y="2668"/>
                  </a:lnTo>
                  <a:lnTo>
                    <a:pt x="1905" y="2684"/>
                  </a:lnTo>
                  <a:lnTo>
                    <a:pt x="1996" y="2694"/>
                  </a:lnTo>
                  <a:lnTo>
                    <a:pt x="2089" y="2698"/>
                  </a:lnTo>
                  <a:lnTo>
                    <a:pt x="2182" y="2694"/>
                  </a:lnTo>
                  <a:lnTo>
                    <a:pt x="2273" y="2684"/>
                  </a:lnTo>
                  <a:lnTo>
                    <a:pt x="2362" y="2668"/>
                  </a:lnTo>
                  <a:lnTo>
                    <a:pt x="2448" y="2645"/>
                  </a:lnTo>
                  <a:lnTo>
                    <a:pt x="2532" y="2617"/>
                  </a:lnTo>
                  <a:lnTo>
                    <a:pt x="2614" y="2582"/>
                  </a:lnTo>
                  <a:lnTo>
                    <a:pt x="2692" y="2543"/>
                  </a:lnTo>
                  <a:lnTo>
                    <a:pt x="2767" y="2498"/>
                  </a:lnTo>
                  <a:lnTo>
                    <a:pt x="2838" y="2447"/>
                  </a:lnTo>
                  <a:lnTo>
                    <a:pt x="2906" y="2392"/>
                  </a:lnTo>
                  <a:lnTo>
                    <a:pt x="2969" y="2332"/>
                  </a:lnTo>
                  <a:lnTo>
                    <a:pt x="3029" y="2269"/>
                  </a:lnTo>
                  <a:lnTo>
                    <a:pt x="3084" y="2201"/>
                  </a:lnTo>
                  <a:lnTo>
                    <a:pt x="3133" y="2131"/>
                  </a:lnTo>
                  <a:lnTo>
                    <a:pt x="3178" y="2055"/>
                  </a:lnTo>
                  <a:lnTo>
                    <a:pt x="3219" y="1977"/>
                  </a:lnTo>
                  <a:lnTo>
                    <a:pt x="3253" y="1896"/>
                  </a:lnTo>
                  <a:lnTo>
                    <a:pt x="3281" y="1812"/>
                  </a:lnTo>
                  <a:lnTo>
                    <a:pt x="3305" y="1726"/>
                  </a:lnTo>
                  <a:lnTo>
                    <a:pt x="3321" y="1637"/>
                  </a:lnTo>
                  <a:lnTo>
                    <a:pt x="3331" y="1546"/>
                  </a:lnTo>
                  <a:lnTo>
                    <a:pt x="3335" y="1453"/>
                  </a:lnTo>
                  <a:lnTo>
                    <a:pt x="3331" y="1360"/>
                  </a:lnTo>
                  <a:lnTo>
                    <a:pt x="3321" y="1269"/>
                  </a:lnTo>
                  <a:lnTo>
                    <a:pt x="3305" y="1180"/>
                  </a:lnTo>
                  <a:lnTo>
                    <a:pt x="3281" y="1094"/>
                  </a:lnTo>
                  <a:lnTo>
                    <a:pt x="3253" y="1010"/>
                  </a:lnTo>
                  <a:lnTo>
                    <a:pt x="3219" y="928"/>
                  </a:lnTo>
                  <a:lnTo>
                    <a:pt x="3178" y="850"/>
                  </a:lnTo>
                  <a:lnTo>
                    <a:pt x="3133" y="775"/>
                  </a:lnTo>
                  <a:lnTo>
                    <a:pt x="3084" y="704"/>
                  </a:lnTo>
                  <a:lnTo>
                    <a:pt x="3029" y="636"/>
                  </a:lnTo>
                  <a:lnTo>
                    <a:pt x="2969" y="573"/>
                  </a:lnTo>
                  <a:lnTo>
                    <a:pt x="2906" y="513"/>
                  </a:lnTo>
                  <a:lnTo>
                    <a:pt x="2838" y="458"/>
                  </a:lnTo>
                  <a:lnTo>
                    <a:pt x="2767" y="409"/>
                  </a:lnTo>
                  <a:lnTo>
                    <a:pt x="2692" y="364"/>
                  </a:lnTo>
                  <a:lnTo>
                    <a:pt x="2614" y="323"/>
                  </a:lnTo>
                  <a:lnTo>
                    <a:pt x="2532" y="289"/>
                  </a:lnTo>
                  <a:lnTo>
                    <a:pt x="2448" y="261"/>
                  </a:lnTo>
                  <a:lnTo>
                    <a:pt x="2362" y="237"/>
                  </a:lnTo>
                  <a:lnTo>
                    <a:pt x="2273" y="221"/>
                  </a:lnTo>
                  <a:lnTo>
                    <a:pt x="2182" y="211"/>
                  </a:lnTo>
                  <a:lnTo>
                    <a:pt x="2089" y="207"/>
                  </a:lnTo>
                  <a:close/>
                  <a:moveTo>
                    <a:pt x="2089" y="0"/>
                  </a:moveTo>
                  <a:lnTo>
                    <a:pt x="2189" y="3"/>
                  </a:lnTo>
                  <a:lnTo>
                    <a:pt x="2286" y="13"/>
                  </a:lnTo>
                  <a:lnTo>
                    <a:pt x="2382" y="30"/>
                  </a:lnTo>
                  <a:lnTo>
                    <a:pt x="2475" y="52"/>
                  </a:lnTo>
                  <a:lnTo>
                    <a:pt x="2566" y="81"/>
                  </a:lnTo>
                  <a:lnTo>
                    <a:pt x="2654" y="115"/>
                  </a:lnTo>
                  <a:lnTo>
                    <a:pt x="2739" y="153"/>
                  </a:lnTo>
                  <a:lnTo>
                    <a:pt x="2822" y="199"/>
                  </a:lnTo>
                  <a:lnTo>
                    <a:pt x="2901" y="248"/>
                  </a:lnTo>
                  <a:lnTo>
                    <a:pt x="2976" y="303"/>
                  </a:lnTo>
                  <a:lnTo>
                    <a:pt x="3048" y="363"/>
                  </a:lnTo>
                  <a:lnTo>
                    <a:pt x="3116" y="426"/>
                  </a:lnTo>
                  <a:lnTo>
                    <a:pt x="3179" y="494"/>
                  </a:lnTo>
                  <a:lnTo>
                    <a:pt x="3239" y="566"/>
                  </a:lnTo>
                  <a:lnTo>
                    <a:pt x="3294" y="641"/>
                  </a:lnTo>
                  <a:lnTo>
                    <a:pt x="3343" y="720"/>
                  </a:lnTo>
                  <a:lnTo>
                    <a:pt x="3389" y="803"/>
                  </a:lnTo>
                  <a:lnTo>
                    <a:pt x="3427" y="888"/>
                  </a:lnTo>
                  <a:lnTo>
                    <a:pt x="3462" y="976"/>
                  </a:lnTo>
                  <a:lnTo>
                    <a:pt x="3490" y="1067"/>
                  </a:lnTo>
                  <a:lnTo>
                    <a:pt x="3512" y="1160"/>
                  </a:lnTo>
                  <a:lnTo>
                    <a:pt x="3529" y="1256"/>
                  </a:lnTo>
                  <a:lnTo>
                    <a:pt x="3539" y="1353"/>
                  </a:lnTo>
                  <a:lnTo>
                    <a:pt x="3542" y="1453"/>
                  </a:lnTo>
                  <a:lnTo>
                    <a:pt x="3539" y="1552"/>
                  </a:lnTo>
                  <a:lnTo>
                    <a:pt x="3529" y="1650"/>
                  </a:lnTo>
                  <a:lnTo>
                    <a:pt x="3512" y="1745"/>
                  </a:lnTo>
                  <a:lnTo>
                    <a:pt x="3490" y="1839"/>
                  </a:lnTo>
                  <a:lnTo>
                    <a:pt x="3462" y="1930"/>
                  </a:lnTo>
                  <a:lnTo>
                    <a:pt x="3427" y="2018"/>
                  </a:lnTo>
                  <a:lnTo>
                    <a:pt x="3389" y="2103"/>
                  </a:lnTo>
                  <a:lnTo>
                    <a:pt x="3343" y="2185"/>
                  </a:lnTo>
                  <a:lnTo>
                    <a:pt x="3294" y="2265"/>
                  </a:lnTo>
                  <a:lnTo>
                    <a:pt x="3239" y="2340"/>
                  </a:lnTo>
                  <a:lnTo>
                    <a:pt x="3179" y="2412"/>
                  </a:lnTo>
                  <a:lnTo>
                    <a:pt x="3116" y="2479"/>
                  </a:lnTo>
                  <a:lnTo>
                    <a:pt x="3048" y="2543"/>
                  </a:lnTo>
                  <a:lnTo>
                    <a:pt x="2976" y="2603"/>
                  </a:lnTo>
                  <a:lnTo>
                    <a:pt x="2901" y="2658"/>
                  </a:lnTo>
                  <a:lnTo>
                    <a:pt x="2822" y="2707"/>
                  </a:lnTo>
                  <a:lnTo>
                    <a:pt x="2739" y="2752"/>
                  </a:lnTo>
                  <a:lnTo>
                    <a:pt x="2654" y="2791"/>
                  </a:lnTo>
                  <a:lnTo>
                    <a:pt x="2566" y="2825"/>
                  </a:lnTo>
                  <a:lnTo>
                    <a:pt x="2475" y="2854"/>
                  </a:lnTo>
                  <a:lnTo>
                    <a:pt x="2382" y="2875"/>
                  </a:lnTo>
                  <a:lnTo>
                    <a:pt x="2286" y="2893"/>
                  </a:lnTo>
                  <a:lnTo>
                    <a:pt x="2189" y="2902"/>
                  </a:lnTo>
                  <a:lnTo>
                    <a:pt x="2089" y="2906"/>
                  </a:lnTo>
                  <a:lnTo>
                    <a:pt x="1994" y="2902"/>
                  </a:lnTo>
                  <a:lnTo>
                    <a:pt x="1900" y="2894"/>
                  </a:lnTo>
                  <a:lnTo>
                    <a:pt x="1809" y="2879"/>
                  </a:lnTo>
                  <a:lnTo>
                    <a:pt x="1718" y="2857"/>
                  </a:lnTo>
                  <a:lnTo>
                    <a:pt x="1631" y="2831"/>
                  </a:lnTo>
                  <a:lnTo>
                    <a:pt x="1546" y="2800"/>
                  </a:lnTo>
                  <a:lnTo>
                    <a:pt x="1463" y="2764"/>
                  </a:lnTo>
                  <a:lnTo>
                    <a:pt x="1384" y="2722"/>
                  </a:lnTo>
                  <a:lnTo>
                    <a:pt x="1306" y="2676"/>
                  </a:lnTo>
                  <a:lnTo>
                    <a:pt x="470" y="3512"/>
                  </a:lnTo>
                  <a:lnTo>
                    <a:pt x="454" y="3525"/>
                  </a:lnTo>
                  <a:lnTo>
                    <a:pt x="436" y="3534"/>
                  </a:lnTo>
                  <a:lnTo>
                    <a:pt x="418" y="3540"/>
                  </a:lnTo>
                  <a:lnTo>
                    <a:pt x="397" y="3542"/>
                  </a:lnTo>
                  <a:lnTo>
                    <a:pt x="378" y="3540"/>
                  </a:lnTo>
                  <a:lnTo>
                    <a:pt x="358" y="3534"/>
                  </a:lnTo>
                  <a:lnTo>
                    <a:pt x="340" y="3525"/>
                  </a:lnTo>
                  <a:lnTo>
                    <a:pt x="324" y="3512"/>
                  </a:lnTo>
                  <a:lnTo>
                    <a:pt x="30" y="3218"/>
                  </a:lnTo>
                  <a:lnTo>
                    <a:pt x="17" y="3203"/>
                  </a:lnTo>
                  <a:lnTo>
                    <a:pt x="8" y="3185"/>
                  </a:lnTo>
                  <a:lnTo>
                    <a:pt x="2" y="3165"/>
                  </a:lnTo>
                  <a:lnTo>
                    <a:pt x="0" y="3145"/>
                  </a:lnTo>
                  <a:lnTo>
                    <a:pt x="2" y="3124"/>
                  </a:lnTo>
                  <a:lnTo>
                    <a:pt x="8" y="3105"/>
                  </a:lnTo>
                  <a:lnTo>
                    <a:pt x="17" y="3087"/>
                  </a:lnTo>
                  <a:lnTo>
                    <a:pt x="30" y="3072"/>
                  </a:lnTo>
                  <a:lnTo>
                    <a:pt x="866" y="2236"/>
                  </a:lnTo>
                  <a:lnTo>
                    <a:pt x="820" y="2158"/>
                  </a:lnTo>
                  <a:lnTo>
                    <a:pt x="778" y="2079"/>
                  </a:lnTo>
                  <a:lnTo>
                    <a:pt x="742" y="1996"/>
                  </a:lnTo>
                  <a:lnTo>
                    <a:pt x="711" y="1911"/>
                  </a:lnTo>
                  <a:lnTo>
                    <a:pt x="685" y="1824"/>
                  </a:lnTo>
                  <a:lnTo>
                    <a:pt x="663" y="1733"/>
                  </a:lnTo>
                  <a:lnTo>
                    <a:pt x="648" y="1642"/>
                  </a:lnTo>
                  <a:lnTo>
                    <a:pt x="640" y="1548"/>
                  </a:lnTo>
                  <a:lnTo>
                    <a:pt x="636" y="1453"/>
                  </a:lnTo>
                  <a:lnTo>
                    <a:pt x="640" y="1353"/>
                  </a:lnTo>
                  <a:lnTo>
                    <a:pt x="649" y="1256"/>
                  </a:lnTo>
                  <a:lnTo>
                    <a:pt x="667" y="1160"/>
                  </a:lnTo>
                  <a:lnTo>
                    <a:pt x="688" y="1067"/>
                  </a:lnTo>
                  <a:lnTo>
                    <a:pt x="717" y="976"/>
                  </a:lnTo>
                  <a:lnTo>
                    <a:pt x="751" y="888"/>
                  </a:lnTo>
                  <a:lnTo>
                    <a:pt x="790" y="803"/>
                  </a:lnTo>
                  <a:lnTo>
                    <a:pt x="835" y="720"/>
                  </a:lnTo>
                  <a:lnTo>
                    <a:pt x="884" y="641"/>
                  </a:lnTo>
                  <a:lnTo>
                    <a:pt x="939" y="566"/>
                  </a:lnTo>
                  <a:lnTo>
                    <a:pt x="999" y="494"/>
                  </a:lnTo>
                  <a:lnTo>
                    <a:pt x="1063" y="426"/>
                  </a:lnTo>
                  <a:lnTo>
                    <a:pt x="1130" y="363"/>
                  </a:lnTo>
                  <a:lnTo>
                    <a:pt x="1202" y="303"/>
                  </a:lnTo>
                  <a:lnTo>
                    <a:pt x="1277" y="248"/>
                  </a:lnTo>
                  <a:lnTo>
                    <a:pt x="1357" y="199"/>
                  </a:lnTo>
                  <a:lnTo>
                    <a:pt x="1439" y="153"/>
                  </a:lnTo>
                  <a:lnTo>
                    <a:pt x="1524" y="115"/>
                  </a:lnTo>
                  <a:lnTo>
                    <a:pt x="1612" y="81"/>
                  </a:lnTo>
                  <a:lnTo>
                    <a:pt x="1703" y="52"/>
                  </a:lnTo>
                  <a:lnTo>
                    <a:pt x="1797" y="30"/>
                  </a:lnTo>
                  <a:lnTo>
                    <a:pt x="1892" y="13"/>
                  </a:lnTo>
                  <a:lnTo>
                    <a:pt x="1990" y="3"/>
                  </a:lnTo>
                  <a:lnTo>
                    <a:pt x="20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0" name="Freeform 74"/>
            <p:cNvSpPr>
              <a:spLocks noEditPoints="1"/>
            </p:cNvSpPr>
            <p:nvPr/>
          </p:nvSpPr>
          <p:spPr bwMode="auto">
            <a:xfrm>
              <a:off x="8577263" y="388938"/>
              <a:ext cx="298450" cy="298450"/>
            </a:xfrm>
            <a:custGeom>
              <a:avLst/>
              <a:gdLst>
                <a:gd name="T0" fmla="*/ 889 w 2075"/>
                <a:gd name="T1" fmla="*/ 221 h 2075"/>
                <a:gd name="T2" fmla="*/ 681 w 2075"/>
                <a:gd name="T3" fmla="*/ 288 h 2075"/>
                <a:gd name="T4" fmla="*/ 502 w 2075"/>
                <a:gd name="T5" fmla="*/ 403 h 2075"/>
                <a:gd name="T6" fmla="*/ 359 w 2075"/>
                <a:gd name="T7" fmla="*/ 560 h 2075"/>
                <a:gd name="T8" fmla="*/ 260 w 2075"/>
                <a:gd name="T9" fmla="*/ 748 h 2075"/>
                <a:gd name="T10" fmla="*/ 210 w 2075"/>
                <a:gd name="T11" fmla="*/ 962 h 2075"/>
                <a:gd name="T12" fmla="*/ 221 w 2075"/>
                <a:gd name="T13" fmla="*/ 1186 h 2075"/>
                <a:gd name="T14" fmla="*/ 288 w 2075"/>
                <a:gd name="T15" fmla="*/ 1394 h 2075"/>
                <a:gd name="T16" fmla="*/ 402 w 2075"/>
                <a:gd name="T17" fmla="*/ 1573 h 2075"/>
                <a:gd name="T18" fmla="*/ 559 w 2075"/>
                <a:gd name="T19" fmla="*/ 1716 h 2075"/>
                <a:gd name="T20" fmla="*/ 748 w 2075"/>
                <a:gd name="T21" fmla="*/ 1815 h 2075"/>
                <a:gd name="T22" fmla="*/ 962 w 2075"/>
                <a:gd name="T23" fmla="*/ 1865 h 2075"/>
                <a:gd name="T24" fmla="*/ 1186 w 2075"/>
                <a:gd name="T25" fmla="*/ 1854 h 2075"/>
                <a:gd name="T26" fmla="*/ 1393 w 2075"/>
                <a:gd name="T27" fmla="*/ 1787 h 2075"/>
                <a:gd name="T28" fmla="*/ 1572 w 2075"/>
                <a:gd name="T29" fmla="*/ 1673 h 2075"/>
                <a:gd name="T30" fmla="*/ 1715 w 2075"/>
                <a:gd name="T31" fmla="*/ 1516 h 2075"/>
                <a:gd name="T32" fmla="*/ 1815 w 2075"/>
                <a:gd name="T33" fmla="*/ 1327 h 2075"/>
                <a:gd name="T34" fmla="*/ 1864 w 2075"/>
                <a:gd name="T35" fmla="*/ 1113 h 2075"/>
                <a:gd name="T36" fmla="*/ 1854 w 2075"/>
                <a:gd name="T37" fmla="*/ 889 h 2075"/>
                <a:gd name="T38" fmla="*/ 1787 w 2075"/>
                <a:gd name="T39" fmla="*/ 682 h 2075"/>
                <a:gd name="T40" fmla="*/ 1672 w 2075"/>
                <a:gd name="T41" fmla="*/ 503 h 2075"/>
                <a:gd name="T42" fmla="*/ 1515 w 2075"/>
                <a:gd name="T43" fmla="*/ 360 h 2075"/>
                <a:gd name="T44" fmla="*/ 1327 w 2075"/>
                <a:gd name="T45" fmla="*/ 260 h 2075"/>
                <a:gd name="T46" fmla="*/ 1113 w 2075"/>
                <a:gd name="T47" fmla="*/ 211 h 2075"/>
                <a:gd name="T48" fmla="*/ 1123 w 2075"/>
                <a:gd name="T49" fmla="*/ 4 h 2075"/>
                <a:gd name="T50" fmla="*/ 1365 w 2075"/>
                <a:gd name="T51" fmla="*/ 53 h 2075"/>
                <a:gd name="T52" fmla="*/ 1583 w 2075"/>
                <a:gd name="T53" fmla="*/ 156 h 2075"/>
                <a:gd name="T54" fmla="*/ 1771 w 2075"/>
                <a:gd name="T55" fmla="*/ 304 h 2075"/>
                <a:gd name="T56" fmla="*/ 1919 w 2075"/>
                <a:gd name="T57" fmla="*/ 492 h 2075"/>
                <a:gd name="T58" fmla="*/ 2022 w 2075"/>
                <a:gd name="T59" fmla="*/ 710 h 2075"/>
                <a:gd name="T60" fmla="*/ 2071 w 2075"/>
                <a:gd name="T61" fmla="*/ 952 h 2075"/>
                <a:gd name="T62" fmla="*/ 2062 w 2075"/>
                <a:gd name="T63" fmla="*/ 1206 h 2075"/>
                <a:gd name="T64" fmla="*/ 1993 w 2075"/>
                <a:gd name="T65" fmla="*/ 1441 h 2075"/>
                <a:gd name="T66" fmla="*/ 1875 w 2075"/>
                <a:gd name="T67" fmla="*/ 1650 h 2075"/>
                <a:gd name="T68" fmla="*/ 1712 w 2075"/>
                <a:gd name="T69" fmla="*/ 1825 h 2075"/>
                <a:gd name="T70" fmla="*/ 1513 w 2075"/>
                <a:gd name="T71" fmla="*/ 1959 h 2075"/>
                <a:gd name="T72" fmla="*/ 1287 w 2075"/>
                <a:gd name="T73" fmla="*/ 2045 h 2075"/>
                <a:gd name="T74" fmla="*/ 1037 w 2075"/>
                <a:gd name="T75" fmla="*/ 2075 h 2075"/>
                <a:gd name="T76" fmla="*/ 788 w 2075"/>
                <a:gd name="T77" fmla="*/ 2045 h 2075"/>
                <a:gd name="T78" fmla="*/ 561 w 2075"/>
                <a:gd name="T79" fmla="*/ 1959 h 2075"/>
                <a:gd name="T80" fmla="*/ 363 w 2075"/>
                <a:gd name="T81" fmla="*/ 1825 h 2075"/>
                <a:gd name="T82" fmla="*/ 200 w 2075"/>
                <a:gd name="T83" fmla="*/ 1650 h 2075"/>
                <a:gd name="T84" fmla="*/ 81 w 2075"/>
                <a:gd name="T85" fmla="*/ 1441 h 2075"/>
                <a:gd name="T86" fmla="*/ 13 w 2075"/>
                <a:gd name="T87" fmla="*/ 1206 h 2075"/>
                <a:gd name="T88" fmla="*/ 3 w 2075"/>
                <a:gd name="T89" fmla="*/ 952 h 2075"/>
                <a:gd name="T90" fmla="*/ 52 w 2075"/>
                <a:gd name="T91" fmla="*/ 710 h 2075"/>
                <a:gd name="T92" fmla="*/ 156 w 2075"/>
                <a:gd name="T93" fmla="*/ 492 h 2075"/>
                <a:gd name="T94" fmla="*/ 304 w 2075"/>
                <a:gd name="T95" fmla="*/ 304 h 2075"/>
                <a:gd name="T96" fmla="*/ 491 w 2075"/>
                <a:gd name="T97" fmla="*/ 156 h 2075"/>
                <a:gd name="T98" fmla="*/ 709 w 2075"/>
                <a:gd name="T99" fmla="*/ 53 h 2075"/>
                <a:gd name="T100" fmla="*/ 952 w 2075"/>
                <a:gd name="T101" fmla="*/ 4 h 2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75" h="2075">
                  <a:moveTo>
                    <a:pt x="1037" y="208"/>
                  </a:moveTo>
                  <a:lnTo>
                    <a:pt x="962" y="211"/>
                  </a:lnTo>
                  <a:lnTo>
                    <a:pt x="889" y="221"/>
                  </a:lnTo>
                  <a:lnTo>
                    <a:pt x="817" y="238"/>
                  </a:lnTo>
                  <a:lnTo>
                    <a:pt x="748" y="260"/>
                  </a:lnTo>
                  <a:lnTo>
                    <a:pt x="681" y="288"/>
                  </a:lnTo>
                  <a:lnTo>
                    <a:pt x="618" y="321"/>
                  </a:lnTo>
                  <a:lnTo>
                    <a:pt x="559" y="360"/>
                  </a:lnTo>
                  <a:lnTo>
                    <a:pt x="502" y="403"/>
                  </a:lnTo>
                  <a:lnTo>
                    <a:pt x="451" y="451"/>
                  </a:lnTo>
                  <a:lnTo>
                    <a:pt x="402" y="503"/>
                  </a:lnTo>
                  <a:lnTo>
                    <a:pt x="359" y="560"/>
                  </a:lnTo>
                  <a:lnTo>
                    <a:pt x="321" y="619"/>
                  </a:lnTo>
                  <a:lnTo>
                    <a:pt x="288" y="682"/>
                  </a:lnTo>
                  <a:lnTo>
                    <a:pt x="260" y="748"/>
                  </a:lnTo>
                  <a:lnTo>
                    <a:pt x="237" y="817"/>
                  </a:lnTo>
                  <a:lnTo>
                    <a:pt x="221" y="889"/>
                  </a:lnTo>
                  <a:lnTo>
                    <a:pt x="210" y="962"/>
                  </a:lnTo>
                  <a:lnTo>
                    <a:pt x="207" y="1038"/>
                  </a:lnTo>
                  <a:lnTo>
                    <a:pt x="210" y="1113"/>
                  </a:lnTo>
                  <a:lnTo>
                    <a:pt x="221" y="1186"/>
                  </a:lnTo>
                  <a:lnTo>
                    <a:pt x="237" y="1258"/>
                  </a:lnTo>
                  <a:lnTo>
                    <a:pt x="260" y="1327"/>
                  </a:lnTo>
                  <a:lnTo>
                    <a:pt x="288" y="1394"/>
                  </a:lnTo>
                  <a:lnTo>
                    <a:pt x="321" y="1457"/>
                  </a:lnTo>
                  <a:lnTo>
                    <a:pt x="359" y="1516"/>
                  </a:lnTo>
                  <a:lnTo>
                    <a:pt x="402" y="1573"/>
                  </a:lnTo>
                  <a:lnTo>
                    <a:pt x="451" y="1624"/>
                  </a:lnTo>
                  <a:lnTo>
                    <a:pt x="502" y="1673"/>
                  </a:lnTo>
                  <a:lnTo>
                    <a:pt x="559" y="1716"/>
                  </a:lnTo>
                  <a:lnTo>
                    <a:pt x="618" y="1754"/>
                  </a:lnTo>
                  <a:lnTo>
                    <a:pt x="681" y="1787"/>
                  </a:lnTo>
                  <a:lnTo>
                    <a:pt x="748" y="1815"/>
                  </a:lnTo>
                  <a:lnTo>
                    <a:pt x="817" y="1838"/>
                  </a:lnTo>
                  <a:lnTo>
                    <a:pt x="889" y="1854"/>
                  </a:lnTo>
                  <a:lnTo>
                    <a:pt x="962" y="1865"/>
                  </a:lnTo>
                  <a:lnTo>
                    <a:pt x="1037" y="1868"/>
                  </a:lnTo>
                  <a:lnTo>
                    <a:pt x="1113" y="1865"/>
                  </a:lnTo>
                  <a:lnTo>
                    <a:pt x="1186" y="1854"/>
                  </a:lnTo>
                  <a:lnTo>
                    <a:pt x="1258" y="1838"/>
                  </a:lnTo>
                  <a:lnTo>
                    <a:pt x="1327" y="1815"/>
                  </a:lnTo>
                  <a:lnTo>
                    <a:pt x="1393" y="1787"/>
                  </a:lnTo>
                  <a:lnTo>
                    <a:pt x="1456" y="1754"/>
                  </a:lnTo>
                  <a:lnTo>
                    <a:pt x="1515" y="1716"/>
                  </a:lnTo>
                  <a:lnTo>
                    <a:pt x="1572" y="1673"/>
                  </a:lnTo>
                  <a:lnTo>
                    <a:pt x="1624" y="1624"/>
                  </a:lnTo>
                  <a:lnTo>
                    <a:pt x="1672" y="1573"/>
                  </a:lnTo>
                  <a:lnTo>
                    <a:pt x="1715" y="1516"/>
                  </a:lnTo>
                  <a:lnTo>
                    <a:pt x="1754" y="1457"/>
                  </a:lnTo>
                  <a:lnTo>
                    <a:pt x="1787" y="1394"/>
                  </a:lnTo>
                  <a:lnTo>
                    <a:pt x="1815" y="1327"/>
                  </a:lnTo>
                  <a:lnTo>
                    <a:pt x="1837" y="1258"/>
                  </a:lnTo>
                  <a:lnTo>
                    <a:pt x="1854" y="1186"/>
                  </a:lnTo>
                  <a:lnTo>
                    <a:pt x="1864" y="1113"/>
                  </a:lnTo>
                  <a:lnTo>
                    <a:pt x="1867" y="1038"/>
                  </a:lnTo>
                  <a:lnTo>
                    <a:pt x="1864" y="962"/>
                  </a:lnTo>
                  <a:lnTo>
                    <a:pt x="1854" y="889"/>
                  </a:lnTo>
                  <a:lnTo>
                    <a:pt x="1837" y="817"/>
                  </a:lnTo>
                  <a:lnTo>
                    <a:pt x="1815" y="748"/>
                  </a:lnTo>
                  <a:lnTo>
                    <a:pt x="1787" y="682"/>
                  </a:lnTo>
                  <a:lnTo>
                    <a:pt x="1754" y="619"/>
                  </a:lnTo>
                  <a:lnTo>
                    <a:pt x="1715" y="560"/>
                  </a:lnTo>
                  <a:lnTo>
                    <a:pt x="1672" y="503"/>
                  </a:lnTo>
                  <a:lnTo>
                    <a:pt x="1624" y="451"/>
                  </a:lnTo>
                  <a:lnTo>
                    <a:pt x="1572" y="403"/>
                  </a:lnTo>
                  <a:lnTo>
                    <a:pt x="1515" y="360"/>
                  </a:lnTo>
                  <a:lnTo>
                    <a:pt x="1456" y="321"/>
                  </a:lnTo>
                  <a:lnTo>
                    <a:pt x="1393" y="288"/>
                  </a:lnTo>
                  <a:lnTo>
                    <a:pt x="1327" y="260"/>
                  </a:lnTo>
                  <a:lnTo>
                    <a:pt x="1258" y="238"/>
                  </a:lnTo>
                  <a:lnTo>
                    <a:pt x="1186" y="221"/>
                  </a:lnTo>
                  <a:lnTo>
                    <a:pt x="1113" y="211"/>
                  </a:lnTo>
                  <a:lnTo>
                    <a:pt x="1037" y="208"/>
                  </a:lnTo>
                  <a:close/>
                  <a:moveTo>
                    <a:pt x="1037" y="0"/>
                  </a:moveTo>
                  <a:lnTo>
                    <a:pt x="1123" y="4"/>
                  </a:lnTo>
                  <a:lnTo>
                    <a:pt x="1205" y="13"/>
                  </a:lnTo>
                  <a:lnTo>
                    <a:pt x="1287" y="30"/>
                  </a:lnTo>
                  <a:lnTo>
                    <a:pt x="1365" y="53"/>
                  </a:lnTo>
                  <a:lnTo>
                    <a:pt x="1440" y="82"/>
                  </a:lnTo>
                  <a:lnTo>
                    <a:pt x="1513" y="116"/>
                  </a:lnTo>
                  <a:lnTo>
                    <a:pt x="1583" y="156"/>
                  </a:lnTo>
                  <a:lnTo>
                    <a:pt x="1650" y="200"/>
                  </a:lnTo>
                  <a:lnTo>
                    <a:pt x="1712" y="250"/>
                  </a:lnTo>
                  <a:lnTo>
                    <a:pt x="1771" y="304"/>
                  </a:lnTo>
                  <a:lnTo>
                    <a:pt x="1825" y="363"/>
                  </a:lnTo>
                  <a:lnTo>
                    <a:pt x="1875" y="425"/>
                  </a:lnTo>
                  <a:lnTo>
                    <a:pt x="1919" y="492"/>
                  </a:lnTo>
                  <a:lnTo>
                    <a:pt x="1959" y="562"/>
                  </a:lnTo>
                  <a:lnTo>
                    <a:pt x="1993" y="635"/>
                  </a:lnTo>
                  <a:lnTo>
                    <a:pt x="2022" y="710"/>
                  </a:lnTo>
                  <a:lnTo>
                    <a:pt x="2045" y="788"/>
                  </a:lnTo>
                  <a:lnTo>
                    <a:pt x="2062" y="870"/>
                  </a:lnTo>
                  <a:lnTo>
                    <a:pt x="2071" y="952"/>
                  </a:lnTo>
                  <a:lnTo>
                    <a:pt x="2075" y="1038"/>
                  </a:lnTo>
                  <a:lnTo>
                    <a:pt x="2071" y="1123"/>
                  </a:lnTo>
                  <a:lnTo>
                    <a:pt x="2062" y="1206"/>
                  </a:lnTo>
                  <a:lnTo>
                    <a:pt x="2045" y="1287"/>
                  </a:lnTo>
                  <a:lnTo>
                    <a:pt x="2022" y="1366"/>
                  </a:lnTo>
                  <a:lnTo>
                    <a:pt x="1993" y="1441"/>
                  </a:lnTo>
                  <a:lnTo>
                    <a:pt x="1959" y="1514"/>
                  </a:lnTo>
                  <a:lnTo>
                    <a:pt x="1919" y="1584"/>
                  </a:lnTo>
                  <a:lnTo>
                    <a:pt x="1875" y="1650"/>
                  </a:lnTo>
                  <a:lnTo>
                    <a:pt x="1825" y="1712"/>
                  </a:lnTo>
                  <a:lnTo>
                    <a:pt x="1771" y="1771"/>
                  </a:lnTo>
                  <a:lnTo>
                    <a:pt x="1712" y="1825"/>
                  </a:lnTo>
                  <a:lnTo>
                    <a:pt x="1650" y="1875"/>
                  </a:lnTo>
                  <a:lnTo>
                    <a:pt x="1583" y="1920"/>
                  </a:lnTo>
                  <a:lnTo>
                    <a:pt x="1513" y="1959"/>
                  </a:lnTo>
                  <a:lnTo>
                    <a:pt x="1440" y="1994"/>
                  </a:lnTo>
                  <a:lnTo>
                    <a:pt x="1365" y="2023"/>
                  </a:lnTo>
                  <a:lnTo>
                    <a:pt x="1287" y="2045"/>
                  </a:lnTo>
                  <a:lnTo>
                    <a:pt x="1205" y="2062"/>
                  </a:lnTo>
                  <a:lnTo>
                    <a:pt x="1123" y="2072"/>
                  </a:lnTo>
                  <a:lnTo>
                    <a:pt x="1037" y="2075"/>
                  </a:lnTo>
                  <a:lnTo>
                    <a:pt x="952" y="2072"/>
                  </a:lnTo>
                  <a:lnTo>
                    <a:pt x="869" y="2062"/>
                  </a:lnTo>
                  <a:lnTo>
                    <a:pt x="788" y="2045"/>
                  </a:lnTo>
                  <a:lnTo>
                    <a:pt x="709" y="2023"/>
                  </a:lnTo>
                  <a:lnTo>
                    <a:pt x="634" y="1994"/>
                  </a:lnTo>
                  <a:lnTo>
                    <a:pt x="561" y="1959"/>
                  </a:lnTo>
                  <a:lnTo>
                    <a:pt x="491" y="1920"/>
                  </a:lnTo>
                  <a:lnTo>
                    <a:pt x="425" y="1875"/>
                  </a:lnTo>
                  <a:lnTo>
                    <a:pt x="363" y="1825"/>
                  </a:lnTo>
                  <a:lnTo>
                    <a:pt x="304" y="1771"/>
                  </a:lnTo>
                  <a:lnTo>
                    <a:pt x="250" y="1712"/>
                  </a:lnTo>
                  <a:lnTo>
                    <a:pt x="200" y="1650"/>
                  </a:lnTo>
                  <a:lnTo>
                    <a:pt x="156" y="1584"/>
                  </a:lnTo>
                  <a:lnTo>
                    <a:pt x="116" y="1514"/>
                  </a:lnTo>
                  <a:lnTo>
                    <a:pt x="81" y="1441"/>
                  </a:lnTo>
                  <a:lnTo>
                    <a:pt x="52" y="1366"/>
                  </a:lnTo>
                  <a:lnTo>
                    <a:pt x="30" y="1287"/>
                  </a:lnTo>
                  <a:lnTo>
                    <a:pt x="13" y="1206"/>
                  </a:lnTo>
                  <a:lnTo>
                    <a:pt x="3" y="1123"/>
                  </a:lnTo>
                  <a:lnTo>
                    <a:pt x="0" y="1038"/>
                  </a:lnTo>
                  <a:lnTo>
                    <a:pt x="3" y="952"/>
                  </a:lnTo>
                  <a:lnTo>
                    <a:pt x="13" y="870"/>
                  </a:lnTo>
                  <a:lnTo>
                    <a:pt x="30" y="788"/>
                  </a:lnTo>
                  <a:lnTo>
                    <a:pt x="52" y="710"/>
                  </a:lnTo>
                  <a:lnTo>
                    <a:pt x="81" y="635"/>
                  </a:lnTo>
                  <a:lnTo>
                    <a:pt x="116" y="562"/>
                  </a:lnTo>
                  <a:lnTo>
                    <a:pt x="156" y="492"/>
                  </a:lnTo>
                  <a:lnTo>
                    <a:pt x="200" y="425"/>
                  </a:lnTo>
                  <a:lnTo>
                    <a:pt x="250" y="363"/>
                  </a:lnTo>
                  <a:lnTo>
                    <a:pt x="304" y="304"/>
                  </a:lnTo>
                  <a:lnTo>
                    <a:pt x="363" y="250"/>
                  </a:lnTo>
                  <a:lnTo>
                    <a:pt x="425" y="200"/>
                  </a:lnTo>
                  <a:lnTo>
                    <a:pt x="491" y="156"/>
                  </a:lnTo>
                  <a:lnTo>
                    <a:pt x="561" y="116"/>
                  </a:lnTo>
                  <a:lnTo>
                    <a:pt x="634" y="82"/>
                  </a:lnTo>
                  <a:lnTo>
                    <a:pt x="709" y="53"/>
                  </a:lnTo>
                  <a:lnTo>
                    <a:pt x="788" y="30"/>
                  </a:lnTo>
                  <a:lnTo>
                    <a:pt x="869" y="13"/>
                  </a:lnTo>
                  <a:lnTo>
                    <a:pt x="952" y="4"/>
                  </a:lnTo>
                  <a:lnTo>
                    <a:pt x="10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1" name="Freeform 75"/>
            <p:cNvSpPr>
              <a:spLocks/>
            </p:cNvSpPr>
            <p:nvPr/>
          </p:nvSpPr>
          <p:spPr bwMode="auto">
            <a:xfrm>
              <a:off x="8651876" y="493713"/>
              <a:ext cx="149225" cy="104775"/>
            </a:xfrm>
            <a:custGeom>
              <a:avLst/>
              <a:gdLst>
                <a:gd name="T0" fmla="*/ 922 w 1036"/>
                <a:gd name="T1" fmla="*/ 0 h 726"/>
                <a:gd name="T2" fmla="*/ 945 w 1036"/>
                <a:gd name="T3" fmla="*/ 0 h 726"/>
                <a:gd name="T4" fmla="*/ 967 w 1036"/>
                <a:gd name="T5" fmla="*/ 5 h 726"/>
                <a:gd name="T6" fmla="*/ 988 w 1036"/>
                <a:gd name="T7" fmla="*/ 15 h 726"/>
                <a:gd name="T8" fmla="*/ 1007 w 1036"/>
                <a:gd name="T9" fmla="*/ 30 h 726"/>
                <a:gd name="T10" fmla="*/ 1021 w 1036"/>
                <a:gd name="T11" fmla="*/ 48 h 726"/>
                <a:gd name="T12" fmla="*/ 1032 w 1036"/>
                <a:gd name="T13" fmla="*/ 70 h 726"/>
                <a:gd name="T14" fmla="*/ 1036 w 1036"/>
                <a:gd name="T15" fmla="*/ 92 h 726"/>
                <a:gd name="T16" fmla="*/ 1036 w 1036"/>
                <a:gd name="T17" fmla="*/ 115 h 726"/>
                <a:gd name="T18" fmla="*/ 1032 w 1036"/>
                <a:gd name="T19" fmla="*/ 137 h 726"/>
                <a:gd name="T20" fmla="*/ 1021 w 1036"/>
                <a:gd name="T21" fmla="*/ 158 h 726"/>
                <a:gd name="T22" fmla="*/ 1007 w 1036"/>
                <a:gd name="T23" fmla="*/ 177 h 726"/>
                <a:gd name="T24" fmla="*/ 488 w 1036"/>
                <a:gd name="T25" fmla="*/ 696 h 726"/>
                <a:gd name="T26" fmla="*/ 469 w 1036"/>
                <a:gd name="T27" fmla="*/ 711 h 726"/>
                <a:gd name="T28" fmla="*/ 448 w 1036"/>
                <a:gd name="T29" fmla="*/ 720 h 726"/>
                <a:gd name="T30" fmla="*/ 425 w 1036"/>
                <a:gd name="T31" fmla="*/ 726 h 726"/>
                <a:gd name="T32" fmla="*/ 403 w 1036"/>
                <a:gd name="T33" fmla="*/ 726 h 726"/>
                <a:gd name="T34" fmla="*/ 380 w 1036"/>
                <a:gd name="T35" fmla="*/ 720 h 726"/>
                <a:gd name="T36" fmla="*/ 360 w 1036"/>
                <a:gd name="T37" fmla="*/ 711 h 726"/>
                <a:gd name="T38" fmla="*/ 341 w 1036"/>
                <a:gd name="T39" fmla="*/ 696 h 726"/>
                <a:gd name="T40" fmla="*/ 29 w 1036"/>
                <a:gd name="T41" fmla="*/ 384 h 726"/>
                <a:gd name="T42" fmla="*/ 15 w 1036"/>
                <a:gd name="T43" fmla="*/ 365 h 726"/>
                <a:gd name="T44" fmla="*/ 5 w 1036"/>
                <a:gd name="T45" fmla="*/ 345 h 726"/>
                <a:gd name="T46" fmla="*/ 0 w 1036"/>
                <a:gd name="T47" fmla="*/ 322 h 726"/>
                <a:gd name="T48" fmla="*/ 0 w 1036"/>
                <a:gd name="T49" fmla="*/ 299 h 726"/>
                <a:gd name="T50" fmla="*/ 5 w 1036"/>
                <a:gd name="T51" fmla="*/ 277 h 726"/>
                <a:gd name="T52" fmla="*/ 15 w 1036"/>
                <a:gd name="T53" fmla="*/ 257 h 726"/>
                <a:gd name="T54" fmla="*/ 29 w 1036"/>
                <a:gd name="T55" fmla="*/ 237 h 726"/>
                <a:gd name="T56" fmla="*/ 49 w 1036"/>
                <a:gd name="T57" fmla="*/ 222 h 726"/>
                <a:gd name="T58" fmla="*/ 69 w 1036"/>
                <a:gd name="T59" fmla="*/ 213 h 726"/>
                <a:gd name="T60" fmla="*/ 92 w 1036"/>
                <a:gd name="T61" fmla="*/ 207 h 726"/>
                <a:gd name="T62" fmla="*/ 114 w 1036"/>
                <a:gd name="T63" fmla="*/ 207 h 726"/>
                <a:gd name="T64" fmla="*/ 137 w 1036"/>
                <a:gd name="T65" fmla="*/ 213 h 726"/>
                <a:gd name="T66" fmla="*/ 158 w 1036"/>
                <a:gd name="T67" fmla="*/ 222 h 726"/>
                <a:gd name="T68" fmla="*/ 176 w 1036"/>
                <a:gd name="T69" fmla="*/ 237 h 726"/>
                <a:gd name="T70" fmla="*/ 415 w 1036"/>
                <a:gd name="T71" fmla="*/ 476 h 726"/>
                <a:gd name="T72" fmla="*/ 860 w 1036"/>
                <a:gd name="T73" fmla="*/ 30 h 726"/>
                <a:gd name="T74" fmla="*/ 878 w 1036"/>
                <a:gd name="T75" fmla="*/ 15 h 726"/>
                <a:gd name="T76" fmla="*/ 900 w 1036"/>
                <a:gd name="T77" fmla="*/ 5 h 726"/>
                <a:gd name="T78" fmla="*/ 922 w 1036"/>
                <a:gd name="T7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36" h="726">
                  <a:moveTo>
                    <a:pt x="922" y="0"/>
                  </a:moveTo>
                  <a:lnTo>
                    <a:pt x="945" y="0"/>
                  </a:lnTo>
                  <a:lnTo>
                    <a:pt x="967" y="5"/>
                  </a:lnTo>
                  <a:lnTo>
                    <a:pt x="988" y="15"/>
                  </a:lnTo>
                  <a:lnTo>
                    <a:pt x="1007" y="30"/>
                  </a:lnTo>
                  <a:lnTo>
                    <a:pt x="1021" y="48"/>
                  </a:lnTo>
                  <a:lnTo>
                    <a:pt x="1032" y="70"/>
                  </a:lnTo>
                  <a:lnTo>
                    <a:pt x="1036" y="92"/>
                  </a:lnTo>
                  <a:lnTo>
                    <a:pt x="1036" y="115"/>
                  </a:lnTo>
                  <a:lnTo>
                    <a:pt x="1032" y="137"/>
                  </a:lnTo>
                  <a:lnTo>
                    <a:pt x="1021" y="158"/>
                  </a:lnTo>
                  <a:lnTo>
                    <a:pt x="1007" y="177"/>
                  </a:lnTo>
                  <a:lnTo>
                    <a:pt x="488" y="696"/>
                  </a:lnTo>
                  <a:lnTo>
                    <a:pt x="469" y="711"/>
                  </a:lnTo>
                  <a:lnTo>
                    <a:pt x="448" y="720"/>
                  </a:lnTo>
                  <a:lnTo>
                    <a:pt x="425" y="726"/>
                  </a:lnTo>
                  <a:lnTo>
                    <a:pt x="403" y="726"/>
                  </a:lnTo>
                  <a:lnTo>
                    <a:pt x="380" y="720"/>
                  </a:lnTo>
                  <a:lnTo>
                    <a:pt x="360" y="711"/>
                  </a:lnTo>
                  <a:lnTo>
                    <a:pt x="341" y="696"/>
                  </a:lnTo>
                  <a:lnTo>
                    <a:pt x="29" y="384"/>
                  </a:lnTo>
                  <a:lnTo>
                    <a:pt x="15" y="365"/>
                  </a:lnTo>
                  <a:lnTo>
                    <a:pt x="5" y="345"/>
                  </a:lnTo>
                  <a:lnTo>
                    <a:pt x="0" y="322"/>
                  </a:lnTo>
                  <a:lnTo>
                    <a:pt x="0" y="299"/>
                  </a:lnTo>
                  <a:lnTo>
                    <a:pt x="5" y="277"/>
                  </a:lnTo>
                  <a:lnTo>
                    <a:pt x="15" y="257"/>
                  </a:lnTo>
                  <a:lnTo>
                    <a:pt x="29" y="237"/>
                  </a:lnTo>
                  <a:lnTo>
                    <a:pt x="49" y="222"/>
                  </a:lnTo>
                  <a:lnTo>
                    <a:pt x="69" y="213"/>
                  </a:lnTo>
                  <a:lnTo>
                    <a:pt x="92" y="207"/>
                  </a:lnTo>
                  <a:lnTo>
                    <a:pt x="114" y="207"/>
                  </a:lnTo>
                  <a:lnTo>
                    <a:pt x="137" y="213"/>
                  </a:lnTo>
                  <a:lnTo>
                    <a:pt x="158" y="222"/>
                  </a:lnTo>
                  <a:lnTo>
                    <a:pt x="176" y="237"/>
                  </a:lnTo>
                  <a:lnTo>
                    <a:pt x="415" y="476"/>
                  </a:lnTo>
                  <a:lnTo>
                    <a:pt x="860" y="30"/>
                  </a:lnTo>
                  <a:lnTo>
                    <a:pt x="878" y="15"/>
                  </a:lnTo>
                  <a:lnTo>
                    <a:pt x="900" y="5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613642" y="2150804"/>
            <a:ext cx="123704" cy="123703"/>
            <a:chOff x="5222875" y="304800"/>
            <a:chExt cx="511175" cy="511175"/>
          </a:xfrm>
          <a:solidFill>
            <a:schemeClr val="bg1"/>
          </a:solidFill>
        </p:grpSpPr>
        <p:sp>
          <p:nvSpPr>
            <p:cNvPr id="76" name="Freeform 75"/>
            <p:cNvSpPr>
              <a:spLocks noEditPoints="1"/>
            </p:cNvSpPr>
            <p:nvPr/>
          </p:nvSpPr>
          <p:spPr bwMode="auto">
            <a:xfrm>
              <a:off x="5222875" y="304800"/>
              <a:ext cx="511175" cy="511175"/>
            </a:xfrm>
            <a:custGeom>
              <a:avLst/>
              <a:gdLst>
                <a:gd name="T0" fmla="*/ 1539 w 3542"/>
                <a:gd name="T1" fmla="*/ 643 h 3542"/>
                <a:gd name="T2" fmla="*/ 1303 w 3542"/>
                <a:gd name="T3" fmla="*/ 731 h 3542"/>
                <a:gd name="T4" fmla="*/ 1114 w 3542"/>
                <a:gd name="T5" fmla="*/ 809 h 3542"/>
                <a:gd name="T6" fmla="*/ 793 w 3542"/>
                <a:gd name="T7" fmla="*/ 1070 h 3542"/>
                <a:gd name="T8" fmla="*/ 795 w 3542"/>
                <a:gd name="T9" fmla="*/ 1182 h 3542"/>
                <a:gd name="T10" fmla="*/ 664 w 3542"/>
                <a:gd name="T11" fmla="*/ 1497 h 3542"/>
                <a:gd name="T12" fmla="*/ 584 w 3542"/>
                <a:gd name="T13" fmla="*/ 1575 h 3542"/>
                <a:gd name="T14" fmla="*/ 626 w 3542"/>
                <a:gd name="T15" fmla="*/ 1987 h 3542"/>
                <a:gd name="T16" fmla="*/ 705 w 3542"/>
                <a:gd name="T17" fmla="*/ 2176 h 3542"/>
                <a:gd name="T18" fmla="*/ 810 w 3542"/>
                <a:gd name="T19" fmla="*/ 2404 h 3542"/>
                <a:gd name="T20" fmla="*/ 757 w 3542"/>
                <a:gd name="T21" fmla="*/ 2958 h 3542"/>
                <a:gd name="T22" fmla="*/ 1160 w 3542"/>
                <a:gd name="T23" fmla="*/ 2737 h 3542"/>
                <a:gd name="T24" fmla="*/ 1432 w 3542"/>
                <a:gd name="T25" fmla="*/ 2859 h 3542"/>
                <a:gd name="T26" fmla="*/ 1567 w 3542"/>
                <a:gd name="T27" fmla="*/ 2936 h 3542"/>
                <a:gd name="T28" fmla="*/ 1975 w 3542"/>
                <a:gd name="T29" fmla="*/ 2936 h 3542"/>
                <a:gd name="T30" fmla="*/ 2110 w 3542"/>
                <a:gd name="T31" fmla="*/ 2859 h 3542"/>
                <a:gd name="T32" fmla="*/ 2382 w 3542"/>
                <a:gd name="T33" fmla="*/ 2737 h 3542"/>
                <a:gd name="T34" fmla="*/ 2785 w 3542"/>
                <a:gd name="T35" fmla="*/ 2958 h 3542"/>
                <a:gd name="T36" fmla="*/ 2732 w 3542"/>
                <a:gd name="T37" fmla="*/ 2404 h 3542"/>
                <a:gd name="T38" fmla="*/ 2837 w 3542"/>
                <a:gd name="T39" fmla="*/ 2176 h 3542"/>
                <a:gd name="T40" fmla="*/ 2916 w 3542"/>
                <a:gd name="T41" fmla="*/ 1987 h 3542"/>
                <a:gd name="T42" fmla="*/ 2958 w 3542"/>
                <a:gd name="T43" fmla="*/ 1575 h 3542"/>
                <a:gd name="T44" fmla="*/ 2878 w 3542"/>
                <a:gd name="T45" fmla="*/ 1497 h 3542"/>
                <a:gd name="T46" fmla="*/ 2747 w 3542"/>
                <a:gd name="T47" fmla="*/ 1182 h 3542"/>
                <a:gd name="T48" fmla="*/ 2749 w 3542"/>
                <a:gd name="T49" fmla="*/ 1070 h 3542"/>
                <a:gd name="T50" fmla="*/ 2428 w 3542"/>
                <a:gd name="T51" fmla="*/ 809 h 3542"/>
                <a:gd name="T52" fmla="*/ 2239 w 3542"/>
                <a:gd name="T53" fmla="*/ 731 h 3542"/>
                <a:gd name="T54" fmla="*/ 2003 w 3542"/>
                <a:gd name="T55" fmla="*/ 643 h 3542"/>
                <a:gd name="T56" fmla="*/ 1649 w 3542"/>
                <a:gd name="T57" fmla="*/ 207 h 3542"/>
                <a:gd name="T58" fmla="*/ 2045 w 3542"/>
                <a:gd name="T59" fmla="*/ 24 h 3542"/>
                <a:gd name="T60" fmla="*/ 2244 w 3542"/>
                <a:gd name="T61" fmla="*/ 510 h 3542"/>
                <a:gd name="T62" fmla="*/ 2785 w 3542"/>
                <a:gd name="T63" fmla="*/ 348 h 3542"/>
                <a:gd name="T64" fmla="*/ 3165 w 3542"/>
                <a:gd name="T65" fmla="*/ 671 h 3542"/>
                <a:gd name="T66" fmla="*/ 3189 w 3542"/>
                <a:gd name="T67" fmla="*/ 779 h 3542"/>
                <a:gd name="T68" fmla="*/ 3062 w 3542"/>
                <a:gd name="T69" fmla="*/ 1384 h 3542"/>
                <a:gd name="T70" fmla="*/ 3531 w 3542"/>
                <a:gd name="T71" fmla="*/ 1517 h 3542"/>
                <a:gd name="T72" fmla="*/ 3531 w 3542"/>
                <a:gd name="T73" fmla="*/ 2025 h 3542"/>
                <a:gd name="T74" fmla="*/ 3062 w 3542"/>
                <a:gd name="T75" fmla="*/ 2158 h 3542"/>
                <a:gd name="T76" fmla="*/ 3189 w 3542"/>
                <a:gd name="T77" fmla="*/ 2763 h 3542"/>
                <a:gd name="T78" fmla="*/ 3165 w 3542"/>
                <a:gd name="T79" fmla="*/ 2871 h 3542"/>
                <a:gd name="T80" fmla="*/ 2785 w 3542"/>
                <a:gd name="T81" fmla="*/ 3194 h 3542"/>
                <a:gd name="T82" fmla="*/ 2244 w 3542"/>
                <a:gd name="T83" fmla="*/ 3032 h 3542"/>
                <a:gd name="T84" fmla="*/ 2045 w 3542"/>
                <a:gd name="T85" fmla="*/ 3518 h 3542"/>
                <a:gd name="T86" fmla="*/ 1539 w 3542"/>
                <a:gd name="T87" fmla="*/ 3539 h 3542"/>
                <a:gd name="T88" fmla="*/ 1462 w 3542"/>
                <a:gd name="T89" fmla="*/ 3458 h 3542"/>
                <a:gd name="T90" fmla="*/ 802 w 3542"/>
                <a:gd name="T91" fmla="*/ 3178 h 3542"/>
                <a:gd name="T92" fmla="*/ 689 w 3542"/>
                <a:gd name="T93" fmla="*/ 3180 h 3542"/>
                <a:gd name="T94" fmla="*/ 347 w 3542"/>
                <a:gd name="T95" fmla="*/ 2809 h 3542"/>
                <a:gd name="T96" fmla="*/ 544 w 3542"/>
                <a:gd name="T97" fmla="*/ 2328 h 3542"/>
                <a:gd name="T98" fmla="*/ 41 w 3542"/>
                <a:gd name="T99" fmla="*/ 2061 h 3542"/>
                <a:gd name="T100" fmla="*/ 0 w 3542"/>
                <a:gd name="T101" fmla="*/ 1564 h 3542"/>
                <a:gd name="T102" fmla="*/ 60 w 3542"/>
                <a:gd name="T103" fmla="*/ 1469 h 3542"/>
                <a:gd name="T104" fmla="*/ 585 w 3542"/>
                <a:gd name="T105" fmla="*/ 1132 h 3542"/>
                <a:gd name="T106" fmla="*/ 352 w 3542"/>
                <a:gd name="T107" fmla="*/ 711 h 3542"/>
                <a:gd name="T108" fmla="*/ 711 w 3542"/>
                <a:gd name="T109" fmla="*/ 352 h 3542"/>
                <a:gd name="T110" fmla="*/ 1132 w 3542"/>
                <a:gd name="T111" fmla="*/ 585 h 3542"/>
                <a:gd name="T112" fmla="*/ 1469 w 3542"/>
                <a:gd name="T113" fmla="*/ 60 h 3542"/>
                <a:gd name="T114" fmla="*/ 1564 w 3542"/>
                <a:gd name="T115" fmla="*/ 0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42" h="3542">
                  <a:moveTo>
                    <a:pt x="1649" y="207"/>
                  </a:moveTo>
                  <a:lnTo>
                    <a:pt x="1575" y="584"/>
                  </a:lnTo>
                  <a:lnTo>
                    <a:pt x="1567" y="606"/>
                  </a:lnTo>
                  <a:lnTo>
                    <a:pt x="1555" y="626"/>
                  </a:lnTo>
                  <a:lnTo>
                    <a:pt x="1539" y="643"/>
                  </a:lnTo>
                  <a:lnTo>
                    <a:pt x="1520" y="656"/>
                  </a:lnTo>
                  <a:lnTo>
                    <a:pt x="1497" y="664"/>
                  </a:lnTo>
                  <a:lnTo>
                    <a:pt x="1432" y="683"/>
                  </a:lnTo>
                  <a:lnTo>
                    <a:pt x="1366" y="705"/>
                  </a:lnTo>
                  <a:lnTo>
                    <a:pt x="1303" y="731"/>
                  </a:lnTo>
                  <a:lnTo>
                    <a:pt x="1242" y="761"/>
                  </a:lnTo>
                  <a:lnTo>
                    <a:pt x="1182" y="795"/>
                  </a:lnTo>
                  <a:lnTo>
                    <a:pt x="1160" y="805"/>
                  </a:lnTo>
                  <a:lnTo>
                    <a:pt x="1138" y="810"/>
                  </a:lnTo>
                  <a:lnTo>
                    <a:pt x="1114" y="809"/>
                  </a:lnTo>
                  <a:lnTo>
                    <a:pt x="1092" y="804"/>
                  </a:lnTo>
                  <a:lnTo>
                    <a:pt x="1070" y="793"/>
                  </a:lnTo>
                  <a:lnTo>
                    <a:pt x="757" y="584"/>
                  </a:lnTo>
                  <a:lnTo>
                    <a:pt x="584" y="757"/>
                  </a:lnTo>
                  <a:lnTo>
                    <a:pt x="793" y="1070"/>
                  </a:lnTo>
                  <a:lnTo>
                    <a:pt x="804" y="1092"/>
                  </a:lnTo>
                  <a:lnTo>
                    <a:pt x="809" y="1114"/>
                  </a:lnTo>
                  <a:lnTo>
                    <a:pt x="810" y="1138"/>
                  </a:lnTo>
                  <a:lnTo>
                    <a:pt x="805" y="1160"/>
                  </a:lnTo>
                  <a:lnTo>
                    <a:pt x="795" y="1182"/>
                  </a:lnTo>
                  <a:lnTo>
                    <a:pt x="761" y="1242"/>
                  </a:lnTo>
                  <a:lnTo>
                    <a:pt x="731" y="1303"/>
                  </a:lnTo>
                  <a:lnTo>
                    <a:pt x="705" y="1366"/>
                  </a:lnTo>
                  <a:lnTo>
                    <a:pt x="683" y="1432"/>
                  </a:lnTo>
                  <a:lnTo>
                    <a:pt x="664" y="1497"/>
                  </a:lnTo>
                  <a:lnTo>
                    <a:pt x="656" y="1520"/>
                  </a:lnTo>
                  <a:lnTo>
                    <a:pt x="643" y="1539"/>
                  </a:lnTo>
                  <a:lnTo>
                    <a:pt x="626" y="1555"/>
                  </a:lnTo>
                  <a:lnTo>
                    <a:pt x="606" y="1567"/>
                  </a:lnTo>
                  <a:lnTo>
                    <a:pt x="584" y="1575"/>
                  </a:lnTo>
                  <a:lnTo>
                    <a:pt x="207" y="1649"/>
                  </a:lnTo>
                  <a:lnTo>
                    <a:pt x="207" y="1893"/>
                  </a:lnTo>
                  <a:lnTo>
                    <a:pt x="584" y="1967"/>
                  </a:lnTo>
                  <a:lnTo>
                    <a:pt x="606" y="1975"/>
                  </a:lnTo>
                  <a:lnTo>
                    <a:pt x="626" y="1987"/>
                  </a:lnTo>
                  <a:lnTo>
                    <a:pt x="643" y="2003"/>
                  </a:lnTo>
                  <a:lnTo>
                    <a:pt x="656" y="2022"/>
                  </a:lnTo>
                  <a:lnTo>
                    <a:pt x="664" y="2045"/>
                  </a:lnTo>
                  <a:lnTo>
                    <a:pt x="683" y="2110"/>
                  </a:lnTo>
                  <a:lnTo>
                    <a:pt x="705" y="2176"/>
                  </a:lnTo>
                  <a:lnTo>
                    <a:pt x="731" y="2239"/>
                  </a:lnTo>
                  <a:lnTo>
                    <a:pt x="761" y="2300"/>
                  </a:lnTo>
                  <a:lnTo>
                    <a:pt x="795" y="2360"/>
                  </a:lnTo>
                  <a:lnTo>
                    <a:pt x="805" y="2382"/>
                  </a:lnTo>
                  <a:lnTo>
                    <a:pt x="810" y="2404"/>
                  </a:lnTo>
                  <a:lnTo>
                    <a:pt x="809" y="2428"/>
                  </a:lnTo>
                  <a:lnTo>
                    <a:pt x="804" y="2450"/>
                  </a:lnTo>
                  <a:lnTo>
                    <a:pt x="793" y="2472"/>
                  </a:lnTo>
                  <a:lnTo>
                    <a:pt x="584" y="2785"/>
                  </a:lnTo>
                  <a:lnTo>
                    <a:pt x="757" y="2958"/>
                  </a:lnTo>
                  <a:lnTo>
                    <a:pt x="1070" y="2749"/>
                  </a:lnTo>
                  <a:lnTo>
                    <a:pt x="1092" y="2738"/>
                  </a:lnTo>
                  <a:lnTo>
                    <a:pt x="1114" y="2733"/>
                  </a:lnTo>
                  <a:lnTo>
                    <a:pt x="1138" y="2732"/>
                  </a:lnTo>
                  <a:lnTo>
                    <a:pt x="1160" y="2737"/>
                  </a:lnTo>
                  <a:lnTo>
                    <a:pt x="1182" y="2747"/>
                  </a:lnTo>
                  <a:lnTo>
                    <a:pt x="1242" y="2781"/>
                  </a:lnTo>
                  <a:lnTo>
                    <a:pt x="1303" y="2811"/>
                  </a:lnTo>
                  <a:lnTo>
                    <a:pt x="1366" y="2837"/>
                  </a:lnTo>
                  <a:lnTo>
                    <a:pt x="1432" y="2859"/>
                  </a:lnTo>
                  <a:lnTo>
                    <a:pt x="1497" y="2878"/>
                  </a:lnTo>
                  <a:lnTo>
                    <a:pt x="1520" y="2886"/>
                  </a:lnTo>
                  <a:lnTo>
                    <a:pt x="1539" y="2899"/>
                  </a:lnTo>
                  <a:lnTo>
                    <a:pt x="1555" y="2916"/>
                  </a:lnTo>
                  <a:lnTo>
                    <a:pt x="1567" y="2936"/>
                  </a:lnTo>
                  <a:lnTo>
                    <a:pt x="1575" y="2958"/>
                  </a:lnTo>
                  <a:lnTo>
                    <a:pt x="1649" y="3335"/>
                  </a:lnTo>
                  <a:lnTo>
                    <a:pt x="1893" y="3335"/>
                  </a:lnTo>
                  <a:lnTo>
                    <a:pt x="1967" y="2958"/>
                  </a:lnTo>
                  <a:lnTo>
                    <a:pt x="1975" y="2936"/>
                  </a:lnTo>
                  <a:lnTo>
                    <a:pt x="1987" y="2916"/>
                  </a:lnTo>
                  <a:lnTo>
                    <a:pt x="2003" y="2899"/>
                  </a:lnTo>
                  <a:lnTo>
                    <a:pt x="2022" y="2886"/>
                  </a:lnTo>
                  <a:lnTo>
                    <a:pt x="2045" y="2878"/>
                  </a:lnTo>
                  <a:lnTo>
                    <a:pt x="2110" y="2859"/>
                  </a:lnTo>
                  <a:lnTo>
                    <a:pt x="2176" y="2837"/>
                  </a:lnTo>
                  <a:lnTo>
                    <a:pt x="2239" y="2811"/>
                  </a:lnTo>
                  <a:lnTo>
                    <a:pt x="2300" y="2781"/>
                  </a:lnTo>
                  <a:lnTo>
                    <a:pt x="2360" y="2747"/>
                  </a:lnTo>
                  <a:lnTo>
                    <a:pt x="2382" y="2737"/>
                  </a:lnTo>
                  <a:lnTo>
                    <a:pt x="2404" y="2732"/>
                  </a:lnTo>
                  <a:lnTo>
                    <a:pt x="2428" y="2733"/>
                  </a:lnTo>
                  <a:lnTo>
                    <a:pt x="2450" y="2738"/>
                  </a:lnTo>
                  <a:lnTo>
                    <a:pt x="2472" y="2749"/>
                  </a:lnTo>
                  <a:lnTo>
                    <a:pt x="2785" y="2958"/>
                  </a:lnTo>
                  <a:lnTo>
                    <a:pt x="2958" y="2785"/>
                  </a:lnTo>
                  <a:lnTo>
                    <a:pt x="2749" y="2472"/>
                  </a:lnTo>
                  <a:lnTo>
                    <a:pt x="2738" y="2450"/>
                  </a:lnTo>
                  <a:lnTo>
                    <a:pt x="2733" y="2428"/>
                  </a:lnTo>
                  <a:lnTo>
                    <a:pt x="2732" y="2404"/>
                  </a:lnTo>
                  <a:lnTo>
                    <a:pt x="2737" y="2382"/>
                  </a:lnTo>
                  <a:lnTo>
                    <a:pt x="2747" y="2360"/>
                  </a:lnTo>
                  <a:lnTo>
                    <a:pt x="2781" y="2300"/>
                  </a:lnTo>
                  <a:lnTo>
                    <a:pt x="2811" y="2239"/>
                  </a:lnTo>
                  <a:lnTo>
                    <a:pt x="2837" y="2176"/>
                  </a:lnTo>
                  <a:lnTo>
                    <a:pt x="2859" y="2110"/>
                  </a:lnTo>
                  <a:lnTo>
                    <a:pt x="2878" y="2045"/>
                  </a:lnTo>
                  <a:lnTo>
                    <a:pt x="2886" y="2022"/>
                  </a:lnTo>
                  <a:lnTo>
                    <a:pt x="2899" y="2003"/>
                  </a:lnTo>
                  <a:lnTo>
                    <a:pt x="2916" y="1987"/>
                  </a:lnTo>
                  <a:lnTo>
                    <a:pt x="2936" y="1975"/>
                  </a:lnTo>
                  <a:lnTo>
                    <a:pt x="2958" y="1967"/>
                  </a:lnTo>
                  <a:lnTo>
                    <a:pt x="3335" y="1893"/>
                  </a:lnTo>
                  <a:lnTo>
                    <a:pt x="3335" y="1649"/>
                  </a:lnTo>
                  <a:lnTo>
                    <a:pt x="2958" y="1575"/>
                  </a:lnTo>
                  <a:lnTo>
                    <a:pt x="2936" y="1567"/>
                  </a:lnTo>
                  <a:lnTo>
                    <a:pt x="2916" y="1555"/>
                  </a:lnTo>
                  <a:lnTo>
                    <a:pt x="2899" y="1539"/>
                  </a:lnTo>
                  <a:lnTo>
                    <a:pt x="2886" y="1520"/>
                  </a:lnTo>
                  <a:lnTo>
                    <a:pt x="2878" y="1497"/>
                  </a:lnTo>
                  <a:lnTo>
                    <a:pt x="2859" y="1432"/>
                  </a:lnTo>
                  <a:lnTo>
                    <a:pt x="2837" y="1366"/>
                  </a:lnTo>
                  <a:lnTo>
                    <a:pt x="2811" y="1303"/>
                  </a:lnTo>
                  <a:lnTo>
                    <a:pt x="2781" y="1242"/>
                  </a:lnTo>
                  <a:lnTo>
                    <a:pt x="2747" y="1182"/>
                  </a:lnTo>
                  <a:lnTo>
                    <a:pt x="2737" y="1160"/>
                  </a:lnTo>
                  <a:lnTo>
                    <a:pt x="2732" y="1138"/>
                  </a:lnTo>
                  <a:lnTo>
                    <a:pt x="2733" y="1114"/>
                  </a:lnTo>
                  <a:lnTo>
                    <a:pt x="2738" y="1092"/>
                  </a:lnTo>
                  <a:lnTo>
                    <a:pt x="2749" y="1070"/>
                  </a:lnTo>
                  <a:lnTo>
                    <a:pt x="2958" y="757"/>
                  </a:lnTo>
                  <a:lnTo>
                    <a:pt x="2785" y="584"/>
                  </a:lnTo>
                  <a:lnTo>
                    <a:pt x="2472" y="793"/>
                  </a:lnTo>
                  <a:lnTo>
                    <a:pt x="2450" y="804"/>
                  </a:lnTo>
                  <a:lnTo>
                    <a:pt x="2428" y="809"/>
                  </a:lnTo>
                  <a:lnTo>
                    <a:pt x="2404" y="810"/>
                  </a:lnTo>
                  <a:lnTo>
                    <a:pt x="2382" y="805"/>
                  </a:lnTo>
                  <a:lnTo>
                    <a:pt x="2360" y="795"/>
                  </a:lnTo>
                  <a:lnTo>
                    <a:pt x="2300" y="761"/>
                  </a:lnTo>
                  <a:lnTo>
                    <a:pt x="2239" y="731"/>
                  </a:lnTo>
                  <a:lnTo>
                    <a:pt x="2176" y="705"/>
                  </a:lnTo>
                  <a:lnTo>
                    <a:pt x="2110" y="683"/>
                  </a:lnTo>
                  <a:lnTo>
                    <a:pt x="2045" y="664"/>
                  </a:lnTo>
                  <a:lnTo>
                    <a:pt x="2022" y="656"/>
                  </a:lnTo>
                  <a:lnTo>
                    <a:pt x="2003" y="643"/>
                  </a:lnTo>
                  <a:lnTo>
                    <a:pt x="1987" y="626"/>
                  </a:lnTo>
                  <a:lnTo>
                    <a:pt x="1975" y="606"/>
                  </a:lnTo>
                  <a:lnTo>
                    <a:pt x="1967" y="584"/>
                  </a:lnTo>
                  <a:lnTo>
                    <a:pt x="1893" y="207"/>
                  </a:lnTo>
                  <a:lnTo>
                    <a:pt x="1649" y="207"/>
                  </a:lnTo>
                  <a:close/>
                  <a:moveTo>
                    <a:pt x="1564" y="0"/>
                  </a:moveTo>
                  <a:lnTo>
                    <a:pt x="1978" y="0"/>
                  </a:lnTo>
                  <a:lnTo>
                    <a:pt x="2003" y="3"/>
                  </a:lnTo>
                  <a:lnTo>
                    <a:pt x="2025" y="11"/>
                  </a:lnTo>
                  <a:lnTo>
                    <a:pt x="2045" y="24"/>
                  </a:lnTo>
                  <a:lnTo>
                    <a:pt x="2061" y="41"/>
                  </a:lnTo>
                  <a:lnTo>
                    <a:pt x="2073" y="60"/>
                  </a:lnTo>
                  <a:lnTo>
                    <a:pt x="2080" y="84"/>
                  </a:lnTo>
                  <a:lnTo>
                    <a:pt x="2158" y="480"/>
                  </a:lnTo>
                  <a:lnTo>
                    <a:pt x="2244" y="510"/>
                  </a:lnTo>
                  <a:lnTo>
                    <a:pt x="2328" y="544"/>
                  </a:lnTo>
                  <a:lnTo>
                    <a:pt x="2410" y="585"/>
                  </a:lnTo>
                  <a:lnTo>
                    <a:pt x="2740" y="364"/>
                  </a:lnTo>
                  <a:lnTo>
                    <a:pt x="2763" y="353"/>
                  </a:lnTo>
                  <a:lnTo>
                    <a:pt x="2785" y="348"/>
                  </a:lnTo>
                  <a:lnTo>
                    <a:pt x="2809" y="347"/>
                  </a:lnTo>
                  <a:lnTo>
                    <a:pt x="2831" y="352"/>
                  </a:lnTo>
                  <a:lnTo>
                    <a:pt x="2853" y="362"/>
                  </a:lnTo>
                  <a:lnTo>
                    <a:pt x="2871" y="377"/>
                  </a:lnTo>
                  <a:lnTo>
                    <a:pt x="3165" y="671"/>
                  </a:lnTo>
                  <a:lnTo>
                    <a:pt x="3180" y="689"/>
                  </a:lnTo>
                  <a:lnTo>
                    <a:pt x="3190" y="711"/>
                  </a:lnTo>
                  <a:lnTo>
                    <a:pt x="3195" y="733"/>
                  </a:lnTo>
                  <a:lnTo>
                    <a:pt x="3194" y="757"/>
                  </a:lnTo>
                  <a:lnTo>
                    <a:pt x="3189" y="779"/>
                  </a:lnTo>
                  <a:lnTo>
                    <a:pt x="3178" y="802"/>
                  </a:lnTo>
                  <a:lnTo>
                    <a:pt x="2957" y="1132"/>
                  </a:lnTo>
                  <a:lnTo>
                    <a:pt x="2998" y="1214"/>
                  </a:lnTo>
                  <a:lnTo>
                    <a:pt x="3032" y="1298"/>
                  </a:lnTo>
                  <a:lnTo>
                    <a:pt x="3062" y="1384"/>
                  </a:lnTo>
                  <a:lnTo>
                    <a:pt x="3458" y="1462"/>
                  </a:lnTo>
                  <a:lnTo>
                    <a:pt x="3482" y="1469"/>
                  </a:lnTo>
                  <a:lnTo>
                    <a:pt x="3501" y="1481"/>
                  </a:lnTo>
                  <a:lnTo>
                    <a:pt x="3518" y="1497"/>
                  </a:lnTo>
                  <a:lnTo>
                    <a:pt x="3531" y="1517"/>
                  </a:lnTo>
                  <a:lnTo>
                    <a:pt x="3539" y="1539"/>
                  </a:lnTo>
                  <a:lnTo>
                    <a:pt x="3542" y="1564"/>
                  </a:lnTo>
                  <a:lnTo>
                    <a:pt x="3542" y="1978"/>
                  </a:lnTo>
                  <a:lnTo>
                    <a:pt x="3539" y="2003"/>
                  </a:lnTo>
                  <a:lnTo>
                    <a:pt x="3531" y="2025"/>
                  </a:lnTo>
                  <a:lnTo>
                    <a:pt x="3518" y="2045"/>
                  </a:lnTo>
                  <a:lnTo>
                    <a:pt x="3501" y="2061"/>
                  </a:lnTo>
                  <a:lnTo>
                    <a:pt x="3482" y="2073"/>
                  </a:lnTo>
                  <a:lnTo>
                    <a:pt x="3458" y="2080"/>
                  </a:lnTo>
                  <a:lnTo>
                    <a:pt x="3062" y="2158"/>
                  </a:lnTo>
                  <a:lnTo>
                    <a:pt x="3032" y="2244"/>
                  </a:lnTo>
                  <a:lnTo>
                    <a:pt x="2998" y="2328"/>
                  </a:lnTo>
                  <a:lnTo>
                    <a:pt x="2957" y="2410"/>
                  </a:lnTo>
                  <a:lnTo>
                    <a:pt x="3178" y="2740"/>
                  </a:lnTo>
                  <a:lnTo>
                    <a:pt x="3189" y="2763"/>
                  </a:lnTo>
                  <a:lnTo>
                    <a:pt x="3194" y="2785"/>
                  </a:lnTo>
                  <a:lnTo>
                    <a:pt x="3195" y="2809"/>
                  </a:lnTo>
                  <a:lnTo>
                    <a:pt x="3190" y="2831"/>
                  </a:lnTo>
                  <a:lnTo>
                    <a:pt x="3180" y="2853"/>
                  </a:lnTo>
                  <a:lnTo>
                    <a:pt x="3165" y="2871"/>
                  </a:lnTo>
                  <a:lnTo>
                    <a:pt x="2871" y="3165"/>
                  </a:lnTo>
                  <a:lnTo>
                    <a:pt x="2853" y="3180"/>
                  </a:lnTo>
                  <a:lnTo>
                    <a:pt x="2831" y="3190"/>
                  </a:lnTo>
                  <a:lnTo>
                    <a:pt x="2809" y="3195"/>
                  </a:lnTo>
                  <a:lnTo>
                    <a:pt x="2785" y="3194"/>
                  </a:lnTo>
                  <a:lnTo>
                    <a:pt x="2763" y="3189"/>
                  </a:lnTo>
                  <a:lnTo>
                    <a:pt x="2740" y="3178"/>
                  </a:lnTo>
                  <a:lnTo>
                    <a:pt x="2410" y="2957"/>
                  </a:lnTo>
                  <a:lnTo>
                    <a:pt x="2328" y="2998"/>
                  </a:lnTo>
                  <a:lnTo>
                    <a:pt x="2244" y="3032"/>
                  </a:lnTo>
                  <a:lnTo>
                    <a:pt x="2158" y="3062"/>
                  </a:lnTo>
                  <a:lnTo>
                    <a:pt x="2080" y="3458"/>
                  </a:lnTo>
                  <a:lnTo>
                    <a:pt x="2073" y="3482"/>
                  </a:lnTo>
                  <a:lnTo>
                    <a:pt x="2061" y="3501"/>
                  </a:lnTo>
                  <a:lnTo>
                    <a:pt x="2045" y="3518"/>
                  </a:lnTo>
                  <a:lnTo>
                    <a:pt x="2025" y="3531"/>
                  </a:lnTo>
                  <a:lnTo>
                    <a:pt x="2003" y="3539"/>
                  </a:lnTo>
                  <a:lnTo>
                    <a:pt x="1978" y="3542"/>
                  </a:lnTo>
                  <a:lnTo>
                    <a:pt x="1564" y="3542"/>
                  </a:lnTo>
                  <a:lnTo>
                    <a:pt x="1539" y="3539"/>
                  </a:lnTo>
                  <a:lnTo>
                    <a:pt x="1517" y="3531"/>
                  </a:lnTo>
                  <a:lnTo>
                    <a:pt x="1497" y="3518"/>
                  </a:lnTo>
                  <a:lnTo>
                    <a:pt x="1481" y="3501"/>
                  </a:lnTo>
                  <a:lnTo>
                    <a:pt x="1469" y="3482"/>
                  </a:lnTo>
                  <a:lnTo>
                    <a:pt x="1462" y="3458"/>
                  </a:lnTo>
                  <a:lnTo>
                    <a:pt x="1384" y="3062"/>
                  </a:lnTo>
                  <a:lnTo>
                    <a:pt x="1298" y="3032"/>
                  </a:lnTo>
                  <a:lnTo>
                    <a:pt x="1214" y="2998"/>
                  </a:lnTo>
                  <a:lnTo>
                    <a:pt x="1132" y="2957"/>
                  </a:lnTo>
                  <a:lnTo>
                    <a:pt x="802" y="3178"/>
                  </a:lnTo>
                  <a:lnTo>
                    <a:pt x="779" y="3189"/>
                  </a:lnTo>
                  <a:lnTo>
                    <a:pt x="757" y="3194"/>
                  </a:lnTo>
                  <a:lnTo>
                    <a:pt x="733" y="3195"/>
                  </a:lnTo>
                  <a:lnTo>
                    <a:pt x="711" y="3190"/>
                  </a:lnTo>
                  <a:lnTo>
                    <a:pt x="689" y="3180"/>
                  </a:lnTo>
                  <a:lnTo>
                    <a:pt x="671" y="3165"/>
                  </a:lnTo>
                  <a:lnTo>
                    <a:pt x="377" y="2871"/>
                  </a:lnTo>
                  <a:lnTo>
                    <a:pt x="362" y="2853"/>
                  </a:lnTo>
                  <a:lnTo>
                    <a:pt x="352" y="2831"/>
                  </a:lnTo>
                  <a:lnTo>
                    <a:pt x="347" y="2809"/>
                  </a:lnTo>
                  <a:lnTo>
                    <a:pt x="348" y="2785"/>
                  </a:lnTo>
                  <a:lnTo>
                    <a:pt x="353" y="2763"/>
                  </a:lnTo>
                  <a:lnTo>
                    <a:pt x="364" y="2740"/>
                  </a:lnTo>
                  <a:lnTo>
                    <a:pt x="585" y="2410"/>
                  </a:lnTo>
                  <a:lnTo>
                    <a:pt x="544" y="2328"/>
                  </a:lnTo>
                  <a:lnTo>
                    <a:pt x="510" y="2244"/>
                  </a:lnTo>
                  <a:lnTo>
                    <a:pt x="480" y="2158"/>
                  </a:lnTo>
                  <a:lnTo>
                    <a:pt x="84" y="2080"/>
                  </a:lnTo>
                  <a:lnTo>
                    <a:pt x="60" y="2073"/>
                  </a:lnTo>
                  <a:lnTo>
                    <a:pt x="41" y="2061"/>
                  </a:lnTo>
                  <a:lnTo>
                    <a:pt x="24" y="2045"/>
                  </a:lnTo>
                  <a:lnTo>
                    <a:pt x="11" y="2025"/>
                  </a:lnTo>
                  <a:lnTo>
                    <a:pt x="3" y="2003"/>
                  </a:lnTo>
                  <a:lnTo>
                    <a:pt x="0" y="1978"/>
                  </a:lnTo>
                  <a:lnTo>
                    <a:pt x="0" y="1564"/>
                  </a:lnTo>
                  <a:lnTo>
                    <a:pt x="3" y="1539"/>
                  </a:lnTo>
                  <a:lnTo>
                    <a:pt x="11" y="1517"/>
                  </a:lnTo>
                  <a:lnTo>
                    <a:pt x="24" y="1497"/>
                  </a:lnTo>
                  <a:lnTo>
                    <a:pt x="41" y="1481"/>
                  </a:lnTo>
                  <a:lnTo>
                    <a:pt x="60" y="1469"/>
                  </a:lnTo>
                  <a:lnTo>
                    <a:pt x="84" y="1462"/>
                  </a:lnTo>
                  <a:lnTo>
                    <a:pt x="480" y="1384"/>
                  </a:lnTo>
                  <a:lnTo>
                    <a:pt x="510" y="1298"/>
                  </a:lnTo>
                  <a:lnTo>
                    <a:pt x="544" y="1214"/>
                  </a:lnTo>
                  <a:lnTo>
                    <a:pt x="585" y="1132"/>
                  </a:lnTo>
                  <a:lnTo>
                    <a:pt x="364" y="802"/>
                  </a:lnTo>
                  <a:lnTo>
                    <a:pt x="353" y="779"/>
                  </a:lnTo>
                  <a:lnTo>
                    <a:pt x="348" y="757"/>
                  </a:lnTo>
                  <a:lnTo>
                    <a:pt x="347" y="733"/>
                  </a:lnTo>
                  <a:lnTo>
                    <a:pt x="352" y="711"/>
                  </a:lnTo>
                  <a:lnTo>
                    <a:pt x="362" y="689"/>
                  </a:lnTo>
                  <a:lnTo>
                    <a:pt x="377" y="671"/>
                  </a:lnTo>
                  <a:lnTo>
                    <a:pt x="671" y="377"/>
                  </a:lnTo>
                  <a:lnTo>
                    <a:pt x="689" y="362"/>
                  </a:lnTo>
                  <a:lnTo>
                    <a:pt x="711" y="352"/>
                  </a:lnTo>
                  <a:lnTo>
                    <a:pt x="733" y="347"/>
                  </a:lnTo>
                  <a:lnTo>
                    <a:pt x="757" y="348"/>
                  </a:lnTo>
                  <a:lnTo>
                    <a:pt x="779" y="353"/>
                  </a:lnTo>
                  <a:lnTo>
                    <a:pt x="802" y="364"/>
                  </a:lnTo>
                  <a:lnTo>
                    <a:pt x="1132" y="585"/>
                  </a:lnTo>
                  <a:lnTo>
                    <a:pt x="1214" y="544"/>
                  </a:lnTo>
                  <a:lnTo>
                    <a:pt x="1298" y="510"/>
                  </a:lnTo>
                  <a:lnTo>
                    <a:pt x="1384" y="480"/>
                  </a:lnTo>
                  <a:lnTo>
                    <a:pt x="1462" y="84"/>
                  </a:lnTo>
                  <a:lnTo>
                    <a:pt x="1469" y="60"/>
                  </a:lnTo>
                  <a:lnTo>
                    <a:pt x="1481" y="41"/>
                  </a:lnTo>
                  <a:lnTo>
                    <a:pt x="1497" y="24"/>
                  </a:lnTo>
                  <a:lnTo>
                    <a:pt x="1517" y="11"/>
                  </a:lnTo>
                  <a:lnTo>
                    <a:pt x="1539" y="3"/>
                  </a:lnTo>
                  <a:lnTo>
                    <a:pt x="15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5343525" y="425450"/>
              <a:ext cx="269875" cy="269875"/>
            </a:xfrm>
            <a:custGeom>
              <a:avLst/>
              <a:gdLst>
                <a:gd name="T0" fmla="*/ 797 w 1868"/>
                <a:gd name="T1" fmla="*/ 220 h 1868"/>
                <a:gd name="T2" fmla="*/ 607 w 1868"/>
                <a:gd name="T3" fmla="*/ 286 h 1868"/>
                <a:gd name="T4" fmla="*/ 445 w 1868"/>
                <a:gd name="T5" fmla="*/ 398 h 1868"/>
                <a:gd name="T6" fmla="*/ 318 w 1868"/>
                <a:gd name="T7" fmla="*/ 549 h 1868"/>
                <a:gd name="T8" fmla="*/ 236 w 1868"/>
                <a:gd name="T9" fmla="*/ 730 h 1868"/>
                <a:gd name="T10" fmla="*/ 207 w 1868"/>
                <a:gd name="T11" fmla="*/ 934 h 1868"/>
                <a:gd name="T12" fmla="*/ 236 w 1868"/>
                <a:gd name="T13" fmla="*/ 1138 h 1868"/>
                <a:gd name="T14" fmla="*/ 318 w 1868"/>
                <a:gd name="T15" fmla="*/ 1319 h 1868"/>
                <a:gd name="T16" fmla="*/ 445 w 1868"/>
                <a:gd name="T17" fmla="*/ 1470 h 1868"/>
                <a:gd name="T18" fmla="*/ 607 w 1868"/>
                <a:gd name="T19" fmla="*/ 1582 h 1868"/>
                <a:gd name="T20" fmla="*/ 797 w 1868"/>
                <a:gd name="T21" fmla="*/ 1648 h 1868"/>
                <a:gd name="T22" fmla="*/ 1004 w 1868"/>
                <a:gd name="T23" fmla="*/ 1657 h 1868"/>
                <a:gd name="T24" fmla="*/ 1201 w 1868"/>
                <a:gd name="T25" fmla="*/ 1609 h 1868"/>
                <a:gd name="T26" fmla="*/ 1373 w 1868"/>
                <a:gd name="T27" fmla="*/ 1513 h 1868"/>
                <a:gd name="T28" fmla="*/ 1513 w 1868"/>
                <a:gd name="T29" fmla="*/ 1373 h 1868"/>
                <a:gd name="T30" fmla="*/ 1609 w 1868"/>
                <a:gd name="T31" fmla="*/ 1201 h 1868"/>
                <a:gd name="T32" fmla="*/ 1657 w 1868"/>
                <a:gd name="T33" fmla="*/ 1004 h 1868"/>
                <a:gd name="T34" fmla="*/ 1648 w 1868"/>
                <a:gd name="T35" fmla="*/ 797 h 1868"/>
                <a:gd name="T36" fmla="*/ 1582 w 1868"/>
                <a:gd name="T37" fmla="*/ 607 h 1868"/>
                <a:gd name="T38" fmla="*/ 1470 w 1868"/>
                <a:gd name="T39" fmla="*/ 445 h 1868"/>
                <a:gd name="T40" fmla="*/ 1319 w 1868"/>
                <a:gd name="T41" fmla="*/ 318 h 1868"/>
                <a:gd name="T42" fmla="*/ 1138 w 1868"/>
                <a:gd name="T43" fmla="*/ 236 h 1868"/>
                <a:gd name="T44" fmla="*/ 934 w 1868"/>
                <a:gd name="T45" fmla="*/ 207 h 1868"/>
                <a:gd name="T46" fmla="*/ 1093 w 1868"/>
                <a:gd name="T47" fmla="*/ 14 h 1868"/>
                <a:gd name="T48" fmla="*/ 1315 w 1868"/>
                <a:gd name="T49" fmla="*/ 81 h 1868"/>
                <a:gd name="T50" fmla="*/ 1509 w 1868"/>
                <a:gd name="T51" fmla="*/ 199 h 1868"/>
                <a:gd name="T52" fmla="*/ 1669 w 1868"/>
                <a:gd name="T53" fmla="*/ 359 h 1868"/>
                <a:gd name="T54" fmla="*/ 1787 w 1868"/>
                <a:gd name="T55" fmla="*/ 553 h 1868"/>
                <a:gd name="T56" fmla="*/ 1854 w 1868"/>
                <a:gd name="T57" fmla="*/ 775 h 1868"/>
                <a:gd name="T58" fmla="*/ 1865 w 1868"/>
                <a:gd name="T59" fmla="*/ 1015 h 1868"/>
                <a:gd name="T60" fmla="*/ 1815 w 1868"/>
                <a:gd name="T61" fmla="*/ 1243 h 1868"/>
                <a:gd name="T62" fmla="*/ 1713 w 1868"/>
                <a:gd name="T63" fmla="*/ 1448 h 1868"/>
                <a:gd name="T64" fmla="*/ 1567 w 1868"/>
                <a:gd name="T65" fmla="*/ 1620 h 1868"/>
                <a:gd name="T66" fmla="*/ 1383 w 1868"/>
                <a:gd name="T67" fmla="*/ 1753 h 1868"/>
                <a:gd name="T68" fmla="*/ 1169 w 1868"/>
                <a:gd name="T69" fmla="*/ 1838 h 1868"/>
                <a:gd name="T70" fmla="*/ 934 w 1868"/>
                <a:gd name="T71" fmla="*/ 1868 h 1868"/>
                <a:gd name="T72" fmla="*/ 699 w 1868"/>
                <a:gd name="T73" fmla="*/ 1838 h 1868"/>
                <a:gd name="T74" fmla="*/ 485 w 1868"/>
                <a:gd name="T75" fmla="*/ 1753 h 1868"/>
                <a:gd name="T76" fmla="*/ 301 w 1868"/>
                <a:gd name="T77" fmla="*/ 1620 h 1868"/>
                <a:gd name="T78" fmla="*/ 155 w 1868"/>
                <a:gd name="T79" fmla="*/ 1448 h 1868"/>
                <a:gd name="T80" fmla="*/ 53 w 1868"/>
                <a:gd name="T81" fmla="*/ 1243 h 1868"/>
                <a:gd name="T82" fmla="*/ 3 w 1868"/>
                <a:gd name="T83" fmla="*/ 1015 h 1868"/>
                <a:gd name="T84" fmla="*/ 14 w 1868"/>
                <a:gd name="T85" fmla="*/ 775 h 1868"/>
                <a:gd name="T86" fmla="*/ 81 w 1868"/>
                <a:gd name="T87" fmla="*/ 553 h 1868"/>
                <a:gd name="T88" fmla="*/ 199 w 1868"/>
                <a:gd name="T89" fmla="*/ 359 h 1868"/>
                <a:gd name="T90" fmla="*/ 359 w 1868"/>
                <a:gd name="T91" fmla="*/ 199 h 1868"/>
                <a:gd name="T92" fmla="*/ 553 w 1868"/>
                <a:gd name="T93" fmla="*/ 81 h 1868"/>
                <a:gd name="T94" fmla="*/ 775 w 1868"/>
                <a:gd name="T95" fmla="*/ 14 h 1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68" h="1868">
                  <a:moveTo>
                    <a:pt x="934" y="207"/>
                  </a:moveTo>
                  <a:lnTo>
                    <a:pt x="864" y="211"/>
                  </a:lnTo>
                  <a:lnTo>
                    <a:pt x="797" y="220"/>
                  </a:lnTo>
                  <a:lnTo>
                    <a:pt x="730" y="236"/>
                  </a:lnTo>
                  <a:lnTo>
                    <a:pt x="667" y="259"/>
                  </a:lnTo>
                  <a:lnTo>
                    <a:pt x="607" y="286"/>
                  </a:lnTo>
                  <a:lnTo>
                    <a:pt x="549" y="318"/>
                  </a:lnTo>
                  <a:lnTo>
                    <a:pt x="495" y="355"/>
                  </a:lnTo>
                  <a:lnTo>
                    <a:pt x="445" y="398"/>
                  </a:lnTo>
                  <a:lnTo>
                    <a:pt x="398" y="445"/>
                  </a:lnTo>
                  <a:lnTo>
                    <a:pt x="355" y="495"/>
                  </a:lnTo>
                  <a:lnTo>
                    <a:pt x="318" y="549"/>
                  </a:lnTo>
                  <a:lnTo>
                    <a:pt x="286" y="607"/>
                  </a:lnTo>
                  <a:lnTo>
                    <a:pt x="259" y="667"/>
                  </a:lnTo>
                  <a:lnTo>
                    <a:pt x="236" y="730"/>
                  </a:lnTo>
                  <a:lnTo>
                    <a:pt x="220" y="797"/>
                  </a:lnTo>
                  <a:lnTo>
                    <a:pt x="211" y="864"/>
                  </a:lnTo>
                  <a:lnTo>
                    <a:pt x="207" y="934"/>
                  </a:lnTo>
                  <a:lnTo>
                    <a:pt x="211" y="1004"/>
                  </a:lnTo>
                  <a:lnTo>
                    <a:pt x="220" y="1071"/>
                  </a:lnTo>
                  <a:lnTo>
                    <a:pt x="236" y="1138"/>
                  </a:lnTo>
                  <a:lnTo>
                    <a:pt x="259" y="1201"/>
                  </a:lnTo>
                  <a:lnTo>
                    <a:pt x="286" y="1261"/>
                  </a:lnTo>
                  <a:lnTo>
                    <a:pt x="318" y="1319"/>
                  </a:lnTo>
                  <a:lnTo>
                    <a:pt x="355" y="1373"/>
                  </a:lnTo>
                  <a:lnTo>
                    <a:pt x="398" y="1423"/>
                  </a:lnTo>
                  <a:lnTo>
                    <a:pt x="445" y="1470"/>
                  </a:lnTo>
                  <a:lnTo>
                    <a:pt x="495" y="1513"/>
                  </a:lnTo>
                  <a:lnTo>
                    <a:pt x="549" y="1550"/>
                  </a:lnTo>
                  <a:lnTo>
                    <a:pt x="607" y="1582"/>
                  </a:lnTo>
                  <a:lnTo>
                    <a:pt x="667" y="1609"/>
                  </a:lnTo>
                  <a:lnTo>
                    <a:pt x="730" y="1632"/>
                  </a:lnTo>
                  <a:lnTo>
                    <a:pt x="797" y="1648"/>
                  </a:lnTo>
                  <a:lnTo>
                    <a:pt x="864" y="1657"/>
                  </a:lnTo>
                  <a:lnTo>
                    <a:pt x="934" y="1661"/>
                  </a:lnTo>
                  <a:lnTo>
                    <a:pt x="1004" y="1657"/>
                  </a:lnTo>
                  <a:lnTo>
                    <a:pt x="1071" y="1648"/>
                  </a:lnTo>
                  <a:lnTo>
                    <a:pt x="1138" y="1632"/>
                  </a:lnTo>
                  <a:lnTo>
                    <a:pt x="1201" y="1609"/>
                  </a:lnTo>
                  <a:lnTo>
                    <a:pt x="1261" y="1582"/>
                  </a:lnTo>
                  <a:lnTo>
                    <a:pt x="1319" y="1550"/>
                  </a:lnTo>
                  <a:lnTo>
                    <a:pt x="1373" y="1513"/>
                  </a:lnTo>
                  <a:lnTo>
                    <a:pt x="1423" y="1470"/>
                  </a:lnTo>
                  <a:lnTo>
                    <a:pt x="1470" y="1423"/>
                  </a:lnTo>
                  <a:lnTo>
                    <a:pt x="1513" y="1373"/>
                  </a:lnTo>
                  <a:lnTo>
                    <a:pt x="1550" y="1319"/>
                  </a:lnTo>
                  <a:lnTo>
                    <a:pt x="1582" y="1261"/>
                  </a:lnTo>
                  <a:lnTo>
                    <a:pt x="1609" y="1201"/>
                  </a:lnTo>
                  <a:lnTo>
                    <a:pt x="1632" y="1138"/>
                  </a:lnTo>
                  <a:lnTo>
                    <a:pt x="1648" y="1071"/>
                  </a:lnTo>
                  <a:lnTo>
                    <a:pt x="1657" y="1004"/>
                  </a:lnTo>
                  <a:lnTo>
                    <a:pt x="1661" y="934"/>
                  </a:lnTo>
                  <a:lnTo>
                    <a:pt x="1657" y="864"/>
                  </a:lnTo>
                  <a:lnTo>
                    <a:pt x="1648" y="797"/>
                  </a:lnTo>
                  <a:lnTo>
                    <a:pt x="1632" y="730"/>
                  </a:lnTo>
                  <a:lnTo>
                    <a:pt x="1609" y="667"/>
                  </a:lnTo>
                  <a:lnTo>
                    <a:pt x="1582" y="607"/>
                  </a:lnTo>
                  <a:lnTo>
                    <a:pt x="1550" y="549"/>
                  </a:lnTo>
                  <a:lnTo>
                    <a:pt x="1513" y="495"/>
                  </a:lnTo>
                  <a:lnTo>
                    <a:pt x="1470" y="445"/>
                  </a:lnTo>
                  <a:lnTo>
                    <a:pt x="1423" y="398"/>
                  </a:lnTo>
                  <a:lnTo>
                    <a:pt x="1373" y="355"/>
                  </a:lnTo>
                  <a:lnTo>
                    <a:pt x="1319" y="318"/>
                  </a:lnTo>
                  <a:lnTo>
                    <a:pt x="1261" y="286"/>
                  </a:lnTo>
                  <a:lnTo>
                    <a:pt x="1201" y="259"/>
                  </a:lnTo>
                  <a:lnTo>
                    <a:pt x="1138" y="236"/>
                  </a:lnTo>
                  <a:lnTo>
                    <a:pt x="1071" y="220"/>
                  </a:lnTo>
                  <a:lnTo>
                    <a:pt x="1004" y="211"/>
                  </a:lnTo>
                  <a:lnTo>
                    <a:pt x="934" y="207"/>
                  </a:lnTo>
                  <a:close/>
                  <a:moveTo>
                    <a:pt x="934" y="0"/>
                  </a:moveTo>
                  <a:lnTo>
                    <a:pt x="1015" y="3"/>
                  </a:lnTo>
                  <a:lnTo>
                    <a:pt x="1093" y="14"/>
                  </a:lnTo>
                  <a:lnTo>
                    <a:pt x="1169" y="30"/>
                  </a:lnTo>
                  <a:lnTo>
                    <a:pt x="1243" y="53"/>
                  </a:lnTo>
                  <a:lnTo>
                    <a:pt x="1315" y="81"/>
                  </a:lnTo>
                  <a:lnTo>
                    <a:pt x="1383" y="115"/>
                  </a:lnTo>
                  <a:lnTo>
                    <a:pt x="1448" y="155"/>
                  </a:lnTo>
                  <a:lnTo>
                    <a:pt x="1509" y="199"/>
                  </a:lnTo>
                  <a:lnTo>
                    <a:pt x="1567" y="248"/>
                  </a:lnTo>
                  <a:lnTo>
                    <a:pt x="1620" y="301"/>
                  </a:lnTo>
                  <a:lnTo>
                    <a:pt x="1669" y="359"/>
                  </a:lnTo>
                  <a:lnTo>
                    <a:pt x="1713" y="420"/>
                  </a:lnTo>
                  <a:lnTo>
                    <a:pt x="1753" y="485"/>
                  </a:lnTo>
                  <a:lnTo>
                    <a:pt x="1787" y="553"/>
                  </a:lnTo>
                  <a:lnTo>
                    <a:pt x="1815" y="625"/>
                  </a:lnTo>
                  <a:lnTo>
                    <a:pt x="1838" y="699"/>
                  </a:lnTo>
                  <a:lnTo>
                    <a:pt x="1854" y="775"/>
                  </a:lnTo>
                  <a:lnTo>
                    <a:pt x="1865" y="854"/>
                  </a:lnTo>
                  <a:lnTo>
                    <a:pt x="1868" y="934"/>
                  </a:lnTo>
                  <a:lnTo>
                    <a:pt x="1865" y="1015"/>
                  </a:lnTo>
                  <a:lnTo>
                    <a:pt x="1854" y="1093"/>
                  </a:lnTo>
                  <a:lnTo>
                    <a:pt x="1838" y="1169"/>
                  </a:lnTo>
                  <a:lnTo>
                    <a:pt x="1815" y="1243"/>
                  </a:lnTo>
                  <a:lnTo>
                    <a:pt x="1787" y="1315"/>
                  </a:lnTo>
                  <a:lnTo>
                    <a:pt x="1753" y="1383"/>
                  </a:lnTo>
                  <a:lnTo>
                    <a:pt x="1713" y="1448"/>
                  </a:lnTo>
                  <a:lnTo>
                    <a:pt x="1669" y="1509"/>
                  </a:lnTo>
                  <a:lnTo>
                    <a:pt x="1620" y="1567"/>
                  </a:lnTo>
                  <a:lnTo>
                    <a:pt x="1567" y="1620"/>
                  </a:lnTo>
                  <a:lnTo>
                    <a:pt x="1509" y="1669"/>
                  </a:lnTo>
                  <a:lnTo>
                    <a:pt x="1448" y="1713"/>
                  </a:lnTo>
                  <a:lnTo>
                    <a:pt x="1383" y="1753"/>
                  </a:lnTo>
                  <a:lnTo>
                    <a:pt x="1315" y="1787"/>
                  </a:lnTo>
                  <a:lnTo>
                    <a:pt x="1243" y="1815"/>
                  </a:lnTo>
                  <a:lnTo>
                    <a:pt x="1169" y="1838"/>
                  </a:lnTo>
                  <a:lnTo>
                    <a:pt x="1093" y="1854"/>
                  </a:lnTo>
                  <a:lnTo>
                    <a:pt x="1015" y="1865"/>
                  </a:lnTo>
                  <a:lnTo>
                    <a:pt x="934" y="1868"/>
                  </a:lnTo>
                  <a:lnTo>
                    <a:pt x="854" y="1865"/>
                  </a:lnTo>
                  <a:lnTo>
                    <a:pt x="775" y="1854"/>
                  </a:lnTo>
                  <a:lnTo>
                    <a:pt x="699" y="1838"/>
                  </a:lnTo>
                  <a:lnTo>
                    <a:pt x="625" y="1815"/>
                  </a:lnTo>
                  <a:lnTo>
                    <a:pt x="553" y="1787"/>
                  </a:lnTo>
                  <a:lnTo>
                    <a:pt x="485" y="1753"/>
                  </a:lnTo>
                  <a:lnTo>
                    <a:pt x="420" y="1713"/>
                  </a:lnTo>
                  <a:lnTo>
                    <a:pt x="359" y="1669"/>
                  </a:lnTo>
                  <a:lnTo>
                    <a:pt x="301" y="1620"/>
                  </a:lnTo>
                  <a:lnTo>
                    <a:pt x="248" y="1567"/>
                  </a:lnTo>
                  <a:lnTo>
                    <a:pt x="199" y="1509"/>
                  </a:lnTo>
                  <a:lnTo>
                    <a:pt x="155" y="1448"/>
                  </a:lnTo>
                  <a:lnTo>
                    <a:pt x="115" y="1383"/>
                  </a:lnTo>
                  <a:lnTo>
                    <a:pt x="81" y="1315"/>
                  </a:lnTo>
                  <a:lnTo>
                    <a:pt x="53" y="1243"/>
                  </a:lnTo>
                  <a:lnTo>
                    <a:pt x="30" y="1169"/>
                  </a:lnTo>
                  <a:lnTo>
                    <a:pt x="14" y="1093"/>
                  </a:lnTo>
                  <a:lnTo>
                    <a:pt x="3" y="1015"/>
                  </a:lnTo>
                  <a:lnTo>
                    <a:pt x="0" y="934"/>
                  </a:lnTo>
                  <a:lnTo>
                    <a:pt x="3" y="854"/>
                  </a:lnTo>
                  <a:lnTo>
                    <a:pt x="14" y="775"/>
                  </a:lnTo>
                  <a:lnTo>
                    <a:pt x="30" y="699"/>
                  </a:lnTo>
                  <a:lnTo>
                    <a:pt x="53" y="625"/>
                  </a:lnTo>
                  <a:lnTo>
                    <a:pt x="81" y="553"/>
                  </a:lnTo>
                  <a:lnTo>
                    <a:pt x="115" y="485"/>
                  </a:lnTo>
                  <a:lnTo>
                    <a:pt x="155" y="420"/>
                  </a:lnTo>
                  <a:lnTo>
                    <a:pt x="199" y="359"/>
                  </a:lnTo>
                  <a:lnTo>
                    <a:pt x="248" y="301"/>
                  </a:lnTo>
                  <a:lnTo>
                    <a:pt x="301" y="248"/>
                  </a:lnTo>
                  <a:lnTo>
                    <a:pt x="359" y="199"/>
                  </a:lnTo>
                  <a:lnTo>
                    <a:pt x="420" y="155"/>
                  </a:lnTo>
                  <a:lnTo>
                    <a:pt x="485" y="115"/>
                  </a:lnTo>
                  <a:lnTo>
                    <a:pt x="553" y="81"/>
                  </a:lnTo>
                  <a:lnTo>
                    <a:pt x="625" y="53"/>
                  </a:lnTo>
                  <a:lnTo>
                    <a:pt x="699" y="30"/>
                  </a:lnTo>
                  <a:lnTo>
                    <a:pt x="775" y="14"/>
                  </a:lnTo>
                  <a:lnTo>
                    <a:pt x="854" y="3"/>
                  </a:lnTo>
                  <a:lnTo>
                    <a:pt x="9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5403850" y="485775"/>
              <a:ext cx="149225" cy="149225"/>
            </a:xfrm>
            <a:custGeom>
              <a:avLst/>
              <a:gdLst>
                <a:gd name="T0" fmla="*/ 472 w 1036"/>
                <a:gd name="T1" fmla="*/ 210 h 1036"/>
                <a:gd name="T2" fmla="*/ 387 w 1036"/>
                <a:gd name="T3" fmla="*/ 236 h 1036"/>
                <a:gd name="T4" fmla="*/ 314 w 1036"/>
                <a:gd name="T5" fmla="*/ 283 h 1036"/>
                <a:gd name="T6" fmla="*/ 257 w 1036"/>
                <a:gd name="T7" fmla="*/ 348 h 1036"/>
                <a:gd name="T8" fmla="*/ 220 w 1036"/>
                <a:gd name="T9" fmla="*/ 428 h 1036"/>
                <a:gd name="T10" fmla="*/ 207 w 1036"/>
                <a:gd name="T11" fmla="*/ 518 h 1036"/>
                <a:gd name="T12" fmla="*/ 220 w 1036"/>
                <a:gd name="T13" fmla="*/ 608 h 1036"/>
                <a:gd name="T14" fmla="*/ 257 w 1036"/>
                <a:gd name="T15" fmla="*/ 688 h 1036"/>
                <a:gd name="T16" fmla="*/ 314 w 1036"/>
                <a:gd name="T17" fmla="*/ 753 h 1036"/>
                <a:gd name="T18" fmla="*/ 387 w 1036"/>
                <a:gd name="T19" fmla="*/ 800 h 1036"/>
                <a:gd name="T20" fmla="*/ 472 w 1036"/>
                <a:gd name="T21" fmla="*/ 826 h 1036"/>
                <a:gd name="T22" fmla="*/ 564 w 1036"/>
                <a:gd name="T23" fmla="*/ 826 h 1036"/>
                <a:gd name="T24" fmla="*/ 649 w 1036"/>
                <a:gd name="T25" fmla="*/ 800 h 1036"/>
                <a:gd name="T26" fmla="*/ 722 w 1036"/>
                <a:gd name="T27" fmla="*/ 753 h 1036"/>
                <a:gd name="T28" fmla="*/ 779 w 1036"/>
                <a:gd name="T29" fmla="*/ 688 h 1036"/>
                <a:gd name="T30" fmla="*/ 816 w 1036"/>
                <a:gd name="T31" fmla="*/ 608 h 1036"/>
                <a:gd name="T32" fmla="*/ 829 w 1036"/>
                <a:gd name="T33" fmla="*/ 518 h 1036"/>
                <a:gd name="T34" fmla="*/ 816 w 1036"/>
                <a:gd name="T35" fmla="*/ 428 h 1036"/>
                <a:gd name="T36" fmla="*/ 779 w 1036"/>
                <a:gd name="T37" fmla="*/ 348 h 1036"/>
                <a:gd name="T38" fmla="*/ 722 w 1036"/>
                <a:gd name="T39" fmla="*/ 283 h 1036"/>
                <a:gd name="T40" fmla="*/ 649 w 1036"/>
                <a:gd name="T41" fmla="*/ 236 h 1036"/>
                <a:gd name="T42" fmla="*/ 564 w 1036"/>
                <a:gd name="T43" fmla="*/ 210 h 1036"/>
                <a:gd name="T44" fmla="*/ 518 w 1036"/>
                <a:gd name="T45" fmla="*/ 0 h 1036"/>
                <a:gd name="T46" fmla="*/ 630 w 1036"/>
                <a:gd name="T47" fmla="*/ 11 h 1036"/>
                <a:gd name="T48" fmla="*/ 732 w 1036"/>
                <a:gd name="T49" fmla="*/ 46 h 1036"/>
                <a:gd name="T50" fmla="*/ 824 w 1036"/>
                <a:gd name="T51" fmla="*/ 99 h 1036"/>
                <a:gd name="T52" fmla="*/ 903 w 1036"/>
                <a:gd name="T53" fmla="*/ 170 h 1036"/>
                <a:gd name="T54" fmla="*/ 966 w 1036"/>
                <a:gd name="T55" fmla="*/ 256 h 1036"/>
                <a:gd name="T56" fmla="*/ 1011 w 1036"/>
                <a:gd name="T57" fmla="*/ 354 h 1036"/>
                <a:gd name="T58" fmla="*/ 1034 w 1036"/>
                <a:gd name="T59" fmla="*/ 461 h 1036"/>
                <a:gd name="T60" fmla="*/ 1034 w 1036"/>
                <a:gd name="T61" fmla="*/ 575 h 1036"/>
                <a:gd name="T62" fmla="*/ 1011 w 1036"/>
                <a:gd name="T63" fmla="*/ 682 h 1036"/>
                <a:gd name="T64" fmla="*/ 966 w 1036"/>
                <a:gd name="T65" fmla="*/ 780 h 1036"/>
                <a:gd name="T66" fmla="*/ 903 w 1036"/>
                <a:gd name="T67" fmla="*/ 866 h 1036"/>
                <a:gd name="T68" fmla="*/ 824 w 1036"/>
                <a:gd name="T69" fmla="*/ 937 h 1036"/>
                <a:gd name="T70" fmla="*/ 732 w 1036"/>
                <a:gd name="T71" fmla="*/ 990 h 1036"/>
                <a:gd name="T72" fmla="*/ 630 w 1036"/>
                <a:gd name="T73" fmla="*/ 1025 h 1036"/>
                <a:gd name="T74" fmla="*/ 518 w 1036"/>
                <a:gd name="T75" fmla="*/ 1036 h 1036"/>
                <a:gd name="T76" fmla="*/ 406 w 1036"/>
                <a:gd name="T77" fmla="*/ 1025 h 1036"/>
                <a:gd name="T78" fmla="*/ 304 w 1036"/>
                <a:gd name="T79" fmla="*/ 990 h 1036"/>
                <a:gd name="T80" fmla="*/ 212 w 1036"/>
                <a:gd name="T81" fmla="*/ 937 h 1036"/>
                <a:gd name="T82" fmla="*/ 133 w 1036"/>
                <a:gd name="T83" fmla="*/ 866 h 1036"/>
                <a:gd name="T84" fmla="*/ 70 w 1036"/>
                <a:gd name="T85" fmla="*/ 780 h 1036"/>
                <a:gd name="T86" fmla="*/ 25 w 1036"/>
                <a:gd name="T87" fmla="*/ 682 h 1036"/>
                <a:gd name="T88" fmla="*/ 2 w 1036"/>
                <a:gd name="T89" fmla="*/ 575 h 1036"/>
                <a:gd name="T90" fmla="*/ 2 w 1036"/>
                <a:gd name="T91" fmla="*/ 461 h 1036"/>
                <a:gd name="T92" fmla="*/ 25 w 1036"/>
                <a:gd name="T93" fmla="*/ 354 h 1036"/>
                <a:gd name="T94" fmla="*/ 70 w 1036"/>
                <a:gd name="T95" fmla="*/ 256 h 1036"/>
                <a:gd name="T96" fmla="*/ 133 w 1036"/>
                <a:gd name="T97" fmla="*/ 170 h 1036"/>
                <a:gd name="T98" fmla="*/ 212 w 1036"/>
                <a:gd name="T99" fmla="*/ 99 h 1036"/>
                <a:gd name="T100" fmla="*/ 304 w 1036"/>
                <a:gd name="T101" fmla="*/ 46 h 1036"/>
                <a:gd name="T102" fmla="*/ 406 w 1036"/>
                <a:gd name="T103" fmla="*/ 11 h 1036"/>
                <a:gd name="T104" fmla="*/ 518 w 1036"/>
                <a:gd name="T105" fmla="*/ 0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36" h="1036">
                  <a:moveTo>
                    <a:pt x="518" y="207"/>
                  </a:moveTo>
                  <a:lnTo>
                    <a:pt x="472" y="210"/>
                  </a:lnTo>
                  <a:lnTo>
                    <a:pt x="428" y="220"/>
                  </a:lnTo>
                  <a:lnTo>
                    <a:pt x="387" y="236"/>
                  </a:lnTo>
                  <a:lnTo>
                    <a:pt x="348" y="257"/>
                  </a:lnTo>
                  <a:lnTo>
                    <a:pt x="314" y="283"/>
                  </a:lnTo>
                  <a:lnTo>
                    <a:pt x="283" y="314"/>
                  </a:lnTo>
                  <a:lnTo>
                    <a:pt x="257" y="348"/>
                  </a:lnTo>
                  <a:lnTo>
                    <a:pt x="236" y="387"/>
                  </a:lnTo>
                  <a:lnTo>
                    <a:pt x="220" y="428"/>
                  </a:lnTo>
                  <a:lnTo>
                    <a:pt x="210" y="472"/>
                  </a:lnTo>
                  <a:lnTo>
                    <a:pt x="207" y="518"/>
                  </a:lnTo>
                  <a:lnTo>
                    <a:pt x="210" y="564"/>
                  </a:lnTo>
                  <a:lnTo>
                    <a:pt x="220" y="608"/>
                  </a:lnTo>
                  <a:lnTo>
                    <a:pt x="236" y="649"/>
                  </a:lnTo>
                  <a:lnTo>
                    <a:pt x="257" y="688"/>
                  </a:lnTo>
                  <a:lnTo>
                    <a:pt x="283" y="722"/>
                  </a:lnTo>
                  <a:lnTo>
                    <a:pt x="314" y="753"/>
                  </a:lnTo>
                  <a:lnTo>
                    <a:pt x="348" y="779"/>
                  </a:lnTo>
                  <a:lnTo>
                    <a:pt x="387" y="800"/>
                  </a:lnTo>
                  <a:lnTo>
                    <a:pt x="428" y="816"/>
                  </a:lnTo>
                  <a:lnTo>
                    <a:pt x="472" y="826"/>
                  </a:lnTo>
                  <a:lnTo>
                    <a:pt x="518" y="829"/>
                  </a:lnTo>
                  <a:lnTo>
                    <a:pt x="564" y="826"/>
                  </a:lnTo>
                  <a:lnTo>
                    <a:pt x="608" y="816"/>
                  </a:lnTo>
                  <a:lnTo>
                    <a:pt x="649" y="800"/>
                  </a:lnTo>
                  <a:lnTo>
                    <a:pt x="688" y="779"/>
                  </a:lnTo>
                  <a:lnTo>
                    <a:pt x="722" y="753"/>
                  </a:lnTo>
                  <a:lnTo>
                    <a:pt x="753" y="722"/>
                  </a:lnTo>
                  <a:lnTo>
                    <a:pt x="779" y="688"/>
                  </a:lnTo>
                  <a:lnTo>
                    <a:pt x="800" y="649"/>
                  </a:lnTo>
                  <a:lnTo>
                    <a:pt x="816" y="608"/>
                  </a:lnTo>
                  <a:lnTo>
                    <a:pt x="826" y="564"/>
                  </a:lnTo>
                  <a:lnTo>
                    <a:pt x="829" y="518"/>
                  </a:lnTo>
                  <a:lnTo>
                    <a:pt x="826" y="472"/>
                  </a:lnTo>
                  <a:lnTo>
                    <a:pt x="816" y="428"/>
                  </a:lnTo>
                  <a:lnTo>
                    <a:pt x="800" y="387"/>
                  </a:lnTo>
                  <a:lnTo>
                    <a:pt x="779" y="348"/>
                  </a:lnTo>
                  <a:lnTo>
                    <a:pt x="753" y="314"/>
                  </a:lnTo>
                  <a:lnTo>
                    <a:pt x="722" y="283"/>
                  </a:lnTo>
                  <a:lnTo>
                    <a:pt x="688" y="257"/>
                  </a:lnTo>
                  <a:lnTo>
                    <a:pt x="649" y="236"/>
                  </a:lnTo>
                  <a:lnTo>
                    <a:pt x="608" y="220"/>
                  </a:lnTo>
                  <a:lnTo>
                    <a:pt x="564" y="210"/>
                  </a:lnTo>
                  <a:lnTo>
                    <a:pt x="518" y="207"/>
                  </a:lnTo>
                  <a:close/>
                  <a:moveTo>
                    <a:pt x="518" y="0"/>
                  </a:moveTo>
                  <a:lnTo>
                    <a:pt x="575" y="2"/>
                  </a:lnTo>
                  <a:lnTo>
                    <a:pt x="630" y="11"/>
                  </a:lnTo>
                  <a:lnTo>
                    <a:pt x="682" y="25"/>
                  </a:lnTo>
                  <a:lnTo>
                    <a:pt x="732" y="46"/>
                  </a:lnTo>
                  <a:lnTo>
                    <a:pt x="780" y="70"/>
                  </a:lnTo>
                  <a:lnTo>
                    <a:pt x="824" y="99"/>
                  </a:lnTo>
                  <a:lnTo>
                    <a:pt x="866" y="133"/>
                  </a:lnTo>
                  <a:lnTo>
                    <a:pt x="903" y="170"/>
                  </a:lnTo>
                  <a:lnTo>
                    <a:pt x="937" y="212"/>
                  </a:lnTo>
                  <a:lnTo>
                    <a:pt x="966" y="256"/>
                  </a:lnTo>
                  <a:lnTo>
                    <a:pt x="990" y="304"/>
                  </a:lnTo>
                  <a:lnTo>
                    <a:pt x="1011" y="354"/>
                  </a:lnTo>
                  <a:lnTo>
                    <a:pt x="1025" y="406"/>
                  </a:lnTo>
                  <a:lnTo>
                    <a:pt x="1034" y="461"/>
                  </a:lnTo>
                  <a:lnTo>
                    <a:pt x="1036" y="518"/>
                  </a:lnTo>
                  <a:lnTo>
                    <a:pt x="1034" y="575"/>
                  </a:lnTo>
                  <a:lnTo>
                    <a:pt x="1025" y="630"/>
                  </a:lnTo>
                  <a:lnTo>
                    <a:pt x="1011" y="682"/>
                  </a:lnTo>
                  <a:lnTo>
                    <a:pt x="990" y="732"/>
                  </a:lnTo>
                  <a:lnTo>
                    <a:pt x="966" y="780"/>
                  </a:lnTo>
                  <a:lnTo>
                    <a:pt x="937" y="824"/>
                  </a:lnTo>
                  <a:lnTo>
                    <a:pt x="903" y="866"/>
                  </a:lnTo>
                  <a:lnTo>
                    <a:pt x="866" y="903"/>
                  </a:lnTo>
                  <a:lnTo>
                    <a:pt x="824" y="937"/>
                  </a:lnTo>
                  <a:lnTo>
                    <a:pt x="780" y="966"/>
                  </a:lnTo>
                  <a:lnTo>
                    <a:pt x="732" y="990"/>
                  </a:lnTo>
                  <a:lnTo>
                    <a:pt x="682" y="1011"/>
                  </a:lnTo>
                  <a:lnTo>
                    <a:pt x="630" y="1025"/>
                  </a:lnTo>
                  <a:lnTo>
                    <a:pt x="575" y="1034"/>
                  </a:lnTo>
                  <a:lnTo>
                    <a:pt x="518" y="1036"/>
                  </a:lnTo>
                  <a:lnTo>
                    <a:pt x="461" y="1034"/>
                  </a:lnTo>
                  <a:lnTo>
                    <a:pt x="406" y="1025"/>
                  </a:lnTo>
                  <a:lnTo>
                    <a:pt x="354" y="1011"/>
                  </a:lnTo>
                  <a:lnTo>
                    <a:pt x="304" y="990"/>
                  </a:lnTo>
                  <a:lnTo>
                    <a:pt x="256" y="966"/>
                  </a:lnTo>
                  <a:lnTo>
                    <a:pt x="212" y="937"/>
                  </a:lnTo>
                  <a:lnTo>
                    <a:pt x="170" y="903"/>
                  </a:lnTo>
                  <a:lnTo>
                    <a:pt x="133" y="866"/>
                  </a:lnTo>
                  <a:lnTo>
                    <a:pt x="99" y="824"/>
                  </a:lnTo>
                  <a:lnTo>
                    <a:pt x="70" y="780"/>
                  </a:lnTo>
                  <a:lnTo>
                    <a:pt x="46" y="732"/>
                  </a:lnTo>
                  <a:lnTo>
                    <a:pt x="25" y="682"/>
                  </a:lnTo>
                  <a:lnTo>
                    <a:pt x="11" y="630"/>
                  </a:lnTo>
                  <a:lnTo>
                    <a:pt x="2" y="575"/>
                  </a:lnTo>
                  <a:lnTo>
                    <a:pt x="0" y="518"/>
                  </a:lnTo>
                  <a:lnTo>
                    <a:pt x="2" y="461"/>
                  </a:lnTo>
                  <a:lnTo>
                    <a:pt x="11" y="406"/>
                  </a:lnTo>
                  <a:lnTo>
                    <a:pt x="25" y="354"/>
                  </a:lnTo>
                  <a:lnTo>
                    <a:pt x="46" y="304"/>
                  </a:lnTo>
                  <a:lnTo>
                    <a:pt x="70" y="256"/>
                  </a:lnTo>
                  <a:lnTo>
                    <a:pt x="99" y="212"/>
                  </a:lnTo>
                  <a:lnTo>
                    <a:pt x="133" y="170"/>
                  </a:lnTo>
                  <a:lnTo>
                    <a:pt x="170" y="133"/>
                  </a:lnTo>
                  <a:lnTo>
                    <a:pt x="212" y="99"/>
                  </a:lnTo>
                  <a:lnTo>
                    <a:pt x="256" y="70"/>
                  </a:lnTo>
                  <a:lnTo>
                    <a:pt x="304" y="46"/>
                  </a:lnTo>
                  <a:lnTo>
                    <a:pt x="354" y="25"/>
                  </a:lnTo>
                  <a:lnTo>
                    <a:pt x="406" y="11"/>
                  </a:lnTo>
                  <a:lnTo>
                    <a:pt x="461" y="2"/>
                  </a:lnTo>
                  <a:lnTo>
                    <a:pt x="5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910099" y="2458669"/>
            <a:ext cx="123704" cy="124088"/>
            <a:chOff x="8159750" y="3749675"/>
            <a:chExt cx="511176" cy="512763"/>
          </a:xfrm>
          <a:solidFill>
            <a:schemeClr val="bg1"/>
          </a:solidFill>
        </p:grpSpPr>
        <p:sp>
          <p:nvSpPr>
            <p:cNvPr id="72" name="Freeform 301"/>
            <p:cNvSpPr>
              <a:spLocks noEditPoints="1"/>
            </p:cNvSpPr>
            <p:nvPr/>
          </p:nvSpPr>
          <p:spPr bwMode="auto">
            <a:xfrm>
              <a:off x="8159750" y="3749675"/>
              <a:ext cx="511175" cy="512763"/>
            </a:xfrm>
            <a:custGeom>
              <a:avLst/>
              <a:gdLst>
                <a:gd name="T0" fmla="*/ 279 w 3542"/>
                <a:gd name="T1" fmla="*/ 2635 h 3553"/>
                <a:gd name="T2" fmla="*/ 208 w 3542"/>
                <a:gd name="T3" fmla="*/ 2761 h 3553"/>
                <a:gd name="T4" fmla="*/ 259 w 3542"/>
                <a:gd name="T5" fmla="*/ 2899 h 3553"/>
                <a:gd name="T6" fmla="*/ 747 w 3542"/>
                <a:gd name="T7" fmla="*/ 3343 h 3553"/>
                <a:gd name="T8" fmla="*/ 877 w 3542"/>
                <a:gd name="T9" fmla="*/ 3312 h 3553"/>
                <a:gd name="T10" fmla="*/ 947 w 3542"/>
                <a:gd name="T11" fmla="*/ 3198 h 3553"/>
                <a:gd name="T12" fmla="*/ 916 w 3542"/>
                <a:gd name="T13" fmla="*/ 3067 h 3553"/>
                <a:gd name="T14" fmla="*/ 436 w 3542"/>
                <a:gd name="T15" fmla="*/ 2610 h 3553"/>
                <a:gd name="T16" fmla="*/ 1799 w 3542"/>
                <a:gd name="T17" fmla="*/ 2868 h 3553"/>
                <a:gd name="T18" fmla="*/ 1960 w 3542"/>
                <a:gd name="T19" fmla="*/ 2948 h 3553"/>
                <a:gd name="T20" fmla="*/ 2140 w 3542"/>
                <a:gd name="T21" fmla="*/ 2937 h 3553"/>
                <a:gd name="T22" fmla="*/ 2563 w 3542"/>
                <a:gd name="T23" fmla="*/ 2732 h 3553"/>
                <a:gd name="T24" fmla="*/ 2529 w 3542"/>
                <a:gd name="T25" fmla="*/ 2656 h 3553"/>
                <a:gd name="T26" fmla="*/ 1490 w 3542"/>
                <a:gd name="T27" fmla="*/ 2649 h 3553"/>
                <a:gd name="T28" fmla="*/ 1429 w 3542"/>
                <a:gd name="T29" fmla="*/ 764 h 3553"/>
                <a:gd name="T30" fmla="*/ 1487 w 3542"/>
                <a:gd name="T31" fmla="*/ 241 h 3553"/>
                <a:gd name="T32" fmla="*/ 1417 w 3542"/>
                <a:gd name="T33" fmla="*/ 355 h 3553"/>
                <a:gd name="T34" fmla="*/ 1447 w 3542"/>
                <a:gd name="T35" fmla="*/ 486 h 3553"/>
                <a:gd name="T36" fmla="*/ 3082 w 3542"/>
                <a:gd name="T37" fmla="*/ 2116 h 3553"/>
                <a:gd name="T38" fmla="*/ 3188 w 3542"/>
                <a:gd name="T39" fmla="*/ 2132 h 3553"/>
                <a:gd name="T40" fmla="*/ 3304 w 3542"/>
                <a:gd name="T41" fmla="*/ 2059 h 3553"/>
                <a:gd name="T42" fmla="*/ 3328 w 3542"/>
                <a:gd name="T43" fmla="*/ 1915 h 3553"/>
                <a:gd name="T44" fmla="*/ 1691 w 3542"/>
                <a:gd name="T45" fmla="*/ 241 h 3553"/>
                <a:gd name="T46" fmla="*/ 1589 w 3542"/>
                <a:gd name="T47" fmla="*/ 0 h 3553"/>
                <a:gd name="T48" fmla="*/ 1791 w 3542"/>
                <a:gd name="T49" fmla="*/ 58 h 3553"/>
                <a:gd name="T50" fmla="*/ 3485 w 3542"/>
                <a:gd name="T51" fmla="*/ 1758 h 3553"/>
                <a:gd name="T52" fmla="*/ 3542 w 3542"/>
                <a:gd name="T53" fmla="*/ 1960 h 3553"/>
                <a:gd name="T54" fmla="*/ 3485 w 3542"/>
                <a:gd name="T55" fmla="*/ 2161 h 3553"/>
                <a:gd name="T56" fmla="*/ 3325 w 3542"/>
                <a:gd name="T57" fmla="*/ 2305 h 3553"/>
                <a:gd name="T58" fmla="*/ 3160 w 3542"/>
                <a:gd name="T59" fmla="*/ 2343 h 3553"/>
                <a:gd name="T60" fmla="*/ 2946 w 3542"/>
                <a:gd name="T61" fmla="*/ 2276 h 3553"/>
                <a:gd name="T62" fmla="*/ 2750 w 3542"/>
                <a:gd name="T63" fmla="*/ 2616 h 3553"/>
                <a:gd name="T64" fmla="*/ 2756 w 3542"/>
                <a:gd name="T65" fmla="*/ 2811 h 3553"/>
                <a:gd name="T66" fmla="*/ 2621 w 3542"/>
                <a:gd name="T67" fmla="*/ 2962 h 3553"/>
                <a:gd name="T68" fmla="*/ 2083 w 3542"/>
                <a:gd name="T69" fmla="*/ 3161 h 3553"/>
                <a:gd name="T70" fmla="*/ 1848 w 3542"/>
                <a:gd name="T71" fmla="*/ 3133 h 3553"/>
                <a:gd name="T72" fmla="*/ 1652 w 3542"/>
                <a:gd name="T73" fmla="*/ 3015 h 3553"/>
                <a:gd name="T74" fmla="*/ 1154 w 3542"/>
                <a:gd name="T75" fmla="*/ 3132 h 3553"/>
                <a:gd name="T76" fmla="*/ 1118 w 3542"/>
                <a:gd name="T77" fmla="*/ 3337 h 3553"/>
                <a:gd name="T78" fmla="*/ 977 w 3542"/>
                <a:gd name="T79" fmla="*/ 3495 h 3553"/>
                <a:gd name="T80" fmla="*/ 775 w 3542"/>
                <a:gd name="T81" fmla="*/ 3553 h 3553"/>
                <a:gd name="T82" fmla="*/ 572 w 3542"/>
                <a:gd name="T83" fmla="*/ 3495 h 3553"/>
                <a:gd name="T84" fmla="*/ 57 w 3542"/>
                <a:gd name="T85" fmla="*/ 2978 h 3553"/>
                <a:gd name="T86" fmla="*/ 0 w 3542"/>
                <a:gd name="T87" fmla="*/ 2776 h 3553"/>
                <a:gd name="T88" fmla="*/ 57 w 3542"/>
                <a:gd name="T89" fmla="*/ 2574 h 3553"/>
                <a:gd name="T90" fmla="*/ 216 w 3542"/>
                <a:gd name="T91" fmla="*/ 2431 h 3553"/>
                <a:gd name="T92" fmla="*/ 420 w 3542"/>
                <a:gd name="T93" fmla="*/ 2396 h 3553"/>
                <a:gd name="T94" fmla="*/ 1249 w 3542"/>
                <a:gd name="T95" fmla="*/ 559 h 3553"/>
                <a:gd name="T96" fmla="*/ 1209 w 3542"/>
                <a:gd name="T97" fmla="*/ 339 h 3553"/>
                <a:gd name="T98" fmla="*/ 1289 w 3542"/>
                <a:gd name="T99" fmla="*/ 144 h 3553"/>
                <a:gd name="T100" fmla="*/ 1462 w 3542"/>
                <a:gd name="T101" fmla="*/ 22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42" h="3553">
                  <a:moveTo>
                    <a:pt x="381" y="2601"/>
                  </a:moveTo>
                  <a:lnTo>
                    <a:pt x="354" y="2603"/>
                  </a:lnTo>
                  <a:lnTo>
                    <a:pt x="327" y="2610"/>
                  </a:lnTo>
                  <a:lnTo>
                    <a:pt x="303" y="2621"/>
                  </a:lnTo>
                  <a:lnTo>
                    <a:pt x="279" y="2635"/>
                  </a:lnTo>
                  <a:lnTo>
                    <a:pt x="259" y="2653"/>
                  </a:lnTo>
                  <a:lnTo>
                    <a:pt x="238" y="2677"/>
                  </a:lnTo>
                  <a:lnTo>
                    <a:pt x="223" y="2704"/>
                  </a:lnTo>
                  <a:lnTo>
                    <a:pt x="214" y="2732"/>
                  </a:lnTo>
                  <a:lnTo>
                    <a:pt x="208" y="2761"/>
                  </a:lnTo>
                  <a:lnTo>
                    <a:pt x="208" y="2791"/>
                  </a:lnTo>
                  <a:lnTo>
                    <a:pt x="214" y="2821"/>
                  </a:lnTo>
                  <a:lnTo>
                    <a:pt x="223" y="2849"/>
                  </a:lnTo>
                  <a:lnTo>
                    <a:pt x="238" y="2876"/>
                  </a:lnTo>
                  <a:lnTo>
                    <a:pt x="259" y="2899"/>
                  </a:lnTo>
                  <a:lnTo>
                    <a:pt x="652" y="3294"/>
                  </a:lnTo>
                  <a:lnTo>
                    <a:pt x="672" y="3312"/>
                  </a:lnTo>
                  <a:lnTo>
                    <a:pt x="696" y="3326"/>
                  </a:lnTo>
                  <a:lnTo>
                    <a:pt x="720" y="3337"/>
                  </a:lnTo>
                  <a:lnTo>
                    <a:pt x="747" y="3343"/>
                  </a:lnTo>
                  <a:lnTo>
                    <a:pt x="775" y="3345"/>
                  </a:lnTo>
                  <a:lnTo>
                    <a:pt x="802" y="3343"/>
                  </a:lnTo>
                  <a:lnTo>
                    <a:pt x="829" y="3337"/>
                  </a:lnTo>
                  <a:lnTo>
                    <a:pt x="853" y="3326"/>
                  </a:lnTo>
                  <a:lnTo>
                    <a:pt x="877" y="3312"/>
                  </a:lnTo>
                  <a:lnTo>
                    <a:pt x="897" y="3294"/>
                  </a:lnTo>
                  <a:lnTo>
                    <a:pt x="916" y="3273"/>
                  </a:lnTo>
                  <a:lnTo>
                    <a:pt x="930" y="3249"/>
                  </a:lnTo>
                  <a:lnTo>
                    <a:pt x="940" y="3225"/>
                  </a:lnTo>
                  <a:lnTo>
                    <a:pt x="947" y="3198"/>
                  </a:lnTo>
                  <a:lnTo>
                    <a:pt x="949" y="3170"/>
                  </a:lnTo>
                  <a:lnTo>
                    <a:pt x="947" y="3143"/>
                  </a:lnTo>
                  <a:lnTo>
                    <a:pt x="940" y="3116"/>
                  </a:lnTo>
                  <a:lnTo>
                    <a:pt x="930" y="3091"/>
                  </a:lnTo>
                  <a:lnTo>
                    <a:pt x="916" y="3067"/>
                  </a:lnTo>
                  <a:lnTo>
                    <a:pt x="897" y="3047"/>
                  </a:lnTo>
                  <a:lnTo>
                    <a:pt x="504" y="2653"/>
                  </a:lnTo>
                  <a:lnTo>
                    <a:pt x="484" y="2635"/>
                  </a:lnTo>
                  <a:lnTo>
                    <a:pt x="460" y="2621"/>
                  </a:lnTo>
                  <a:lnTo>
                    <a:pt x="436" y="2610"/>
                  </a:lnTo>
                  <a:lnTo>
                    <a:pt x="409" y="2603"/>
                  </a:lnTo>
                  <a:lnTo>
                    <a:pt x="381" y="2601"/>
                  </a:lnTo>
                  <a:close/>
                  <a:moveTo>
                    <a:pt x="2381" y="2508"/>
                  </a:moveTo>
                  <a:lnTo>
                    <a:pt x="1713" y="2782"/>
                  </a:lnTo>
                  <a:lnTo>
                    <a:pt x="1799" y="2868"/>
                  </a:lnTo>
                  <a:lnTo>
                    <a:pt x="1825" y="2890"/>
                  </a:lnTo>
                  <a:lnTo>
                    <a:pt x="1855" y="2909"/>
                  </a:lnTo>
                  <a:lnTo>
                    <a:pt x="1888" y="2925"/>
                  </a:lnTo>
                  <a:lnTo>
                    <a:pt x="1923" y="2938"/>
                  </a:lnTo>
                  <a:lnTo>
                    <a:pt x="1960" y="2948"/>
                  </a:lnTo>
                  <a:lnTo>
                    <a:pt x="1997" y="2953"/>
                  </a:lnTo>
                  <a:lnTo>
                    <a:pt x="2036" y="2955"/>
                  </a:lnTo>
                  <a:lnTo>
                    <a:pt x="2073" y="2953"/>
                  </a:lnTo>
                  <a:lnTo>
                    <a:pt x="2107" y="2947"/>
                  </a:lnTo>
                  <a:lnTo>
                    <a:pt x="2140" y="2937"/>
                  </a:lnTo>
                  <a:lnTo>
                    <a:pt x="2502" y="2789"/>
                  </a:lnTo>
                  <a:lnTo>
                    <a:pt x="2526" y="2777"/>
                  </a:lnTo>
                  <a:lnTo>
                    <a:pt x="2544" y="2763"/>
                  </a:lnTo>
                  <a:lnTo>
                    <a:pt x="2557" y="2748"/>
                  </a:lnTo>
                  <a:lnTo>
                    <a:pt x="2563" y="2732"/>
                  </a:lnTo>
                  <a:lnTo>
                    <a:pt x="2564" y="2719"/>
                  </a:lnTo>
                  <a:lnTo>
                    <a:pt x="2561" y="2704"/>
                  </a:lnTo>
                  <a:lnTo>
                    <a:pt x="2553" y="2688"/>
                  </a:lnTo>
                  <a:lnTo>
                    <a:pt x="2543" y="2672"/>
                  </a:lnTo>
                  <a:lnTo>
                    <a:pt x="2529" y="2656"/>
                  </a:lnTo>
                  <a:lnTo>
                    <a:pt x="2381" y="2508"/>
                  </a:lnTo>
                  <a:close/>
                  <a:moveTo>
                    <a:pt x="1429" y="764"/>
                  </a:moveTo>
                  <a:lnTo>
                    <a:pt x="700" y="2554"/>
                  </a:lnTo>
                  <a:lnTo>
                    <a:pt x="995" y="2851"/>
                  </a:lnTo>
                  <a:lnTo>
                    <a:pt x="1490" y="2649"/>
                  </a:lnTo>
                  <a:lnTo>
                    <a:pt x="1491" y="2648"/>
                  </a:lnTo>
                  <a:lnTo>
                    <a:pt x="2366" y="2289"/>
                  </a:lnTo>
                  <a:lnTo>
                    <a:pt x="2367" y="2289"/>
                  </a:lnTo>
                  <a:lnTo>
                    <a:pt x="2780" y="2120"/>
                  </a:lnTo>
                  <a:lnTo>
                    <a:pt x="1429" y="764"/>
                  </a:lnTo>
                  <a:close/>
                  <a:moveTo>
                    <a:pt x="1589" y="208"/>
                  </a:moveTo>
                  <a:lnTo>
                    <a:pt x="1561" y="210"/>
                  </a:lnTo>
                  <a:lnTo>
                    <a:pt x="1535" y="216"/>
                  </a:lnTo>
                  <a:lnTo>
                    <a:pt x="1509" y="227"/>
                  </a:lnTo>
                  <a:lnTo>
                    <a:pt x="1487" y="241"/>
                  </a:lnTo>
                  <a:lnTo>
                    <a:pt x="1465" y="259"/>
                  </a:lnTo>
                  <a:lnTo>
                    <a:pt x="1447" y="280"/>
                  </a:lnTo>
                  <a:lnTo>
                    <a:pt x="1433" y="304"/>
                  </a:lnTo>
                  <a:lnTo>
                    <a:pt x="1422" y="328"/>
                  </a:lnTo>
                  <a:lnTo>
                    <a:pt x="1417" y="355"/>
                  </a:lnTo>
                  <a:lnTo>
                    <a:pt x="1415" y="383"/>
                  </a:lnTo>
                  <a:lnTo>
                    <a:pt x="1417" y="410"/>
                  </a:lnTo>
                  <a:lnTo>
                    <a:pt x="1422" y="437"/>
                  </a:lnTo>
                  <a:lnTo>
                    <a:pt x="1433" y="462"/>
                  </a:lnTo>
                  <a:lnTo>
                    <a:pt x="1447" y="486"/>
                  </a:lnTo>
                  <a:lnTo>
                    <a:pt x="1465" y="506"/>
                  </a:lnTo>
                  <a:lnTo>
                    <a:pt x="1465" y="506"/>
                  </a:lnTo>
                  <a:lnTo>
                    <a:pt x="3038" y="2083"/>
                  </a:lnTo>
                  <a:lnTo>
                    <a:pt x="3058" y="2101"/>
                  </a:lnTo>
                  <a:lnTo>
                    <a:pt x="3082" y="2116"/>
                  </a:lnTo>
                  <a:lnTo>
                    <a:pt x="3106" y="2125"/>
                  </a:lnTo>
                  <a:lnTo>
                    <a:pt x="3133" y="2132"/>
                  </a:lnTo>
                  <a:lnTo>
                    <a:pt x="3160" y="2134"/>
                  </a:lnTo>
                  <a:lnTo>
                    <a:pt x="3160" y="2134"/>
                  </a:lnTo>
                  <a:lnTo>
                    <a:pt x="3188" y="2132"/>
                  </a:lnTo>
                  <a:lnTo>
                    <a:pt x="3215" y="2125"/>
                  </a:lnTo>
                  <a:lnTo>
                    <a:pt x="3239" y="2116"/>
                  </a:lnTo>
                  <a:lnTo>
                    <a:pt x="3262" y="2101"/>
                  </a:lnTo>
                  <a:lnTo>
                    <a:pt x="3283" y="2083"/>
                  </a:lnTo>
                  <a:lnTo>
                    <a:pt x="3304" y="2059"/>
                  </a:lnTo>
                  <a:lnTo>
                    <a:pt x="3319" y="2033"/>
                  </a:lnTo>
                  <a:lnTo>
                    <a:pt x="3328" y="2004"/>
                  </a:lnTo>
                  <a:lnTo>
                    <a:pt x="3334" y="1975"/>
                  </a:lnTo>
                  <a:lnTo>
                    <a:pt x="3334" y="1944"/>
                  </a:lnTo>
                  <a:lnTo>
                    <a:pt x="3328" y="1915"/>
                  </a:lnTo>
                  <a:lnTo>
                    <a:pt x="3319" y="1887"/>
                  </a:lnTo>
                  <a:lnTo>
                    <a:pt x="3304" y="1860"/>
                  </a:lnTo>
                  <a:lnTo>
                    <a:pt x="3283" y="1836"/>
                  </a:lnTo>
                  <a:lnTo>
                    <a:pt x="1711" y="259"/>
                  </a:lnTo>
                  <a:lnTo>
                    <a:pt x="1691" y="241"/>
                  </a:lnTo>
                  <a:lnTo>
                    <a:pt x="1667" y="227"/>
                  </a:lnTo>
                  <a:lnTo>
                    <a:pt x="1642" y="216"/>
                  </a:lnTo>
                  <a:lnTo>
                    <a:pt x="1615" y="210"/>
                  </a:lnTo>
                  <a:lnTo>
                    <a:pt x="1589" y="208"/>
                  </a:lnTo>
                  <a:close/>
                  <a:moveTo>
                    <a:pt x="1589" y="0"/>
                  </a:moveTo>
                  <a:lnTo>
                    <a:pt x="1631" y="2"/>
                  </a:lnTo>
                  <a:lnTo>
                    <a:pt x="1673" y="10"/>
                  </a:lnTo>
                  <a:lnTo>
                    <a:pt x="1714" y="22"/>
                  </a:lnTo>
                  <a:lnTo>
                    <a:pt x="1754" y="38"/>
                  </a:lnTo>
                  <a:lnTo>
                    <a:pt x="1791" y="58"/>
                  </a:lnTo>
                  <a:lnTo>
                    <a:pt x="1826" y="83"/>
                  </a:lnTo>
                  <a:lnTo>
                    <a:pt x="1858" y="112"/>
                  </a:lnTo>
                  <a:lnTo>
                    <a:pt x="3430" y="1689"/>
                  </a:lnTo>
                  <a:lnTo>
                    <a:pt x="3459" y="1723"/>
                  </a:lnTo>
                  <a:lnTo>
                    <a:pt x="3485" y="1758"/>
                  </a:lnTo>
                  <a:lnTo>
                    <a:pt x="3506" y="1796"/>
                  </a:lnTo>
                  <a:lnTo>
                    <a:pt x="3522" y="1836"/>
                  </a:lnTo>
                  <a:lnTo>
                    <a:pt x="3532" y="1877"/>
                  </a:lnTo>
                  <a:lnTo>
                    <a:pt x="3540" y="1918"/>
                  </a:lnTo>
                  <a:lnTo>
                    <a:pt x="3542" y="1960"/>
                  </a:lnTo>
                  <a:lnTo>
                    <a:pt x="3540" y="2002"/>
                  </a:lnTo>
                  <a:lnTo>
                    <a:pt x="3532" y="2044"/>
                  </a:lnTo>
                  <a:lnTo>
                    <a:pt x="3522" y="2083"/>
                  </a:lnTo>
                  <a:lnTo>
                    <a:pt x="3506" y="2123"/>
                  </a:lnTo>
                  <a:lnTo>
                    <a:pt x="3485" y="2161"/>
                  </a:lnTo>
                  <a:lnTo>
                    <a:pt x="3459" y="2197"/>
                  </a:lnTo>
                  <a:lnTo>
                    <a:pt x="3430" y="2230"/>
                  </a:lnTo>
                  <a:lnTo>
                    <a:pt x="3398" y="2259"/>
                  </a:lnTo>
                  <a:lnTo>
                    <a:pt x="3363" y="2284"/>
                  </a:lnTo>
                  <a:lnTo>
                    <a:pt x="3325" y="2305"/>
                  </a:lnTo>
                  <a:lnTo>
                    <a:pt x="3287" y="2321"/>
                  </a:lnTo>
                  <a:lnTo>
                    <a:pt x="3246" y="2333"/>
                  </a:lnTo>
                  <a:lnTo>
                    <a:pt x="3204" y="2340"/>
                  </a:lnTo>
                  <a:lnTo>
                    <a:pt x="3160" y="2343"/>
                  </a:lnTo>
                  <a:lnTo>
                    <a:pt x="3160" y="2343"/>
                  </a:lnTo>
                  <a:lnTo>
                    <a:pt x="3114" y="2340"/>
                  </a:lnTo>
                  <a:lnTo>
                    <a:pt x="3070" y="2332"/>
                  </a:lnTo>
                  <a:lnTo>
                    <a:pt x="3026" y="2318"/>
                  </a:lnTo>
                  <a:lnTo>
                    <a:pt x="2985" y="2300"/>
                  </a:lnTo>
                  <a:lnTo>
                    <a:pt x="2946" y="2276"/>
                  </a:lnTo>
                  <a:lnTo>
                    <a:pt x="2590" y="2423"/>
                  </a:lnTo>
                  <a:lnTo>
                    <a:pt x="2676" y="2509"/>
                  </a:lnTo>
                  <a:lnTo>
                    <a:pt x="2706" y="2543"/>
                  </a:lnTo>
                  <a:lnTo>
                    <a:pt x="2731" y="2579"/>
                  </a:lnTo>
                  <a:lnTo>
                    <a:pt x="2750" y="2616"/>
                  </a:lnTo>
                  <a:lnTo>
                    <a:pt x="2763" y="2655"/>
                  </a:lnTo>
                  <a:lnTo>
                    <a:pt x="2770" y="2694"/>
                  </a:lnTo>
                  <a:lnTo>
                    <a:pt x="2771" y="2734"/>
                  </a:lnTo>
                  <a:lnTo>
                    <a:pt x="2767" y="2773"/>
                  </a:lnTo>
                  <a:lnTo>
                    <a:pt x="2756" y="2811"/>
                  </a:lnTo>
                  <a:lnTo>
                    <a:pt x="2739" y="2847"/>
                  </a:lnTo>
                  <a:lnTo>
                    <a:pt x="2718" y="2880"/>
                  </a:lnTo>
                  <a:lnTo>
                    <a:pt x="2690" y="2911"/>
                  </a:lnTo>
                  <a:lnTo>
                    <a:pt x="2659" y="2938"/>
                  </a:lnTo>
                  <a:lnTo>
                    <a:pt x="2621" y="2962"/>
                  </a:lnTo>
                  <a:lnTo>
                    <a:pt x="2580" y="2981"/>
                  </a:lnTo>
                  <a:lnTo>
                    <a:pt x="2219" y="3130"/>
                  </a:lnTo>
                  <a:lnTo>
                    <a:pt x="2176" y="3145"/>
                  </a:lnTo>
                  <a:lnTo>
                    <a:pt x="2129" y="3156"/>
                  </a:lnTo>
                  <a:lnTo>
                    <a:pt x="2083" y="3161"/>
                  </a:lnTo>
                  <a:lnTo>
                    <a:pt x="2035" y="3163"/>
                  </a:lnTo>
                  <a:lnTo>
                    <a:pt x="1988" y="3161"/>
                  </a:lnTo>
                  <a:lnTo>
                    <a:pt x="1941" y="3156"/>
                  </a:lnTo>
                  <a:lnTo>
                    <a:pt x="1894" y="3146"/>
                  </a:lnTo>
                  <a:lnTo>
                    <a:pt x="1848" y="3133"/>
                  </a:lnTo>
                  <a:lnTo>
                    <a:pt x="1804" y="3116"/>
                  </a:lnTo>
                  <a:lnTo>
                    <a:pt x="1762" y="3095"/>
                  </a:lnTo>
                  <a:lnTo>
                    <a:pt x="1723" y="3072"/>
                  </a:lnTo>
                  <a:lnTo>
                    <a:pt x="1685" y="3045"/>
                  </a:lnTo>
                  <a:lnTo>
                    <a:pt x="1652" y="3015"/>
                  </a:lnTo>
                  <a:lnTo>
                    <a:pt x="1505" y="2867"/>
                  </a:lnTo>
                  <a:lnTo>
                    <a:pt x="1126" y="3022"/>
                  </a:lnTo>
                  <a:lnTo>
                    <a:pt x="1139" y="3058"/>
                  </a:lnTo>
                  <a:lnTo>
                    <a:pt x="1148" y="3094"/>
                  </a:lnTo>
                  <a:lnTo>
                    <a:pt x="1154" y="3132"/>
                  </a:lnTo>
                  <a:lnTo>
                    <a:pt x="1156" y="3170"/>
                  </a:lnTo>
                  <a:lnTo>
                    <a:pt x="1154" y="3214"/>
                  </a:lnTo>
                  <a:lnTo>
                    <a:pt x="1146" y="3256"/>
                  </a:lnTo>
                  <a:lnTo>
                    <a:pt x="1135" y="3297"/>
                  </a:lnTo>
                  <a:lnTo>
                    <a:pt x="1118" y="3337"/>
                  </a:lnTo>
                  <a:lnTo>
                    <a:pt x="1098" y="3373"/>
                  </a:lnTo>
                  <a:lnTo>
                    <a:pt x="1073" y="3409"/>
                  </a:lnTo>
                  <a:lnTo>
                    <a:pt x="1044" y="3441"/>
                  </a:lnTo>
                  <a:lnTo>
                    <a:pt x="1012" y="3470"/>
                  </a:lnTo>
                  <a:lnTo>
                    <a:pt x="977" y="3495"/>
                  </a:lnTo>
                  <a:lnTo>
                    <a:pt x="940" y="3515"/>
                  </a:lnTo>
                  <a:lnTo>
                    <a:pt x="901" y="3531"/>
                  </a:lnTo>
                  <a:lnTo>
                    <a:pt x="860" y="3543"/>
                  </a:lnTo>
                  <a:lnTo>
                    <a:pt x="818" y="3551"/>
                  </a:lnTo>
                  <a:lnTo>
                    <a:pt x="775" y="3553"/>
                  </a:lnTo>
                  <a:lnTo>
                    <a:pt x="731" y="3551"/>
                  </a:lnTo>
                  <a:lnTo>
                    <a:pt x="689" y="3543"/>
                  </a:lnTo>
                  <a:lnTo>
                    <a:pt x="648" y="3531"/>
                  </a:lnTo>
                  <a:lnTo>
                    <a:pt x="609" y="3515"/>
                  </a:lnTo>
                  <a:lnTo>
                    <a:pt x="572" y="3495"/>
                  </a:lnTo>
                  <a:lnTo>
                    <a:pt x="537" y="3470"/>
                  </a:lnTo>
                  <a:lnTo>
                    <a:pt x="504" y="3441"/>
                  </a:lnTo>
                  <a:lnTo>
                    <a:pt x="112" y="3047"/>
                  </a:lnTo>
                  <a:lnTo>
                    <a:pt x="82" y="3014"/>
                  </a:lnTo>
                  <a:lnTo>
                    <a:pt x="57" y="2978"/>
                  </a:lnTo>
                  <a:lnTo>
                    <a:pt x="36" y="2939"/>
                  </a:lnTo>
                  <a:lnTo>
                    <a:pt x="20" y="2901"/>
                  </a:lnTo>
                  <a:lnTo>
                    <a:pt x="9" y="2860"/>
                  </a:lnTo>
                  <a:lnTo>
                    <a:pt x="2" y="2818"/>
                  </a:lnTo>
                  <a:lnTo>
                    <a:pt x="0" y="2776"/>
                  </a:lnTo>
                  <a:lnTo>
                    <a:pt x="2" y="2734"/>
                  </a:lnTo>
                  <a:lnTo>
                    <a:pt x="9" y="2693"/>
                  </a:lnTo>
                  <a:lnTo>
                    <a:pt x="20" y="2652"/>
                  </a:lnTo>
                  <a:lnTo>
                    <a:pt x="36" y="2612"/>
                  </a:lnTo>
                  <a:lnTo>
                    <a:pt x="57" y="2574"/>
                  </a:lnTo>
                  <a:lnTo>
                    <a:pt x="82" y="2539"/>
                  </a:lnTo>
                  <a:lnTo>
                    <a:pt x="112" y="2505"/>
                  </a:lnTo>
                  <a:lnTo>
                    <a:pt x="144" y="2476"/>
                  </a:lnTo>
                  <a:lnTo>
                    <a:pt x="179" y="2452"/>
                  </a:lnTo>
                  <a:lnTo>
                    <a:pt x="216" y="2431"/>
                  </a:lnTo>
                  <a:lnTo>
                    <a:pt x="255" y="2415"/>
                  </a:lnTo>
                  <a:lnTo>
                    <a:pt x="296" y="2403"/>
                  </a:lnTo>
                  <a:lnTo>
                    <a:pt x="338" y="2396"/>
                  </a:lnTo>
                  <a:lnTo>
                    <a:pt x="381" y="2393"/>
                  </a:lnTo>
                  <a:lnTo>
                    <a:pt x="420" y="2396"/>
                  </a:lnTo>
                  <a:lnTo>
                    <a:pt x="457" y="2401"/>
                  </a:lnTo>
                  <a:lnTo>
                    <a:pt x="494" y="2410"/>
                  </a:lnTo>
                  <a:lnTo>
                    <a:pt x="529" y="2423"/>
                  </a:lnTo>
                  <a:lnTo>
                    <a:pt x="1273" y="598"/>
                  </a:lnTo>
                  <a:lnTo>
                    <a:pt x="1249" y="559"/>
                  </a:lnTo>
                  <a:lnTo>
                    <a:pt x="1231" y="517"/>
                  </a:lnTo>
                  <a:lnTo>
                    <a:pt x="1217" y="474"/>
                  </a:lnTo>
                  <a:lnTo>
                    <a:pt x="1210" y="429"/>
                  </a:lnTo>
                  <a:lnTo>
                    <a:pt x="1206" y="383"/>
                  </a:lnTo>
                  <a:lnTo>
                    <a:pt x="1209" y="339"/>
                  </a:lnTo>
                  <a:lnTo>
                    <a:pt x="1216" y="297"/>
                  </a:lnTo>
                  <a:lnTo>
                    <a:pt x="1228" y="256"/>
                  </a:lnTo>
                  <a:lnTo>
                    <a:pt x="1244" y="216"/>
                  </a:lnTo>
                  <a:lnTo>
                    <a:pt x="1264" y="180"/>
                  </a:lnTo>
                  <a:lnTo>
                    <a:pt x="1289" y="144"/>
                  </a:lnTo>
                  <a:lnTo>
                    <a:pt x="1318" y="112"/>
                  </a:lnTo>
                  <a:lnTo>
                    <a:pt x="1350" y="83"/>
                  </a:lnTo>
                  <a:lnTo>
                    <a:pt x="1386" y="58"/>
                  </a:lnTo>
                  <a:lnTo>
                    <a:pt x="1423" y="38"/>
                  </a:lnTo>
                  <a:lnTo>
                    <a:pt x="1462" y="22"/>
                  </a:lnTo>
                  <a:lnTo>
                    <a:pt x="1503" y="10"/>
                  </a:lnTo>
                  <a:lnTo>
                    <a:pt x="1545" y="2"/>
                  </a:lnTo>
                  <a:lnTo>
                    <a:pt x="15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3" name="Freeform 302"/>
            <p:cNvSpPr>
              <a:spLocks/>
            </p:cNvSpPr>
            <p:nvPr/>
          </p:nvSpPr>
          <p:spPr bwMode="auto">
            <a:xfrm>
              <a:off x="8572500" y="3749675"/>
              <a:ext cx="98425" cy="98425"/>
            </a:xfrm>
            <a:custGeom>
              <a:avLst/>
              <a:gdLst>
                <a:gd name="T0" fmla="*/ 590 w 681"/>
                <a:gd name="T1" fmla="*/ 0 h 683"/>
                <a:gd name="T2" fmla="*/ 611 w 681"/>
                <a:gd name="T3" fmla="*/ 4 h 683"/>
                <a:gd name="T4" fmla="*/ 633 w 681"/>
                <a:gd name="T5" fmla="*/ 14 h 683"/>
                <a:gd name="T6" fmla="*/ 651 w 681"/>
                <a:gd name="T7" fmla="*/ 29 h 683"/>
                <a:gd name="T8" fmla="*/ 666 w 681"/>
                <a:gd name="T9" fmla="*/ 49 h 683"/>
                <a:gd name="T10" fmla="*/ 677 w 681"/>
                <a:gd name="T11" fmla="*/ 69 h 683"/>
                <a:gd name="T12" fmla="*/ 681 w 681"/>
                <a:gd name="T13" fmla="*/ 92 h 683"/>
                <a:gd name="T14" fmla="*/ 681 w 681"/>
                <a:gd name="T15" fmla="*/ 114 h 683"/>
                <a:gd name="T16" fmla="*/ 677 w 681"/>
                <a:gd name="T17" fmla="*/ 137 h 683"/>
                <a:gd name="T18" fmla="*/ 666 w 681"/>
                <a:gd name="T19" fmla="*/ 158 h 683"/>
                <a:gd name="T20" fmla="*/ 651 w 681"/>
                <a:gd name="T21" fmla="*/ 177 h 683"/>
                <a:gd name="T22" fmla="*/ 178 w 681"/>
                <a:gd name="T23" fmla="*/ 653 h 683"/>
                <a:gd name="T24" fmla="*/ 160 w 681"/>
                <a:gd name="T25" fmla="*/ 665 h 683"/>
                <a:gd name="T26" fmla="*/ 143 w 681"/>
                <a:gd name="T27" fmla="*/ 675 h 683"/>
                <a:gd name="T28" fmla="*/ 124 w 681"/>
                <a:gd name="T29" fmla="*/ 682 h 683"/>
                <a:gd name="T30" fmla="*/ 103 w 681"/>
                <a:gd name="T31" fmla="*/ 683 h 683"/>
                <a:gd name="T32" fmla="*/ 84 w 681"/>
                <a:gd name="T33" fmla="*/ 682 h 683"/>
                <a:gd name="T34" fmla="*/ 65 w 681"/>
                <a:gd name="T35" fmla="*/ 675 h 683"/>
                <a:gd name="T36" fmla="*/ 47 w 681"/>
                <a:gd name="T37" fmla="*/ 665 h 683"/>
                <a:gd name="T38" fmla="*/ 30 w 681"/>
                <a:gd name="T39" fmla="*/ 653 h 683"/>
                <a:gd name="T40" fmla="*/ 15 w 681"/>
                <a:gd name="T41" fmla="*/ 634 h 683"/>
                <a:gd name="T42" fmla="*/ 6 w 681"/>
                <a:gd name="T43" fmla="*/ 613 h 683"/>
                <a:gd name="T44" fmla="*/ 0 w 681"/>
                <a:gd name="T45" fmla="*/ 590 h 683"/>
                <a:gd name="T46" fmla="*/ 0 w 681"/>
                <a:gd name="T47" fmla="*/ 567 h 683"/>
                <a:gd name="T48" fmla="*/ 6 w 681"/>
                <a:gd name="T49" fmla="*/ 545 h 683"/>
                <a:gd name="T50" fmla="*/ 15 w 681"/>
                <a:gd name="T51" fmla="*/ 524 h 683"/>
                <a:gd name="T52" fmla="*/ 30 w 681"/>
                <a:gd name="T53" fmla="*/ 505 h 683"/>
                <a:gd name="T54" fmla="*/ 505 w 681"/>
                <a:gd name="T55" fmla="*/ 29 h 683"/>
                <a:gd name="T56" fmla="*/ 523 w 681"/>
                <a:gd name="T57" fmla="*/ 14 h 683"/>
                <a:gd name="T58" fmla="*/ 545 w 681"/>
                <a:gd name="T59" fmla="*/ 4 h 683"/>
                <a:gd name="T60" fmla="*/ 567 w 681"/>
                <a:gd name="T61" fmla="*/ 0 h 683"/>
                <a:gd name="T62" fmla="*/ 590 w 681"/>
                <a:gd name="T63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683">
                  <a:moveTo>
                    <a:pt x="590" y="0"/>
                  </a:moveTo>
                  <a:lnTo>
                    <a:pt x="611" y="4"/>
                  </a:lnTo>
                  <a:lnTo>
                    <a:pt x="633" y="14"/>
                  </a:lnTo>
                  <a:lnTo>
                    <a:pt x="651" y="29"/>
                  </a:lnTo>
                  <a:lnTo>
                    <a:pt x="666" y="49"/>
                  </a:lnTo>
                  <a:lnTo>
                    <a:pt x="677" y="69"/>
                  </a:lnTo>
                  <a:lnTo>
                    <a:pt x="681" y="92"/>
                  </a:lnTo>
                  <a:lnTo>
                    <a:pt x="681" y="114"/>
                  </a:lnTo>
                  <a:lnTo>
                    <a:pt x="677" y="137"/>
                  </a:lnTo>
                  <a:lnTo>
                    <a:pt x="666" y="158"/>
                  </a:lnTo>
                  <a:lnTo>
                    <a:pt x="651" y="177"/>
                  </a:lnTo>
                  <a:lnTo>
                    <a:pt x="178" y="653"/>
                  </a:lnTo>
                  <a:lnTo>
                    <a:pt x="160" y="665"/>
                  </a:lnTo>
                  <a:lnTo>
                    <a:pt x="143" y="675"/>
                  </a:lnTo>
                  <a:lnTo>
                    <a:pt x="124" y="682"/>
                  </a:lnTo>
                  <a:lnTo>
                    <a:pt x="103" y="683"/>
                  </a:lnTo>
                  <a:lnTo>
                    <a:pt x="84" y="682"/>
                  </a:lnTo>
                  <a:lnTo>
                    <a:pt x="65" y="675"/>
                  </a:lnTo>
                  <a:lnTo>
                    <a:pt x="47" y="665"/>
                  </a:lnTo>
                  <a:lnTo>
                    <a:pt x="30" y="653"/>
                  </a:lnTo>
                  <a:lnTo>
                    <a:pt x="15" y="634"/>
                  </a:lnTo>
                  <a:lnTo>
                    <a:pt x="6" y="613"/>
                  </a:lnTo>
                  <a:lnTo>
                    <a:pt x="0" y="590"/>
                  </a:lnTo>
                  <a:lnTo>
                    <a:pt x="0" y="567"/>
                  </a:lnTo>
                  <a:lnTo>
                    <a:pt x="6" y="545"/>
                  </a:lnTo>
                  <a:lnTo>
                    <a:pt x="15" y="524"/>
                  </a:lnTo>
                  <a:lnTo>
                    <a:pt x="30" y="505"/>
                  </a:lnTo>
                  <a:lnTo>
                    <a:pt x="505" y="29"/>
                  </a:lnTo>
                  <a:lnTo>
                    <a:pt x="523" y="14"/>
                  </a:lnTo>
                  <a:lnTo>
                    <a:pt x="545" y="4"/>
                  </a:lnTo>
                  <a:lnTo>
                    <a:pt x="567" y="0"/>
                  </a:lnTo>
                  <a:lnTo>
                    <a:pt x="5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4" name="Freeform 303"/>
            <p:cNvSpPr>
              <a:spLocks/>
            </p:cNvSpPr>
            <p:nvPr/>
          </p:nvSpPr>
          <p:spPr bwMode="auto">
            <a:xfrm>
              <a:off x="8504238" y="3749675"/>
              <a:ext cx="52388" cy="52388"/>
            </a:xfrm>
            <a:custGeom>
              <a:avLst/>
              <a:gdLst>
                <a:gd name="T0" fmla="*/ 275 w 366"/>
                <a:gd name="T1" fmla="*/ 0 h 367"/>
                <a:gd name="T2" fmla="*/ 296 w 366"/>
                <a:gd name="T3" fmla="*/ 4 h 367"/>
                <a:gd name="T4" fmla="*/ 318 w 366"/>
                <a:gd name="T5" fmla="*/ 14 h 367"/>
                <a:gd name="T6" fmla="*/ 336 w 366"/>
                <a:gd name="T7" fmla="*/ 29 h 367"/>
                <a:gd name="T8" fmla="*/ 351 w 366"/>
                <a:gd name="T9" fmla="*/ 49 h 367"/>
                <a:gd name="T10" fmla="*/ 361 w 366"/>
                <a:gd name="T11" fmla="*/ 69 h 367"/>
                <a:gd name="T12" fmla="*/ 366 w 366"/>
                <a:gd name="T13" fmla="*/ 92 h 367"/>
                <a:gd name="T14" fmla="*/ 366 w 366"/>
                <a:gd name="T15" fmla="*/ 114 h 367"/>
                <a:gd name="T16" fmla="*/ 361 w 366"/>
                <a:gd name="T17" fmla="*/ 137 h 367"/>
                <a:gd name="T18" fmla="*/ 351 w 366"/>
                <a:gd name="T19" fmla="*/ 158 h 367"/>
                <a:gd name="T20" fmla="*/ 336 w 366"/>
                <a:gd name="T21" fmla="*/ 177 h 367"/>
                <a:gd name="T22" fmla="*/ 176 w 366"/>
                <a:gd name="T23" fmla="*/ 337 h 367"/>
                <a:gd name="T24" fmla="*/ 160 w 366"/>
                <a:gd name="T25" fmla="*/ 350 h 367"/>
                <a:gd name="T26" fmla="*/ 142 w 366"/>
                <a:gd name="T27" fmla="*/ 360 h 367"/>
                <a:gd name="T28" fmla="*/ 123 w 366"/>
                <a:gd name="T29" fmla="*/ 366 h 367"/>
                <a:gd name="T30" fmla="*/ 103 w 366"/>
                <a:gd name="T31" fmla="*/ 367 h 367"/>
                <a:gd name="T32" fmla="*/ 83 w 366"/>
                <a:gd name="T33" fmla="*/ 366 h 367"/>
                <a:gd name="T34" fmla="*/ 64 w 366"/>
                <a:gd name="T35" fmla="*/ 360 h 367"/>
                <a:gd name="T36" fmla="*/ 46 w 366"/>
                <a:gd name="T37" fmla="*/ 350 h 367"/>
                <a:gd name="T38" fmla="*/ 29 w 366"/>
                <a:gd name="T39" fmla="*/ 337 h 367"/>
                <a:gd name="T40" fmla="*/ 15 w 366"/>
                <a:gd name="T41" fmla="*/ 319 h 367"/>
                <a:gd name="T42" fmla="*/ 5 w 366"/>
                <a:gd name="T43" fmla="*/ 297 h 367"/>
                <a:gd name="T44" fmla="*/ 0 w 366"/>
                <a:gd name="T45" fmla="*/ 275 h 367"/>
                <a:gd name="T46" fmla="*/ 0 w 366"/>
                <a:gd name="T47" fmla="*/ 252 h 367"/>
                <a:gd name="T48" fmla="*/ 5 w 366"/>
                <a:gd name="T49" fmla="*/ 229 h 367"/>
                <a:gd name="T50" fmla="*/ 15 w 366"/>
                <a:gd name="T51" fmla="*/ 209 h 367"/>
                <a:gd name="T52" fmla="*/ 29 w 366"/>
                <a:gd name="T53" fmla="*/ 190 h 367"/>
                <a:gd name="T54" fmla="*/ 190 w 366"/>
                <a:gd name="T55" fmla="*/ 29 h 367"/>
                <a:gd name="T56" fmla="*/ 208 w 366"/>
                <a:gd name="T57" fmla="*/ 14 h 367"/>
                <a:gd name="T58" fmla="*/ 230 w 366"/>
                <a:gd name="T59" fmla="*/ 4 h 367"/>
                <a:gd name="T60" fmla="*/ 251 w 366"/>
                <a:gd name="T61" fmla="*/ 0 h 367"/>
                <a:gd name="T62" fmla="*/ 275 w 366"/>
                <a:gd name="T6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367">
                  <a:moveTo>
                    <a:pt x="275" y="0"/>
                  </a:moveTo>
                  <a:lnTo>
                    <a:pt x="296" y="4"/>
                  </a:lnTo>
                  <a:lnTo>
                    <a:pt x="318" y="14"/>
                  </a:lnTo>
                  <a:lnTo>
                    <a:pt x="336" y="29"/>
                  </a:lnTo>
                  <a:lnTo>
                    <a:pt x="351" y="49"/>
                  </a:lnTo>
                  <a:lnTo>
                    <a:pt x="361" y="69"/>
                  </a:lnTo>
                  <a:lnTo>
                    <a:pt x="366" y="92"/>
                  </a:lnTo>
                  <a:lnTo>
                    <a:pt x="366" y="114"/>
                  </a:lnTo>
                  <a:lnTo>
                    <a:pt x="361" y="137"/>
                  </a:lnTo>
                  <a:lnTo>
                    <a:pt x="351" y="158"/>
                  </a:lnTo>
                  <a:lnTo>
                    <a:pt x="336" y="177"/>
                  </a:lnTo>
                  <a:lnTo>
                    <a:pt x="176" y="337"/>
                  </a:lnTo>
                  <a:lnTo>
                    <a:pt x="160" y="350"/>
                  </a:lnTo>
                  <a:lnTo>
                    <a:pt x="142" y="360"/>
                  </a:lnTo>
                  <a:lnTo>
                    <a:pt x="123" y="366"/>
                  </a:lnTo>
                  <a:lnTo>
                    <a:pt x="103" y="367"/>
                  </a:lnTo>
                  <a:lnTo>
                    <a:pt x="83" y="366"/>
                  </a:lnTo>
                  <a:lnTo>
                    <a:pt x="64" y="360"/>
                  </a:lnTo>
                  <a:lnTo>
                    <a:pt x="46" y="350"/>
                  </a:lnTo>
                  <a:lnTo>
                    <a:pt x="29" y="337"/>
                  </a:lnTo>
                  <a:lnTo>
                    <a:pt x="15" y="319"/>
                  </a:lnTo>
                  <a:lnTo>
                    <a:pt x="5" y="297"/>
                  </a:lnTo>
                  <a:lnTo>
                    <a:pt x="0" y="275"/>
                  </a:lnTo>
                  <a:lnTo>
                    <a:pt x="0" y="252"/>
                  </a:lnTo>
                  <a:lnTo>
                    <a:pt x="5" y="229"/>
                  </a:lnTo>
                  <a:lnTo>
                    <a:pt x="15" y="209"/>
                  </a:lnTo>
                  <a:lnTo>
                    <a:pt x="29" y="190"/>
                  </a:lnTo>
                  <a:lnTo>
                    <a:pt x="190" y="29"/>
                  </a:lnTo>
                  <a:lnTo>
                    <a:pt x="208" y="14"/>
                  </a:lnTo>
                  <a:lnTo>
                    <a:pt x="230" y="4"/>
                  </a:lnTo>
                  <a:lnTo>
                    <a:pt x="251" y="0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5" name="Freeform 304"/>
            <p:cNvSpPr>
              <a:spLocks/>
            </p:cNvSpPr>
            <p:nvPr/>
          </p:nvSpPr>
          <p:spPr bwMode="auto">
            <a:xfrm>
              <a:off x="8618538" y="3863975"/>
              <a:ext cx="52388" cy="52388"/>
            </a:xfrm>
            <a:custGeom>
              <a:avLst/>
              <a:gdLst>
                <a:gd name="T0" fmla="*/ 275 w 366"/>
                <a:gd name="T1" fmla="*/ 0 h 368"/>
                <a:gd name="T2" fmla="*/ 296 w 366"/>
                <a:gd name="T3" fmla="*/ 5 h 368"/>
                <a:gd name="T4" fmla="*/ 318 w 366"/>
                <a:gd name="T5" fmla="*/ 15 h 368"/>
                <a:gd name="T6" fmla="*/ 336 w 366"/>
                <a:gd name="T7" fmla="*/ 30 h 368"/>
                <a:gd name="T8" fmla="*/ 351 w 366"/>
                <a:gd name="T9" fmla="*/ 49 h 368"/>
                <a:gd name="T10" fmla="*/ 362 w 366"/>
                <a:gd name="T11" fmla="*/ 70 h 368"/>
                <a:gd name="T12" fmla="*/ 366 w 366"/>
                <a:gd name="T13" fmla="*/ 92 h 368"/>
                <a:gd name="T14" fmla="*/ 366 w 366"/>
                <a:gd name="T15" fmla="*/ 115 h 368"/>
                <a:gd name="T16" fmla="*/ 362 w 366"/>
                <a:gd name="T17" fmla="*/ 137 h 368"/>
                <a:gd name="T18" fmla="*/ 351 w 366"/>
                <a:gd name="T19" fmla="*/ 158 h 368"/>
                <a:gd name="T20" fmla="*/ 336 w 366"/>
                <a:gd name="T21" fmla="*/ 177 h 368"/>
                <a:gd name="T22" fmla="*/ 176 w 366"/>
                <a:gd name="T23" fmla="*/ 337 h 368"/>
                <a:gd name="T24" fmla="*/ 160 w 366"/>
                <a:gd name="T25" fmla="*/ 351 h 368"/>
                <a:gd name="T26" fmla="*/ 142 w 366"/>
                <a:gd name="T27" fmla="*/ 361 h 368"/>
                <a:gd name="T28" fmla="*/ 123 w 366"/>
                <a:gd name="T29" fmla="*/ 366 h 368"/>
                <a:gd name="T30" fmla="*/ 103 w 366"/>
                <a:gd name="T31" fmla="*/ 368 h 368"/>
                <a:gd name="T32" fmla="*/ 84 w 366"/>
                <a:gd name="T33" fmla="*/ 366 h 368"/>
                <a:gd name="T34" fmla="*/ 64 w 366"/>
                <a:gd name="T35" fmla="*/ 361 h 368"/>
                <a:gd name="T36" fmla="*/ 46 w 366"/>
                <a:gd name="T37" fmla="*/ 351 h 368"/>
                <a:gd name="T38" fmla="*/ 30 w 366"/>
                <a:gd name="T39" fmla="*/ 337 h 368"/>
                <a:gd name="T40" fmla="*/ 15 w 366"/>
                <a:gd name="T41" fmla="*/ 319 h 368"/>
                <a:gd name="T42" fmla="*/ 5 w 366"/>
                <a:gd name="T43" fmla="*/ 297 h 368"/>
                <a:gd name="T44" fmla="*/ 0 w 366"/>
                <a:gd name="T45" fmla="*/ 276 h 368"/>
                <a:gd name="T46" fmla="*/ 0 w 366"/>
                <a:gd name="T47" fmla="*/ 252 h 368"/>
                <a:gd name="T48" fmla="*/ 5 w 366"/>
                <a:gd name="T49" fmla="*/ 231 h 368"/>
                <a:gd name="T50" fmla="*/ 15 w 366"/>
                <a:gd name="T51" fmla="*/ 209 h 368"/>
                <a:gd name="T52" fmla="*/ 30 w 366"/>
                <a:gd name="T53" fmla="*/ 191 h 368"/>
                <a:gd name="T54" fmla="*/ 190 w 366"/>
                <a:gd name="T55" fmla="*/ 30 h 368"/>
                <a:gd name="T56" fmla="*/ 208 w 366"/>
                <a:gd name="T57" fmla="*/ 15 h 368"/>
                <a:gd name="T58" fmla="*/ 230 w 366"/>
                <a:gd name="T59" fmla="*/ 5 h 368"/>
                <a:gd name="T60" fmla="*/ 252 w 366"/>
                <a:gd name="T61" fmla="*/ 0 h 368"/>
                <a:gd name="T62" fmla="*/ 275 w 366"/>
                <a:gd name="T6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368">
                  <a:moveTo>
                    <a:pt x="275" y="0"/>
                  </a:moveTo>
                  <a:lnTo>
                    <a:pt x="296" y="5"/>
                  </a:lnTo>
                  <a:lnTo>
                    <a:pt x="318" y="15"/>
                  </a:lnTo>
                  <a:lnTo>
                    <a:pt x="336" y="30"/>
                  </a:lnTo>
                  <a:lnTo>
                    <a:pt x="351" y="49"/>
                  </a:lnTo>
                  <a:lnTo>
                    <a:pt x="362" y="70"/>
                  </a:lnTo>
                  <a:lnTo>
                    <a:pt x="366" y="92"/>
                  </a:lnTo>
                  <a:lnTo>
                    <a:pt x="366" y="115"/>
                  </a:lnTo>
                  <a:lnTo>
                    <a:pt x="362" y="137"/>
                  </a:lnTo>
                  <a:lnTo>
                    <a:pt x="351" y="158"/>
                  </a:lnTo>
                  <a:lnTo>
                    <a:pt x="336" y="177"/>
                  </a:lnTo>
                  <a:lnTo>
                    <a:pt x="176" y="337"/>
                  </a:lnTo>
                  <a:lnTo>
                    <a:pt x="160" y="351"/>
                  </a:lnTo>
                  <a:lnTo>
                    <a:pt x="142" y="361"/>
                  </a:lnTo>
                  <a:lnTo>
                    <a:pt x="123" y="366"/>
                  </a:lnTo>
                  <a:lnTo>
                    <a:pt x="103" y="368"/>
                  </a:lnTo>
                  <a:lnTo>
                    <a:pt x="84" y="366"/>
                  </a:lnTo>
                  <a:lnTo>
                    <a:pt x="64" y="361"/>
                  </a:lnTo>
                  <a:lnTo>
                    <a:pt x="46" y="351"/>
                  </a:lnTo>
                  <a:lnTo>
                    <a:pt x="30" y="337"/>
                  </a:lnTo>
                  <a:lnTo>
                    <a:pt x="15" y="319"/>
                  </a:lnTo>
                  <a:lnTo>
                    <a:pt x="5" y="297"/>
                  </a:lnTo>
                  <a:lnTo>
                    <a:pt x="0" y="276"/>
                  </a:lnTo>
                  <a:lnTo>
                    <a:pt x="0" y="252"/>
                  </a:lnTo>
                  <a:lnTo>
                    <a:pt x="5" y="231"/>
                  </a:lnTo>
                  <a:lnTo>
                    <a:pt x="15" y="209"/>
                  </a:lnTo>
                  <a:lnTo>
                    <a:pt x="30" y="191"/>
                  </a:lnTo>
                  <a:lnTo>
                    <a:pt x="190" y="30"/>
                  </a:lnTo>
                  <a:lnTo>
                    <a:pt x="208" y="15"/>
                  </a:lnTo>
                  <a:lnTo>
                    <a:pt x="230" y="5"/>
                  </a:lnTo>
                  <a:lnTo>
                    <a:pt x="252" y="0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73" name="Rectangle 172"/>
          <p:cNvSpPr/>
          <p:nvPr/>
        </p:nvSpPr>
        <p:spPr>
          <a:xfrm flipH="1">
            <a:off x="2445680" y="3033531"/>
            <a:ext cx="2026933" cy="1061829"/>
          </a:xfrm>
          <a:prstGeom prst="rect">
            <a:avLst/>
          </a:prstGeom>
          <a:ln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TYPE YOUR TITLE 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grpSp>
        <p:nvGrpSpPr>
          <p:cNvPr id="177" name="Group 176"/>
          <p:cNvGrpSpPr/>
          <p:nvPr/>
        </p:nvGrpSpPr>
        <p:grpSpPr>
          <a:xfrm>
            <a:off x="4671505" y="1702833"/>
            <a:ext cx="2026699" cy="1016050"/>
            <a:chOff x="4620960" y="1621553"/>
            <a:chExt cx="2026699" cy="1016050"/>
          </a:xfrm>
        </p:grpSpPr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6172736" y="1925557"/>
              <a:ext cx="474923" cy="712046"/>
            </a:xfrm>
            <a:custGeom>
              <a:avLst/>
              <a:gdLst>
                <a:gd name="T0" fmla="*/ 0 w 297"/>
                <a:gd name="T1" fmla="*/ 116 h 444"/>
                <a:gd name="T2" fmla="*/ 133 w 297"/>
                <a:gd name="T3" fmla="*/ 444 h 444"/>
                <a:gd name="T4" fmla="*/ 297 w 297"/>
                <a:gd name="T5" fmla="*/ 444 h 444"/>
                <a:gd name="T6" fmla="*/ 116 w 297"/>
                <a:gd name="T7" fmla="*/ 0 h 444"/>
                <a:gd name="T8" fmla="*/ 0 w 297"/>
                <a:gd name="T9" fmla="*/ 11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444">
                  <a:moveTo>
                    <a:pt x="0" y="116"/>
                  </a:moveTo>
                  <a:cubicBezTo>
                    <a:pt x="82" y="201"/>
                    <a:pt x="133" y="316"/>
                    <a:pt x="133" y="444"/>
                  </a:cubicBezTo>
                  <a:cubicBezTo>
                    <a:pt x="297" y="444"/>
                    <a:pt x="297" y="444"/>
                    <a:pt x="297" y="444"/>
                  </a:cubicBezTo>
                  <a:cubicBezTo>
                    <a:pt x="297" y="271"/>
                    <a:pt x="228" y="114"/>
                    <a:pt x="116" y="0"/>
                  </a:cubicBezTo>
                  <a:lnTo>
                    <a:pt x="0" y="1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4620960" y="1925557"/>
              <a:ext cx="476274" cy="712046"/>
            </a:xfrm>
            <a:custGeom>
              <a:avLst/>
              <a:gdLst>
                <a:gd name="T0" fmla="*/ 182 w 298"/>
                <a:gd name="T1" fmla="*/ 0 h 444"/>
                <a:gd name="T2" fmla="*/ 0 w 298"/>
                <a:gd name="T3" fmla="*/ 444 h 444"/>
                <a:gd name="T4" fmla="*/ 164 w 298"/>
                <a:gd name="T5" fmla="*/ 444 h 444"/>
                <a:gd name="T6" fmla="*/ 298 w 298"/>
                <a:gd name="T7" fmla="*/ 116 h 444"/>
                <a:gd name="T8" fmla="*/ 182 w 298"/>
                <a:gd name="T9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444">
                  <a:moveTo>
                    <a:pt x="182" y="0"/>
                  </a:moveTo>
                  <a:cubicBezTo>
                    <a:pt x="70" y="114"/>
                    <a:pt x="0" y="271"/>
                    <a:pt x="0" y="444"/>
                  </a:cubicBezTo>
                  <a:cubicBezTo>
                    <a:pt x="164" y="444"/>
                    <a:pt x="164" y="444"/>
                    <a:pt x="164" y="444"/>
                  </a:cubicBezTo>
                  <a:cubicBezTo>
                    <a:pt x="164" y="316"/>
                    <a:pt x="215" y="201"/>
                    <a:pt x="298" y="116"/>
                  </a:cubicBezTo>
                  <a:lnTo>
                    <a:pt x="18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96" name="Freeform 7"/>
            <p:cNvSpPr>
              <a:spLocks/>
            </p:cNvSpPr>
            <p:nvPr/>
          </p:nvSpPr>
          <p:spPr bwMode="auto">
            <a:xfrm>
              <a:off x="4924965" y="1621553"/>
              <a:ext cx="700562" cy="475598"/>
            </a:xfrm>
            <a:custGeom>
              <a:avLst/>
              <a:gdLst>
                <a:gd name="T0" fmla="*/ 438 w 438"/>
                <a:gd name="T1" fmla="*/ 164 h 297"/>
                <a:gd name="T2" fmla="*/ 438 w 438"/>
                <a:gd name="T3" fmla="*/ 0 h 297"/>
                <a:gd name="T4" fmla="*/ 0 w 438"/>
                <a:gd name="T5" fmla="*/ 182 h 297"/>
                <a:gd name="T6" fmla="*/ 116 w 438"/>
                <a:gd name="T7" fmla="*/ 297 h 297"/>
                <a:gd name="T8" fmla="*/ 438 w 438"/>
                <a:gd name="T9" fmla="*/ 16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297">
                  <a:moveTo>
                    <a:pt x="438" y="164"/>
                  </a:moveTo>
                  <a:cubicBezTo>
                    <a:pt x="438" y="0"/>
                    <a:pt x="438" y="0"/>
                    <a:pt x="438" y="0"/>
                  </a:cubicBezTo>
                  <a:cubicBezTo>
                    <a:pt x="268" y="2"/>
                    <a:pt x="113" y="71"/>
                    <a:pt x="0" y="182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200" y="216"/>
                    <a:pt x="313" y="166"/>
                    <a:pt x="438" y="16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97" name="Freeform 8"/>
            <p:cNvSpPr>
              <a:spLocks/>
            </p:cNvSpPr>
            <p:nvPr/>
          </p:nvSpPr>
          <p:spPr bwMode="auto">
            <a:xfrm>
              <a:off x="5644443" y="1621553"/>
              <a:ext cx="699211" cy="475598"/>
            </a:xfrm>
            <a:custGeom>
              <a:avLst/>
              <a:gdLst>
                <a:gd name="T0" fmla="*/ 321 w 437"/>
                <a:gd name="T1" fmla="*/ 297 h 297"/>
                <a:gd name="T2" fmla="*/ 437 w 437"/>
                <a:gd name="T3" fmla="*/ 182 h 297"/>
                <a:gd name="T4" fmla="*/ 0 w 437"/>
                <a:gd name="T5" fmla="*/ 0 h 297"/>
                <a:gd name="T6" fmla="*/ 0 w 437"/>
                <a:gd name="T7" fmla="*/ 164 h 297"/>
                <a:gd name="T8" fmla="*/ 321 w 437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97">
                  <a:moveTo>
                    <a:pt x="321" y="297"/>
                  </a:moveTo>
                  <a:cubicBezTo>
                    <a:pt x="437" y="182"/>
                    <a:pt x="437" y="182"/>
                    <a:pt x="437" y="182"/>
                  </a:cubicBezTo>
                  <a:cubicBezTo>
                    <a:pt x="324" y="71"/>
                    <a:pt x="170" y="2"/>
                    <a:pt x="0" y="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25" y="166"/>
                    <a:pt x="238" y="216"/>
                    <a:pt x="321" y="29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98" name="Freeform 9"/>
            <p:cNvSpPr>
              <a:spLocks/>
            </p:cNvSpPr>
            <p:nvPr/>
          </p:nvSpPr>
          <p:spPr bwMode="auto">
            <a:xfrm>
              <a:off x="4948610" y="2157952"/>
              <a:ext cx="447901" cy="479651"/>
            </a:xfrm>
            <a:custGeom>
              <a:avLst/>
              <a:gdLst>
                <a:gd name="T0" fmla="*/ 0 w 280"/>
                <a:gd name="T1" fmla="*/ 299 h 299"/>
                <a:gd name="T2" fmla="*/ 224 w 280"/>
                <a:gd name="T3" fmla="*/ 299 h 299"/>
                <a:gd name="T4" fmla="*/ 280 w 280"/>
                <a:gd name="T5" fmla="*/ 158 h 299"/>
                <a:gd name="T6" fmla="*/ 122 w 280"/>
                <a:gd name="T7" fmla="*/ 0 h 299"/>
                <a:gd name="T8" fmla="*/ 0 w 280"/>
                <a:gd name="T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299">
                  <a:moveTo>
                    <a:pt x="0" y="299"/>
                  </a:moveTo>
                  <a:cubicBezTo>
                    <a:pt x="224" y="299"/>
                    <a:pt x="224" y="299"/>
                    <a:pt x="224" y="299"/>
                  </a:cubicBezTo>
                  <a:cubicBezTo>
                    <a:pt x="224" y="244"/>
                    <a:pt x="245" y="195"/>
                    <a:pt x="280" y="158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47" y="77"/>
                    <a:pt x="0" y="183"/>
                    <a:pt x="0" y="2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99" name="Freeform 10"/>
            <p:cNvSpPr>
              <a:spLocks/>
            </p:cNvSpPr>
            <p:nvPr/>
          </p:nvSpPr>
          <p:spPr bwMode="auto">
            <a:xfrm>
              <a:off x="5156684" y="1949878"/>
              <a:ext cx="468843" cy="448575"/>
            </a:xfrm>
            <a:custGeom>
              <a:avLst/>
              <a:gdLst>
                <a:gd name="T0" fmla="*/ 0 w 293"/>
                <a:gd name="T1" fmla="*/ 121 h 280"/>
                <a:gd name="T2" fmla="*/ 159 w 293"/>
                <a:gd name="T3" fmla="*/ 280 h 280"/>
                <a:gd name="T4" fmla="*/ 293 w 293"/>
                <a:gd name="T5" fmla="*/ 224 h 280"/>
                <a:gd name="T6" fmla="*/ 293 w 293"/>
                <a:gd name="T7" fmla="*/ 0 h 280"/>
                <a:gd name="T8" fmla="*/ 0 w 293"/>
                <a:gd name="T9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80">
                  <a:moveTo>
                    <a:pt x="0" y="121"/>
                  </a:moveTo>
                  <a:cubicBezTo>
                    <a:pt x="159" y="280"/>
                    <a:pt x="159" y="280"/>
                    <a:pt x="159" y="280"/>
                  </a:cubicBezTo>
                  <a:cubicBezTo>
                    <a:pt x="194" y="247"/>
                    <a:pt x="241" y="226"/>
                    <a:pt x="293" y="224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179" y="2"/>
                    <a:pt x="76" y="48"/>
                    <a:pt x="0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00" name="Freeform 11"/>
            <p:cNvSpPr>
              <a:spLocks/>
            </p:cNvSpPr>
            <p:nvPr/>
          </p:nvSpPr>
          <p:spPr bwMode="auto">
            <a:xfrm>
              <a:off x="5873460" y="2157952"/>
              <a:ext cx="446549" cy="479651"/>
            </a:xfrm>
            <a:custGeom>
              <a:avLst/>
              <a:gdLst>
                <a:gd name="T0" fmla="*/ 0 w 279"/>
                <a:gd name="T1" fmla="*/ 158 h 299"/>
                <a:gd name="T2" fmla="*/ 55 w 279"/>
                <a:gd name="T3" fmla="*/ 299 h 299"/>
                <a:gd name="T4" fmla="*/ 279 w 279"/>
                <a:gd name="T5" fmla="*/ 299 h 299"/>
                <a:gd name="T6" fmla="*/ 158 w 279"/>
                <a:gd name="T7" fmla="*/ 0 h 299"/>
                <a:gd name="T8" fmla="*/ 0 w 279"/>
                <a:gd name="T9" fmla="*/ 15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299">
                  <a:moveTo>
                    <a:pt x="0" y="158"/>
                  </a:moveTo>
                  <a:cubicBezTo>
                    <a:pt x="34" y="195"/>
                    <a:pt x="55" y="244"/>
                    <a:pt x="55" y="299"/>
                  </a:cubicBezTo>
                  <a:cubicBezTo>
                    <a:pt x="279" y="299"/>
                    <a:pt x="279" y="299"/>
                    <a:pt x="279" y="299"/>
                  </a:cubicBezTo>
                  <a:cubicBezTo>
                    <a:pt x="279" y="183"/>
                    <a:pt x="233" y="77"/>
                    <a:pt x="158" y="0"/>
                  </a:cubicBezTo>
                  <a:lnTo>
                    <a:pt x="0" y="1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01" name="Freeform 12"/>
            <p:cNvSpPr>
              <a:spLocks/>
            </p:cNvSpPr>
            <p:nvPr/>
          </p:nvSpPr>
          <p:spPr bwMode="auto">
            <a:xfrm>
              <a:off x="5644443" y="1949878"/>
              <a:ext cx="467492" cy="448575"/>
            </a:xfrm>
            <a:custGeom>
              <a:avLst/>
              <a:gdLst>
                <a:gd name="T0" fmla="*/ 0 w 292"/>
                <a:gd name="T1" fmla="*/ 0 h 280"/>
                <a:gd name="T2" fmla="*/ 0 w 292"/>
                <a:gd name="T3" fmla="*/ 224 h 280"/>
                <a:gd name="T4" fmla="*/ 134 w 292"/>
                <a:gd name="T5" fmla="*/ 280 h 280"/>
                <a:gd name="T6" fmla="*/ 292 w 292"/>
                <a:gd name="T7" fmla="*/ 121 h 280"/>
                <a:gd name="T8" fmla="*/ 0 w 292"/>
                <a:gd name="T9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280">
                  <a:moveTo>
                    <a:pt x="0" y="0"/>
                  </a:moveTo>
                  <a:cubicBezTo>
                    <a:pt x="0" y="224"/>
                    <a:pt x="0" y="224"/>
                    <a:pt x="0" y="224"/>
                  </a:cubicBezTo>
                  <a:cubicBezTo>
                    <a:pt x="52" y="226"/>
                    <a:pt x="99" y="247"/>
                    <a:pt x="134" y="280"/>
                  </a:cubicBezTo>
                  <a:cubicBezTo>
                    <a:pt x="292" y="121"/>
                    <a:pt x="292" y="121"/>
                    <a:pt x="292" y="121"/>
                  </a:cubicBezTo>
                  <a:cubicBezTo>
                    <a:pt x="217" y="48"/>
                    <a:pt x="113" y="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102" name="Group 101"/>
          <p:cNvGrpSpPr/>
          <p:nvPr/>
        </p:nvGrpSpPr>
        <p:grpSpPr>
          <a:xfrm rot="1499712">
            <a:off x="5236204" y="2236192"/>
            <a:ext cx="898652" cy="916742"/>
            <a:chOff x="3516138" y="2578894"/>
            <a:chExt cx="2111726" cy="2154238"/>
          </a:xfrm>
        </p:grpSpPr>
        <p:grpSp>
          <p:nvGrpSpPr>
            <p:cNvPr id="128" name="Group 127"/>
            <p:cNvGrpSpPr/>
            <p:nvPr/>
          </p:nvGrpSpPr>
          <p:grpSpPr>
            <a:xfrm>
              <a:off x="4410076" y="2586038"/>
              <a:ext cx="323850" cy="1225550"/>
              <a:chOff x="4410076" y="2586038"/>
              <a:chExt cx="323850" cy="1225550"/>
            </a:xfrm>
          </p:grpSpPr>
          <p:sp>
            <p:nvSpPr>
              <p:cNvPr id="130" name="Freeform 13"/>
              <p:cNvSpPr>
                <a:spLocks/>
              </p:cNvSpPr>
              <p:nvPr/>
            </p:nvSpPr>
            <p:spPr bwMode="auto">
              <a:xfrm>
                <a:off x="4410076" y="2586038"/>
                <a:ext cx="323850" cy="1225550"/>
              </a:xfrm>
              <a:custGeom>
                <a:avLst/>
                <a:gdLst>
                  <a:gd name="T0" fmla="*/ 43 w 86"/>
                  <a:gd name="T1" fmla="*/ 0 h 325"/>
                  <a:gd name="T2" fmla="*/ 3 w 86"/>
                  <a:gd name="T3" fmla="*/ 279 h 325"/>
                  <a:gd name="T4" fmla="*/ 43 w 86"/>
                  <a:gd name="T5" fmla="*/ 325 h 325"/>
                  <a:gd name="T6" fmla="*/ 82 w 86"/>
                  <a:gd name="T7" fmla="*/ 279 h 325"/>
                  <a:gd name="T8" fmla="*/ 43 w 86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325">
                    <a:moveTo>
                      <a:pt x="43" y="0"/>
                    </a:moveTo>
                    <a:cubicBezTo>
                      <a:pt x="3" y="279"/>
                      <a:pt x="3" y="279"/>
                      <a:pt x="3" y="279"/>
                    </a:cubicBezTo>
                    <a:cubicBezTo>
                      <a:pt x="0" y="303"/>
                      <a:pt x="18" y="325"/>
                      <a:pt x="43" y="325"/>
                    </a:cubicBezTo>
                    <a:cubicBezTo>
                      <a:pt x="67" y="325"/>
                      <a:pt x="86" y="303"/>
                      <a:pt x="82" y="27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31" name="Oval 14"/>
              <p:cNvSpPr>
                <a:spLocks noChangeArrowheads="1"/>
              </p:cNvSpPr>
              <p:nvPr/>
            </p:nvSpPr>
            <p:spPr bwMode="auto">
              <a:xfrm>
                <a:off x="4451351" y="3535363"/>
                <a:ext cx="236538" cy="241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sp>
          <p:nvSpPr>
            <p:cNvPr id="129" name="Oval 14"/>
            <p:cNvSpPr>
              <a:spLocks noChangeArrowheads="1"/>
            </p:cNvSpPr>
            <p:nvPr/>
          </p:nvSpPr>
          <p:spPr bwMode="auto">
            <a:xfrm>
              <a:off x="3516138" y="2578894"/>
              <a:ext cx="2111726" cy="215423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03" name="Rectangle 102"/>
          <p:cNvSpPr/>
          <p:nvPr/>
        </p:nvSpPr>
        <p:spPr>
          <a:xfrm rot="17561845" flipH="1">
            <a:off x="4774571" y="2293610"/>
            <a:ext cx="203581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Bad</a:t>
            </a:r>
          </a:p>
        </p:txBody>
      </p:sp>
      <p:sp>
        <p:nvSpPr>
          <p:cNvPr id="104" name="Rectangle 103"/>
          <p:cNvSpPr/>
          <p:nvPr/>
        </p:nvSpPr>
        <p:spPr>
          <a:xfrm rot="4038155">
            <a:off x="6356840" y="2293610"/>
            <a:ext cx="275717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Good</a:t>
            </a:r>
          </a:p>
        </p:txBody>
      </p:sp>
      <p:sp>
        <p:nvSpPr>
          <p:cNvPr id="105" name="Rectangle 104"/>
          <p:cNvSpPr/>
          <p:nvPr/>
        </p:nvSpPr>
        <p:spPr>
          <a:xfrm rot="1419638" flipH="1">
            <a:off x="5825946" y="1846924"/>
            <a:ext cx="424796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</a:t>
            </a:r>
          </a:p>
        </p:txBody>
      </p:sp>
      <p:sp>
        <p:nvSpPr>
          <p:cNvPr id="106" name="Rectangle 105"/>
          <p:cNvSpPr/>
          <p:nvPr/>
        </p:nvSpPr>
        <p:spPr>
          <a:xfrm rot="20180362">
            <a:off x="5210085" y="1846924"/>
            <a:ext cx="245260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Poor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5131255" y="2475075"/>
            <a:ext cx="123704" cy="123703"/>
            <a:chOff x="1362075" y="1257300"/>
            <a:chExt cx="511176" cy="511175"/>
          </a:xfrm>
          <a:solidFill>
            <a:schemeClr val="bg1"/>
          </a:solidFill>
        </p:grpSpPr>
        <p:sp>
          <p:nvSpPr>
            <p:cNvPr id="121" name="Freeform 68"/>
            <p:cNvSpPr>
              <a:spLocks noEditPoints="1"/>
            </p:cNvSpPr>
            <p:nvPr/>
          </p:nvSpPr>
          <p:spPr bwMode="auto">
            <a:xfrm>
              <a:off x="1458913" y="1257300"/>
              <a:ext cx="317500" cy="511175"/>
            </a:xfrm>
            <a:custGeom>
              <a:avLst/>
              <a:gdLst>
                <a:gd name="T0" fmla="*/ 901 w 2208"/>
                <a:gd name="T1" fmla="*/ 3267 h 3542"/>
                <a:gd name="T2" fmla="*/ 1149 w 2208"/>
                <a:gd name="T3" fmla="*/ 3332 h 3542"/>
                <a:gd name="T4" fmla="*/ 1368 w 2208"/>
                <a:gd name="T5" fmla="*/ 3209 h 3542"/>
                <a:gd name="T6" fmla="*/ 632 w 2208"/>
                <a:gd name="T7" fmla="*/ 2655 h 3542"/>
                <a:gd name="T8" fmla="*/ 541 w 2208"/>
                <a:gd name="T9" fmla="*/ 2771 h 3542"/>
                <a:gd name="T10" fmla="*/ 632 w 2208"/>
                <a:gd name="T11" fmla="*/ 2887 h 3542"/>
                <a:gd name="T12" fmla="*/ 1641 w 2208"/>
                <a:gd name="T13" fmla="*/ 2845 h 3542"/>
                <a:gd name="T14" fmla="*/ 1641 w 2208"/>
                <a:gd name="T15" fmla="*/ 2697 h 3542"/>
                <a:gd name="T16" fmla="*/ 660 w 2208"/>
                <a:gd name="T17" fmla="*/ 2208 h 3542"/>
                <a:gd name="T18" fmla="*/ 544 w 2208"/>
                <a:gd name="T19" fmla="*/ 2299 h 3542"/>
                <a:gd name="T20" fmla="*/ 607 w 2208"/>
                <a:gd name="T21" fmla="*/ 2433 h 3542"/>
                <a:gd name="T22" fmla="*/ 1622 w 2208"/>
                <a:gd name="T23" fmla="*/ 2419 h 3542"/>
                <a:gd name="T24" fmla="*/ 1655 w 2208"/>
                <a:gd name="T25" fmla="*/ 2274 h 3542"/>
                <a:gd name="T26" fmla="*/ 660 w 2208"/>
                <a:gd name="T27" fmla="*/ 2208 h 3542"/>
                <a:gd name="T28" fmla="*/ 738 w 2208"/>
                <a:gd name="T29" fmla="*/ 286 h 3542"/>
                <a:gd name="T30" fmla="*/ 398 w 2208"/>
                <a:gd name="T31" fmla="*/ 552 h 3542"/>
                <a:gd name="T32" fmla="*/ 221 w 2208"/>
                <a:gd name="T33" fmla="*/ 951 h 3542"/>
                <a:gd name="T34" fmla="*/ 249 w 2208"/>
                <a:gd name="T35" fmla="*/ 1372 h 3542"/>
                <a:gd name="T36" fmla="*/ 450 w 2208"/>
                <a:gd name="T37" fmla="*/ 1717 h 3542"/>
                <a:gd name="T38" fmla="*/ 645 w 2208"/>
                <a:gd name="T39" fmla="*/ 1897 h 3542"/>
                <a:gd name="T40" fmla="*/ 778 w 2208"/>
                <a:gd name="T41" fmla="*/ 1592 h 3542"/>
                <a:gd name="T42" fmla="*/ 604 w 2208"/>
                <a:gd name="T43" fmla="*/ 1335 h 3542"/>
                <a:gd name="T44" fmla="*/ 713 w 2208"/>
                <a:gd name="T45" fmla="*/ 1267 h 3542"/>
                <a:gd name="T46" fmla="*/ 977 w 2208"/>
                <a:gd name="T47" fmla="*/ 1509 h 3542"/>
                <a:gd name="T48" fmla="*/ 1224 w 2208"/>
                <a:gd name="T49" fmla="*/ 1528 h 3542"/>
                <a:gd name="T50" fmla="*/ 1472 w 2208"/>
                <a:gd name="T51" fmla="*/ 1271 h 3542"/>
                <a:gd name="T52" fmla="*/ 1593 w 2208"/>
                <a:gd name="T53" fmla="*/ 1315 h 3542"/>
                <a:gd name="T54" fmla="*/ 1579 w 2208"/>
                <a:gd name="T55" fmla="*/ 1443 h 3542"/>
                <a:gd name="T56" fmla="*/ 1558 w 2208"/>
                <a:gd name="T57" fmla="*/ 1916 h 3542"/>
                <a:gd name="T58" fmla="*/ 1709 w 2208"/>
                <a:gd name="T59" fmla="*/ 1765 h 3542"/>
                <a:gd name="T60" fmla="*/ 1937 w 2208"/>
                <a:gd name="T61" fmla="*/ 1435 h 3542"/>
                <a:gd name="T62" fmla="*/ 1997 w 2208"/>
                <a:gd name="T63" fmla="*/ 1027 h 3542"/>
                <a:gd name="T64" fmla="*/ 1852 w 2208"/>
                <a:gd name="T65" fmla="*/ 611 h 3542"/>
                <a:gd name="T66" fmla="*/ 1535 w 2208"/>
                <a:gd name="T67" fmla="*/ 318 h 3542"/>
                <a:gd name="T68" fmla="*/ 1104 w 2208"/>
                <a:gd name="T69" fmla="*/ 207 h 3542"/>
                <a:gd name="T70" fmla="*/ 1514 w 2208"/>
                <a:gd name="T71" fmla="*/ 79 h 3542"/>
                <a:gd name="T72" fmla="*/ 1912 w 2208"/>
                <a:gd name="T73" fmla="*/ 353 h 3542"/>
                <a:gd name="T74" fmla="*/ 2157 w 2208"/>
                <a:gd name="T75" fmla="*/ 772 h 3542"/>
                <a:gd name="T76" fmla="*/ 2197 w 2208"/>
                <a:gd name="T77" fmla="*/ 1263 h 3542"/>
                <a:gd name="T78" fmla="*/ 2032 w 2208"/>
                <a:gd name="T79" fmla="*/ 1702 h 3542"/>
                <a:gd name="T80" fmla="*/ 1763 w 2208"/>
                <a:gd name="T81" fmla="*/ 2082 h 3542"/>
                <a:gd name="T82" fmla="*/ 1873 w 2208"/>
                <a:gd name="T83" fmla="*/ 2285 h 3542"/>
                <a:gd name="T84" fmla="*/ 1812 w 2208"/>
                <a:gd name="T85" fmla="*/ 2518 h 3542"/>
                <a:gd name="T86" fmla="*/ 1871 w 2208"/>
                <a:gd name="T87" fmla="*/ 2729 h 3542"/>
                <a:gd name="T88" fmla="*/ 1809 w 2208"/>
                <a:gd name="T89" fmla="*/ 2967 h 3542"/>
                <a:gd name="T90" fmla="*/ 1633 w 2208"/>
                <a:gd name="T91" fmla="*/ 3137 h 3542"/>
                <a:gd name="T92" fmla="*/ 1460 w 2208"/>
                <a:gd name="T93" fmla="*/ 3410 h 3542"/>
                <a:gd name="T94" fmla="*/ 1162 w 2208"/>
                <a:gd name="T95" fmla="*/ 3539 h 3542"/>
                <a:gd name="T96" fmla="*/ 837 w 2208"/>
                <a:gd name="T97" fmla="*/ 3472 h 3542"/>
                <a:gd name="T98" fmla="*/ 615 w 2208"/>
                <a:gd name="T99" fmla="*/ 3240 h 3542"/>
                <a:gd name="T100" fmla="*/ 455 w 2208"/>
                <a:gd name="T101" fmla="*/ 3025 h 3542"/>
                <a:gd name="T102" fmla="*/ 337 w 2208"/>
                <a:gd name="T103" fmla="*/ 2814 h 3542"/>
                <a:gd name="T104" fmla="*/ 396 w 2208"/>
                <a:gd name="T105" fmla="*/ 2580 h 3542"/>
                <a:gd name="T106" fmla="*/ 337 w 2208"/>
                <a:gd name="T107" fmla="*/ 2369 h 3542"/>
                <a:gd name="T108" fmla="*/ 392 w 2208"/>
                <a:gd name="T109" fmla="*/ 2139 h 3542"/>
                <a:gd name="T110" fmla="*/ 270 w 2208"/>
                <a:gd name="T111" fmla="*/ 1828 h 3542"/>
                <a:gd name="T112" fmla="*/ 46 w 2208"/>
                <a:gd name="T113" fmla="*/ 1418 h 3542"/>
                <a:gd name="T114" fmla="*/ 13 w 2208"/>
                <a:gd name="T115" fmla="*/ 934 h 3542"/>
                <a:gd name="T116" fmla="*/ 195 w 2208"/>
                <a:gd name="T117" fmla="*/ 479 h 3542"/>
                <a:gd name="T118" fmla="*/ 547 w 2208"/>
                <a:gd name="T119" fmla="*/ 151 h 3542"/>
                <a:gd name="T120" fmla="*/ 1018 w 2208"/>
                <a:gd name="T121" fmla="*/ 3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08" h="3542">
                  <a:moveTo>
                    <a:pt x="779" y="3098"/>
                  </a:moveTo>
                  <a:lnTo>
                    <a:pt x="795" y="3137"/>
                  </a:lnTo>
                  <a:lnTo>
                    <a:pt x="815" y="3175"/>
                  </a:lnTo>
                  <a:lnTo>
                    <a:pt x="840" y="3209"/>
                  </a:lnTo>
                  <a:lnTo>
                    <a:pt x="869" y="3240"/>
                  </a:lnTo>
                  <a:lnTo>
                    <a:pt x="901" y="3267"/>
                  </a:lnTo>
                  <a:lnTo>
                    <a:pt x="937" y="3291"/>
                  </a:lnTo>
                  <a:lnTo>
                    <a:pt x="975" y="3309"/>
                  </a:lnTo>
                  <a:lnTo>
                    <a:pt x="1016" y="3323"/>
                  </a:lnTo>
                  <a:lnTo>
                    <a:pt x="1059" y="3332"/>
                  </a:lnTo>
                  <a:lnTo>
                    <a:pt x="1104" y="3335"/>
                  </a:lnTo>
                  <a:lnTo>
                    <a:pt x="1149" y="3332"/>
                  </a:lnTo>
                  <a:lnTo>
                    <a:pt x="1192" y="3323"/>
                  </a:lnTo>
                  <a:lnTo>
                    <a:pt x="1233" y="3309"/>
                  </a:lnTo>
                  <a:lnTo>
                    <a:pt x="1271" y="3291"/>
                  </a:lnTo>
                  <a:lnTo>
                    <a:pt x="1307" y="3267"/>
                  </a:lnTo>
                  <a:lnTo>
                    <a:pt x="1339" y="3240"/>
                  </a:lnTo>
                  <a:lnTo>
                    <a:pt x="1368" y="3209"/>
                  </a:lnTo>
                  <a:lnTo>
                    <a:pt x="1393" y="3175"/>
                  </a:lnTo>
                  <a:lnTo>
                    <a:pt x="1413" y="3137"/>
                  </a:lnTo>
                  <a:lnTo>
                    <a:pt x="1429" y="3098"/>
                  </a:lnTo>
                  <a:lnTo>
                    <a:pt x="779" y="3098"/>
                  </a:lnTo>
                  <a:close/>
                  <a:moveTo>
                    <a:pt x="660" y="2653"/>
                  </a:moveTo>
                  <a:lnTo>
                    <a:pt x="632" y="2655"/>
                  </a:lnTo>
                  <a:lnTo>
                    <a:pt x="607" y="2665"/>
                  </a:lnTo>
                  <a:lnTo>
                    <a:pt x="586" y="2679"/>
                  </a:lnTo>
                  <a:lnTo>
                    <a:pt x="567" y="2697"/>
                  </a:lnTo>
                  <a:lnTo>
                    <a:pt x="553" y="2719"/>
                  </a:lnTo>
                  <a:lnTo>
                    <a:pt x="544" y="2745"/>
                  </a:lnTo>
                  <a:lnTo>
                    <a:pt x="541" y="2771"/>
                  </a:lnTo>
                  <a:lnTo>
                    <a:pt x="544" y="2798"/>
                  </a:lnTo>
                  <a:lnTo>
                    <a:pt x="553" y="2824"/>
                  </a:lnTo>
                  <a:lnTo>
                    <a:pt x="567" y="2845"/>
                  </a:lnTo>
                  <a:lnTo>
                    <a:pt x="586" y="2864"/>
                  </a:lnTo>
                  <a:lnTo>
                    <a:pt x="607" y="2878"/>
                  </a:lnTo>
                  <a:lnTo>
                    <a:pt x="632" y="2887"/>
                  </a:lnTo>
                  <a:lnTo>
                    <a:pt x="660" y="2889"/>
                  </a:lnTo>
                  <a:lnTo>
                    <a:pt x="1548" y="2889"/>
                  </a:lnTo>
                  <a:lnTo>
                    <a:pt x="1576" y="2887"/>
                  </a:lnTo>
                  <a:lnTo>
                    <a:pt x="1601" y="2878"/>
                  </a:lnTo>
                  <a:lnTo>
                    <a:pt x="1622" y="2864"/>
                  </a:lnTo>
                  <a:lnTo>
                    <a:pt x="1641" y="2845"/>
                  </a:lnTo>
                  <a:lnTo>
                    <a:pt x="1655" y="2824"/>
                  </a:lnTo>
                  <a:lnTo>
                    <a:pt x="1664" y="2798"/>
                  </a:lnTo>
                  <a:lnTo>
                    <a:pt x="1668" y="2771"/>
                  </a:lnTo>
                  <a:lnTo>
                    <a:pt x="1664" y="2745"/>
                  </a:lnTo>
                  <a:lnTo>
                    <a:pt x="1655" y="2719"/>
                  </a:lnTo>
                  <a:lnTo>
                    <a:pt x="1641" y="2697"/>
                  </a:lnTo>
                  <a:lnTo>
                    <a:pt x="1622" y="2679"/>
                  </a:lnTo>
                  <a:lnTo>
                    <a:pt x="1601" y="2665"/>
                  </a:lnTo>
                  <a:lnTo>
                    <a:pt x="1576" y="2655"/>
                  </a:lnTo>
                  <a:lnTo>
                    <a:pt x="1548" y="2653"/>
                  </a:lnTo>
                  <a:lnTo>
                    <a:pt x="660" y="2653"/>
                  </a:lnTo>
                  <a:close/>
                  <a:moveTo>
                    <a:pt x="660" y="2208"/>
                  </a:moveTo>
                  <a:lnTo>
                    <a:pt x="632" y="2211"/>
                  </a:lnTo>
                  <a:lnTo>
                    <a:pt x="607" y="2221"/>
                  </a:lnTo>
                  <a:lnTo>
                    <a:pt x="586" y="2235"/>
                  </a:lnTo>
                  <a:lnTo>
                    <a:pt x="567" y="2253"/>
                  </a:lnTo>
                  <a:lnTo>
                    <a:pt x="553" y="2274"/>
                  </a:lnTo>
                  <a:lnTo>
                    <a:pt x="544" y="2299"/>
                  </a:lnTo>
                  <a:lnTo>
                    <a:pt x="541" y="2327"/>
                  </a:lnTo>
                  <a:lnTo>
                    <a:pt x="544" y="2354"/>
                  </a:lnTo>
                  <a:lnTo>
                    <a:pt x="553" y="2379"/>
                  </a:lnTo>
                  <a:lnTo>
                    <a:pt x="567" y="2401"/>
                  </a:lnTo>
                  <a:lnTo>
                    <a:pt x="586" y="2419"/>
                  </a:lnTo>
                  <a:lnTo>
                    <a:pt x="607" y="2433"/>
                  </a:lnTo>
                  <a:lnTo>
                    <a:pt x="632" y="2442"/>
                  </a:lnTo>
                  <a:lnTo>
                    <a:pt x="660" y="2445"/>
                  </a:lnTo>
                  <a:lnTo>
                    <a:pt x="1548" y="2445"/>
                  </a:lnTo>
                  <a:lnTo>
                    <a:pt x="1576" y="2442"/>
                  </a:lnTo>
                  <a:lnTo>
                    <a:pt x="1601" y="2433"/>
                  </a:lnTo>
                  <a:lnTo>
                    <a:pt x="1622" y="2419"/>
                  </a:lnTo>
                  <a:lnTo>
                    <a:pt x="1641" y="2401"/>
                  </a:lnTo>
                  <a:lnTo>
                    <a:pt x="1655" y="2379"/>
                  </a:lnTo>
                  <a:lnTo>
                    <a:pt x="1664" y="2354"/>
                  </a:lnTo>
                  <a:lnTo>
                    <a:pt x="1668" y="2327"/>
                  </a:lnTo>
                  <a:lnTo>
                    <a:pt x="1664" y="2299"/>
                  </a:lnTo>
                  <a:lnTo>
                    <a:pt x="1655" y="2274"/>
                  </a:lnTo>
                  <a:lnTo>
                    <a:pt x="1641" y="2253"/>
                  </a:lnTo>
                  <a:lnTo>
                    <a:pt x="1622" y="2235"/>
                  </a:lnTo>
                  <a:lnTo>
                    <a:pt x="1601" y="2221"/>
                  </a:lnTo>
                  <a:lnTo>
                    <a:pt x="1576" y="2211"/>
                  </a:lnTo>
                  <a:lnTo>
                    <a:pt x="1548" y="2208"/>
                  </a:lnTo>
                  <a:lnTo>
                    <a:pt x="660" y="2208"/>
                  </a:lnTo>
                  <a:close/>
                  <a:moveTo>
                    <a:pt x="1104" y="207"/>
                  </a:moveTo>
                  <a:lnTo>
                    <a:pt x="1027" y="210"/>
                  </a:lnTo>
                  <a:lnTo>
                    <a:pt x="952" y="220"/>
                  </a:lnTo>
                  <a:lnTo>
                    <a:pt x="878" y="236"/>
                  </a:lnTo>
                  <a:lnTo>
                    <a:pt x="807" y="258"/>
                  </a:lnTo>
                  <a:lnTo>
                    <a:pt x="738" y="286"/>
                  </a:lnTo>
                  <a:lnTo>
                    <a:pt x="673" y="318"/>
                  </a:lnTo>
                  <a:lnTo>
                    <a:pt x="610" y="355"/>
                  </a:lnTo>
                  <a:lnTo>
                    <a:pt x="551" y="398"/>
                  </a:lnTo>
                  <a:lnTo>
                    <a:pt x="496" y="445"/>
                  </a:lnTo>
                  <a:lnTo>
                    <a:pt x="445" y="497"/>
                  </a:lnTo>
                  <a:lnTo>
                    <a:pt x="398" y="552"/>
                  </a:lnTo>
                  <a:lnTo>
                    <a:pt x="356" y="611"/>
                  </a:lnTo>
                  <a:lnTo>
                    <a:pt x="318" y="673"/>
                  </a:lnTo>
                  <a:lnTo>
                    <a:pt x="285" y="738"/>
                  </a:lnTo>
                  <a:lnTo>
                    <a:pt x="258" y="807"/>
                  </a:lnTo>
                  <a:lnTo>
                    <a:pt x="237" y="878"/>
                  </a:lnTo>
                  <a:lnTo>
                    <a:pt x="221" y="951"/>
                  </a:lnTo>
                  <a:lnTo>
                    <a:pt x="211" y="1027"/>
                  </a:lnTo>
                  <a:lnTo>
                    <a:pt x="208" y="1104"/>
                  </a:lnTo>
                  <a:lnTo>
                    <a:pt x="210" y="1173"/>
                  </a:lnTo>
                  <a:lnTo>
                    <a:pt x="217" y="1241"/>
                  </a:lnTo>
                  <a:lnTo>
                    <a:pt x="230" y="1307"/>
                  </a:lnTo>
                  <a:lnTo>
                    <a:pt x="249" y="1372"/>
                  </a:lnTo>
                  <a:lnTo>
                    <a:pt x="271" y="1435"/>
                  </a:lnTo>
                  <a:lnTo>
                    <a:pt x="298" y="1497"/>
                  </a:lnTo>
                  <a:lnTo>
                    <a:pt x="329" y="1556"/>
                  </a:lnTo>
                  <a:lnTo>
                    <a:pt x="366" y="1612"/>
                  </a:lnTo>
                  <a:lnTo>
                    <a:pt x="405" y="1667"/>
                  </a:lnTo>
                  <a:lnTo>
                    <a:pt x="450" y="1717"/>
                  </a:lnTo>
                  <a:lnTo>
                    <a:pt x="499" y="1765"/>
                  </a:lnTo>
                  <a:lnTo>
                    <a:pt x="550" y="1810"/>
                  </a:lnTo>
                  <a:lnTo>
                    <a:pt x="606" y="1849"/>
                  </a:lnTo>
                  <a:lnTo>
                    <a:pt x="622" y="1862"/>
                  </a:lnTo>
                  <a:lnTo>
                    <a:pt x="635" y="1878"/>
                  </a:lnTo>
                  <a:lnTo>
                    <a:pt x="645" y="1897"/>
                  </a:lnTo>
                  <a:lnTo>
                    <a:pt x="650" y="1916"/>
                  </a:lnTo>
                  <a:lnTo>
                    <a:pt x="652" y="1936"/>
                  </a:lnTo>
                  <a:lnTo>
                    <a:pt x="652" y="2001"/>
                  </a:lnTo>
                  <a:lnTo>
                    <a:pt x="660" y="2001"/>
                  </a:lnTo>
                  <a:lnTo>
                    <a:pt x="778" y="2001"/>
                  </a:lnTo>
                  <a:lnTo>
                    <a:pt x="778" y="1592"/>
                  </a:lnTo>
                  <a:lnTo>
                    <a:pt x="629" y="1443"/>
                  </a:lnTo>
                  <a:lnTo>
                    <a:pt x="615" y="1424"/>
                  </a:lnTo>
                  <a:lnTo>
                    <a:pt x="604" y="1403"/>
                  </a:lnTo>
                  <a:lnTo>
                    <a:pt x="600" y="1380"/>
                  </a:lnTo>
                  <a:lnTo>
                    <a:pt x="600" y="1358"/>
                  </a:lnTo>
                  <a:lnTo>
                    <a:pt x="604" y="1335"/>
                  </a:lnTo>
                  <a:lnTo>
                    <a:pt x="615" y="1315"/>
                  </a:lnTo>
                  <a:lnTo>
                    <a:pt x="629" y="1296"/>
                  </a:lnTo>
                  <a:lnTo>
                    <a:pt x="648" y="1282"/>
                  </a:lnTo>
                  <a:lnTo>
                    <a:pt x="668" y="1271"/>
                  </a:lnTo>
                  <a:lnTo>
                    <a:pt x="691" y="1267"/>
                  </a:lnTo>
                  <a:lnTo>
                    <a:pt x="713" y="1267"/>
                  </a:lnTo>
                  <a:lnTo>
                    <a:pt x="736" y="1271"/>
                  </a:lnTo>
                  <a:lnTo>
                    <a:pt x="757" y="1282"/>
                  </a:lnTo>
                  <a:lnTo>
                    <a:pt x="776" y="1296"/>
                  </a:lnTo>
                  <a:lnTo>
                    <a:pt x="955" y="1476"/>
                  </a:lnTo>
                  <a:lnTo>
                    <a:pt x="968" y="1491"/>
                  </a:lnTo>
                  <a:lnTo>
                    <a:pt x="977" y="1509"/>
                  </a:lnTo>
                  <a:lnTo>
                    <a:pt x="984" y="1528"/>
                  </a:lnTo>
                  <a:lnTo>
                    <a:pt x="986" y="1549"/>
                  </a:lnTo>
                  <a:lnTo>
                    <a:pt x="986" y="2001"/>
                  </a:lnTo>
                  <a:lnTo>
                    <a:pt x="1222" y="2001"/>
                  </a:lnTo>
                  <a:lnTo>
                    <a:pt x="1222" y="1549"/>
                  </a:lnTo>
                  <a:lnTo>
                    <a:pt x="1224" y="1528"/>
                  </a:lnTo>
                  <a:lnTo>
                    <a:pt x="1231" y="1509"/>
                  </a:lnTo>
                  <a:lnTo>
                    <a:pt x="1240" y="1491"/>
                  </a:lnTo>
                  <a:lnTo>
                    <a:pt x="1253" y="1476"/>
                  </a:lnTo>
                  <a:lnTo>
                    <a:pt x="1432" y="1296"/>
                  </a:lnTo>
                  <a:lnTo>
                    <a:pt x="1451" y="1282"/>
                  </a:lnTo>
                  <a:lnTo>
                    <a:pt x="1472" y="1271"/>
                  </a:lnTo>
                  <a:lnTo>
                    <a:pt x="1495" y="1267"/>
                  </a:lnTo>
                  <a:lnTo>
                    <a:pt x="1517" y="1267"/>
                  </a:lnTo>
                  <a:lnTo>
                    <a:pt x="1540" y="1271"/>
                  </a:lnTo>
                  <a:lnTo>
                    <a:pt x="1560" y="1282"/>
                  </a:lnTo>
                  <a:lnTo>
                    <a:pt x="1579" y="1296"/>
                  </a:lnTo>
                  <a:lnTo>
                    <a:pt x="1593" y="1315"/>
                  </a:lnTo>
                  <a:lnTo>
                    <a:pt x="1604" y="1335"/>
                  </a:lnTo>
                  <a:lnTo>
                    <a:pt x="1608" y="1358"/>
                  </a:lnTo>
                  <a:lnTo>
                    <a:pt x="1608" y="1380"/>
                  </a:lnTo>
                  <a:lnTo>
                    <a:pt x="1604" y="1403"/>
                  </a:lnTo>
                  <a:lnTo>
                    <a:pt x="1593" y="1424"/>
                  </a:lnTo>
                  <a:lnTo>
                    <a:pt x="1579" y="1443"/>
                  </a:lnTo>
                  <a:lnTo>
                    <a:pt x="1430" y="1592"/>
                  </a:lnTo>
                  <a:lnTo>
                    <a:pt x="1430" y="2001"/>
                  </a:lnTo>
                  <a:lnTo>
                    <a:pt x="1548" y="2001"/>
                  </a:lnTo>
                  <a:lnTo>
                    <a:pt x="1556" y="2001"/>
                  </a:lnTo>
                  <a:lnTo>
                    <a:pt x="1556" y="1936"/>
                  </a:lnTo>
                  <a:lnTo>
                    <a:pt x="1558" y="1916"/>
                  </a:lnTo>
                  <a:lnTo>
                    <a:pt x="1563" y="1897"/>
                  </a:lnTo>
                  <a:lnTo>
                    <a:pt x="1573" y="1878"/>
                  </a:lnTo>
                  <a:lnTo>
                    <a:pt x="1586" y="1862"/>
                  </a:lnTo>
                  <a:lnTo>
                    <a:pt x="1602" y="1849"/>
                  </a:lnTo>
                  <a:lnTo>
                    <a:pt x="1658" y="1810"/>
                  </a:lnTo>
                  <a:lnTo>
                    <a:pt x="1709" y="1765"/>
                  </a:lnTo>
                  <a:lnTo>
                    <a:pt x="1758" y="1717"/>
                  </a:lnTo>
                  <a:lnTo>
                    <a:pt x="1803" y="1667"/>
                  </a:lnTo>
                  <a:lnTo>
                    <a:pt x="1842" y="1612"/>
                  </a:lnTo>
                  <a:lnTo>
                    <a:pt x="1879" y="1556"/>
                  </a:lnTo>
                  <a:lnTo>
                    <a:pt x="1910" y="1497"/>
                  </a:lnTo>
                  <a:lnTo>
                    <a:pt x="1937" y="1435"/>
                  </a:lnTo>
                  <a:lnTo>
                    <a:pt x="1959" y="1372"/>
                  </a:lnTo>
                  <a:lnTo>
                    <a:pt x="1978" y="1307"/>
                  </a:lnTo>
                  <a:lnTo>
                    <a:pt x="1991" y="1241"/>
                  </a:lnTo>
                  <a:lnTo>
                    <a:pt x="1998" y="1173"/>
                  </a:lnTo>
                  <a:lnTo>
                    <a:pt x="2000" y="1104"/>
                  </a:lnTo>
                  <a:lnTo>
                    <a:pt x="1997" y="1027"/>
                  </a:lnTo>
                  <a:lnTo>
                    <a:pt x="1987" y="951"/>
                  </a:lnTo>
                  <a:lnTo>
                    <a:pt x="1971" y="878"/>
                  </a:lnTo>
                  <a:lnTo>
                    <a:pt x="1950" y="807"/>
                  </a:lnTo>
                  <a:lnTo>
                    <a:pt x="1923" y="738"/>
                  </a:lnTo>
                  <a:lnTo>
                    <a:pt x="1890" y="673"/>
                  </a:lnTo>
                  <a:lnTo>
                    <a:pt x="1852" y="611"/>
                  </a:lnTo>
                  <a:lnTo>
                    <a:pt x="1810" y="552"/>
                  </a:lnTo>
                  <a:lnTo>
                    <a:pt x="1763" y="497"/>
                  </a:lnTo>
                  <a:lnTo>
                    <a:pt x="1712" y="445"/>
                  </a:lnTo>
                  <a:lnTo>
                    <a:pt x="1657" y="398"/>
                  </a:lnTo>
                  <a:lnTo>
                    <a:pt x="1598" y="356"/>
                  </a:lnTo>
                  <a:lnTo>
                    <a:pt x="1535" y="318"/>
                  </a:lnTo>
                  <a:lnTo>
                    <a:pt x="1470" y="286"/>
                  </a:lnTo>
                  <a:lnTo>
                    <a:pt x="1401" y="258"/>
                  </a:lnTo>
                  <a:lnTo>
                    <a:pt x="1330" y="236"/>
                  </a:lnTo>
                  <a:lnTo>
                    <a:pt x="1256" y="220"/>
                  </a:lnTo>
                  <a:lnTo>
                    <a:pt x="1181" y="210"/>
                  </a:lnTo>
                  <a:lnTo>
                    <a:pt x="1104" y="207"/>
                  </a:lnTo>
                  <a:close/>
                  <a:moveTo>
                    <a:pt x="1104" y="0"/>
                  </a:moveTo>
                  <a:lnTo>
                    <a:pt x="1190" y="3"/>
                  </a:lnTo>
                  <a:lnTo>
                    <a:pt x="1275" y="13"/>
                  </a:lnTo>
                  <a:lnTo>
                    <a:pt x="1357" y="29"/>
                  </a:lnTo>
                  <a:lnTo>
                    <a:pt x="1437" y="52"/>
                  </a:lnTo>
                  <a:lnTo>
                    <a:pt x="1514" y="79"/>
                  </a:lnTo>
                  <a:lnTo>
                    <a:pt x="1589" y="113"/>
                  </a:lnTo>
                  <a:lnTo>
                    <a:pt x="1661" y="151"/>
                  </a:lnTo>
                  <a:lnTo>
                    <a:pt x="1730" y="194"/>
                  </a:lnTo>
                  <a:lnTo>
                    <a:pt x="1794" y="243"/>
                  </a:lnTo>
                  <a:lnTo>
                    <a:pt x="1855" y="296"/>
                  </a:lnTo>
                  <a:lnTo>
                    <a:pt x="1912" y="353"/>
                  </a:lnTo>
                  <a:lnTo>
                    <a:pt x="1965" y="414"/>
                  </a:lnTo>
                  <a:lnTo>
                    <a:pt x="2013" y="479"/>
                  </a:lnTo>
                  <a:lnTo>
                    <a:pt x="2057" y="547"/>
                  </a:lnTo>
                  <a:lnTo>
                    <a:pt x="2096" y="619"/>
                  </a:lnTo>
                  <a:lnTo>
                    <a:pt x="2129" y="693"/>
                  </a:lnTo>
                  <a:lnTo>
                    <a:pt x="2157" y="772"/>
                  </a:lnTo>
                  <a:lnTo>
                    <a:pt x="2178" y="851"/>
                  </a:lnTo>
                  <a:lnTo>
                    <a:pt x="2195" y="934"/>
                  </a:lnTo>
                  <a:lnTo>
                    <a:pt x="2205" y="1018"/>
                  </a:lnTo>
                  <a:lnTo>
                    <a:pt x="2208" y="1104"/>
                  </a:lnTo>
                  <a:lnTo>
                    <a:pt x="2205" y="1185"/>
                  </a:lnTo>
                  <a:lnTo>
                    <a:pt x="2197" y="1263"/>
                  </a:lnTo>
                  <a:lnTo>
                    <a:pt x="2183" y="1342"/>
                  </a:lnTo>
                  <a:lnTo>
                    <a:pt x="2162" y="1418"/>
                  </a:lnTo>
                  <a:lnTo>
                    <a:pt x="2138" y="1493"/>
                  </a:lnTo>
                  <a:lnTo>
                    <a:pt x="2108" y="1565"/>
                  </a:lnTo>
                  <a:lnTo>
                    <a:pt x="2072" y="1635"/>
                  </a:lnTo>
                  <a:lnTo>
                    <a:pt x="2032" y="1702"/>
                  </a:lnTo>
                  <a:lnTo>
                    <a:pt x="1987" y="1767"/>
                  </a:lnTo>
                  <a:lnTo>
                    <a:pt x="1938" y="1828"/>
                  </a:lnTo>
                  <a:lnTo>
                    <a:pt x="1884" y="1886"/>
                  </a:lnTo>
                  <a:lnTo>
                    <a:pt x="1826" y="1940"/>
                  </a:lnTo>
                  <a:lnTo>
                    <a:pt x="1763" y="1990"/>
                  </a:lnTo>
                  <a:lnTo>
                    <a:pt x="1763" y="2082"/>
                  </a:lnTo>
                  <a:lnTo>
                    <a:pt x="1791" y="2109"/>
                  </a:lnTo>
                  <a:lnTo>
                    <a:pt x="1816" y="2139"/>
                  </a:lnTo>
                  <a:lnTo>
                    <a:pt x="1836" y="2172"/>
                  </a:lnTo>
                  <a:lnTo>
                    <a:pt x="1852" y="2208"/>
                  </a:lnTo>
                  <a:lnTo>
                    <a:pt x="1865" y="2246"/>
                  </a:lnTo>
                  <a:lnTo>
                    <a:pt x="1873" y="2285"/>
                  </a:lnTo>
                  <a:lnTo>
                    <a:pt x="1875" y="2327"/>
                  </a:lnTo>
                  <a:lnTo>
                    <a:pt x="1871" y="2369"/>
                  </a:lnTo>
                  <a:lnTo>
                    <a:pt x="1864" y="2410"/>
                  </a:lnTo>
                  <a:lnTo>
                    <a:pt x="1851" y="2448"/>
                  </a:lnTo>
                  <a:lnTo>
                    <a:pt x="1834" y="2485"/>
                  </a:lnTo>
                  <a:lnTo>
                    <a:pt x="1812" y="2518"/>
                  </a:lnTo>
                  <a:lnTo>
                    <a:pt x="1787" y="2549"/>
                  </a:lnTo>
                  <a:lnTo>
                    <a:pt x="1812" y="2580"/>
                  </a:lnTo>
                  <a:lnTo>
                    <a:pt x="1834" y="2614"/>
                  </a:lnTo>
                  <a:lnTo>
                    <a:pt x="1851" y="2650"/>
                  </a:lnTo>
                  <a:lnTo>
                    <a:pt x="1864" y="2689"/>
                  </a:lnTo>
                  <a:lnTo>
                    <a:pt x="1871" y="2729"/>
                  </a:lnTo>
                  <a:lnTo>
                    <a:pt x="1875" y="2771"/>
                  </a:lnTo>
                  <a:lnTo>
                    <a:pt x="1871" y="2814"/>
                  </a:lnTo>
                  <a:lnTo>
                    <a:pt x="1864" y="2856"/>
                  </a:lnTo>
                  <a:lnTo>
                    <a:pt x="1850" y="2896"/>
                  </a:lnTo>
                  <a:lnTo>
                    <a:pt x="1832" y="2932"/>
                  </a:lnTo>
                  <a:lnTo>
                    <a:pt x="1809" y="2967"/>
                  </a:lnTo>
                  <a:lnTo>
                    <a:pt x="1783" y="2998"/>
                  </a:lnTo>
                  <a:lnTo>
                    <a:pt x="1753" y="3025"/>
                  </a:lnTo>
                  <a:lnTo>
                    <a:pt x="1720" y="3048"/>
                  </a:lnTo>
                  <a:lnTo>
                    <a:pt x="1684" y="3068"/>
                  </a:lnTo>
                  <a:lnTo>
                    <a:pt x="1645" y="3083"/>
                  </a:lnTo>
                  <a:lnTo>
                    <a:pt x="1633" y="3137"/>
                  </a:lnTo>
                  <a:lnTo>
                    <a:pt x="1616" y="3190"/>
                  </a:lnTo>
                  <a:lnTo>
                    <a:pt x="1593" y="3240"/>
                  </a:lnTo>
                  <a:lnTo>
                    <a:pt x="1567" y="3288"/>
                  </a:lnTo>
                  <a:lnTo>
                    <a:pt x="1535" y="3332"/>
                  </a:lnTo>
                  <a:lnTo>
                    <a:pt x="1500" y="3372"/>
                  </a:lnTo>
                  <a:lnTo>
                    <a:pt x="1460" y="3410"/>
                  </a:lnTo>
                  <a:lnTo>
                    <a:pt x="1417" y="3443"/>
                  </a:lnTo>
                  <a:lnTo>
                    <a:pt x="1371" y="3472"/>
                  </a:lnTo>
                  <a:lnTo>
                    <a:pt x="1323" y="3497"/>
                  </a:lnTo>
                  <a:lnTo>
                    <a:pt x="1271" y="3516"/>
                  </a:lnTo>
                  <a:lnTo>
                    <a:pt x="1218" y="3530"/>
                  </a:lnTo>
                  <a:lnTo>
                    <a:pt x="1162" y="3539"/>
                  </a:lnTo>
                  <a:lnTo>
                    <a:pt x="1104" y="3542"/>
                  </a:lnTo>
                  <a:lnTo>
                    <a:pt x="1046" y="3539"/>
                  </a:lnTo>
                  <a:lnTo>
                    <a:pt x="990" y="3530"/>
                  </a:lnTo>
                  <a:lnTo>
                    <a:pt x="937" y="3516"/>
                  </a:lnTo>
                  <a:lnTo>
                    <a:pt x="885" y="3497"/>
                  </a:lnTo>
                  <a:lnTo>
                    <a:pt x="837" y="3472"/>
                  </a:lnTo>
                  <a:lnTo>
                    <a:pt x="791" y="3443"/>
                  </a:lnTo>
                  <a:lnTo>
                    <a:pt x="748" y="3410"/>
                  </a:lnTo>
                  <a:lnTo>
                    <a:pt x="708" y="3372"/>
                  </a:lnTo>
                  <a:lnTo>
                    <a:pt x="673" y="3332"/>
                  </a:lnTo>
                  <a:lnTo>
                    <a:pt x="641" y="3288"/>
                  </a:lnTo>
                  <a:lnTo>
                    <a:pt x="615" y="3240"/>
                  </a:lnTo>
                  <a:lnTo>
                    <a:pt x="592" y="3190"/>
                  </a:lnTo>
                  <a:lnTo>
                    <a:pt x="575" y="3137"/>
                  </a:lnTo>
                  <a:lnTo>
                    <a:pt x="563" y="3083"/>
                  </a:lnTo>
                  <a:lnTo>
                    <a:pt x="524" y="3068"/>
                  </a:lnTo>
                  <a:lnTo>
                    <a:pt x="488" y="3048"/>
                  </a:lnTo>
                  <a:lnTo>
                    <a:pt x="455" y="3025"/>
                  </a:lnTo>
                  <a:lnTo>
                    <a:pt x="425" y="2998"/>
                  </a:lnTo>
                  <a:lnTo>
                    <a:pt x="399" y="2967"/>
                  </a:lnTo>
                  <a:lnTo>
                    <a:pt x="376" y="2932"/>
                  </a:lnTo>
                  <a:lnTo>
                    <a:pt x="358" y="2896"/>
                  </a:lnTo>
                  <a:lnTo>
                    <a:pt x="344" y="2856"/>
                  </a:lnTo>
                  <a:lnTo>
                    <a:pt x="337" y="2814"/>
                  </a:lnTo>
                  <a:lnTo>
                    <a:pt x="333" y="2771"/>
                  </a:lnTo>
                  <a:lnTo>
                    <a:pt x="337" y="2729"/>
                  </a:lnTo>
                  <a:lnTo>
                    <a:pt x="344" y="2689"/>
                  </a:lnTo>
                  <a:lnTo>
                    <a:pt x="357" y="2650"/>
                  </a:lnTo>
                  <a:lnTo>
                    <a:pt x="374" y="2614"/>
                  </a:lnTo>
                  <a:lnTo>
                    <a:pt x="396" y="2580"/>
                  </a:lnTo>
                  <a:lnTo>
                    <a:pt x="421" y="2549"/>
                  </a:lnTo>
                  <a:lnTo>
                    <a:pt x="396" y="2518"/>
                  </a:lnTo>
                  <a:lnTo>
                    <a:pt x="374" y="2485"/>
                  </a:lnTo>
                  <a:lnTo>
                    <a:pt x="357" y="2448"/>
                  </a:lnTo>
                  <a:lnTo>
                    <a:pt x="344" y="2410"/>
                  </a:lnTo>
                  <a:lnTo>
                    <a:pt x="337" y="2369"/>
                  </a:lnTo>
                  <a:lnTo>
                    <a:pt x="333" y="2327"/>
                  </a:lnTo>
                  <a:lnTo>
                    <a:pt x="335" y="2285"/>
                  </a:lnTo>
                  <a:lnTo>
                    <a:pt x="343" y="2246"/>
                  </a:lnTo>
                  <a:lnTo>
                    <a:pt x="356" y="2208"/>
                  </a:lnTo>
                  <a:lnTo>
                    <a:pt x="372" y="2172"/>
                  </a:lnTo>
                  <a:lnTo>
                    <a:pt x="392" y="2139"/>
                  </a:lnTo>
                  <a:lnTo>
                    <a:pt x="417" y="2109"/>
                  </a:lnTo>
                  <a:lnTo>
                    <a:pt x="445" y="2082"/>
                  </a:lnTo>
                  <a:lnTo>
                    <a:pt x="445" y="1990"/>
                  </a:lnTo>
                  <a:lnTo>
                    <a:pt x="382" y="1940"/>
                  </a:lnTo>
                  <a:lnTo>
                    <a:pt x="324" y="1886"/>
                  </a:lnTo>
                  <a:lnTo>
                    <a:pt x="270" y="1828"/>
                  </a:lnTo>
                  <a:lnTo>
                    <a:pt x="221" y="1767"/>
                  </a:lnTo>
                  <a:lnTo>
                    <a:pt x="176" y="1702"/>
                  </a:lnTo>
                  <a:lnTo>
                    <a:pt x="136" y="1635"/>
                  </a:lnTo>
                  <a:lnTo>
                    <a:pt x="100" y="1565"/>
                  </a:lnTo>
                  <a:lnTo>
                    <a:pt x="70" y="1493"/>
                  </a:lnTo>
                  <a:lnTo>
                    <a:pt x="46" y="1418"/>
                  </a:lnTo>
                  <a:lnTo>
                    <a:pt x="25" y="1342"/>
                  </a:lnTo>
                  <a:lnTo>
                    <a:pt x="11" y="1263"/>
                  </a:lnTo>
                  <a:lnTo>
                    <a:pt x="3" y="1185"/>
                  </a:lnTo>
                  <a:lnTo>
                    <a:pt x="0" y="1104"/>
                  </a:lnTo>
                  <a:lnTo>
                    <a:pt x="3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2"/>
                  </a:lnTo>
                  <a:lnTo>
                    <a:pt x="79" y="693"/>
                  </a:lnTo>
                  <a:lnTo>
                    <a:pt x="112" y="619"/>
                  </a:lnTo>
                  <a:lnTo>
                    <a:pt x="151" y="547"/>
                  </a:lnTo>
                  <a:lnTo>
                    <a:pt x="195" y="479"/>
                  </a:lnTo>
                  <a:lnTo>
                    <a:pt x="243" y="414"/>
                  </a:lnTo>
                  <a:lnTo>
                    <a:pt x="296" y="353"/>
                  </a:lnTo>
                  <a:lnTo>
                    <a:pt x="353" y="296"/>
                  </a:lnTo>
                  <a:lnTo>
                    <a:pt x="414" y="243"/>
                  </a:lnTo>
                  <a:lnTo>
                    <a:pt x="478" y="194"/>
                  </a:lnTo>
                  <a:lnTo>
                    <a:pt x="547" y="151"/>
                  </a:lnTo>
                  <a:lnTo>
                    <a:pt x="619" y="113"/>
                  </a:lnTo>
                  <a:lnTo>
                    <a:pt x="694" y="79"/>
                  </a:lnTo>
                  <a:lnTo>
                    <a:pt x="771" y="52"/>
                  </a:lnTo>
                  <a:lnTo>
                    <a:pt x="851" y="29"/>
                  </a:lnTo>
                  <a:lnTo>
                    <a:pt x="933" y="13"/>
                  </a:lnTo>
                  <a:lnTo>
                    <a:pt x="1018" y="3"/>
                  </a:lnTo>
                  <a:lnTo>
                    <a:pt x="1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22" name="Freeform 69"/>
            <p:cNvSpPr>
              <a:spLocks/>
            </p:cNvSpPr>
            <p:nvPr/>
          </p:nvSpPr>
          <p:spPr bwMode="auto">
            <a:xfrm>
              <a:off x="1362075" y="1401763"/>
              <a:ext cx="61913" cy="30163"/>
            </a:xfrm>
            <a:custGeom>
              <a:avLst/>
              <a:gdLst>
                <a:gd name="T0" fmla="*/ 104 w 429"/>
                <a:gd name="T1" fmla="*/ 0 h 208"/>
                <a:gd name="T2" fmla="*/ 326 w 429"/>
                <a:gd name="T3" fmla="*/ 0 h 208"/>
                <a:gd name="T4" fmla="*/ 350 w 429"/>
                <a:gd name="T5" fmla="*/ 4 h 208"/>
                <a:gd name="T6" fmla="*/ 371 w 429"/>
                <a:gd name="T7" fmla="*/ 11 h 208"/>
                <a:gd name="T8" fmla="*/ 391 w 429"/>
                <a:gd name="T9" fmla="*/ 23 h 208"/>
                <a:gd name="T10" fmla="*/ 407 w 429"/>
                <a:gd name="T11" fmla="*/ 39 h 208"/>
                <a:gd name="T12" fmla="*/ 420 w 429"/>
                <a:gd name="T13" fmla="*/ 58 h 208"/>
                <a:gd name="T14" fmla="*/ 427 w 429"/>
                <a:gd name="T15" fmla="*/ 81 h 208"/>
                <a:gd name="T16" fmla="*/ 429 w 429"/>
                <a:gd name="T17" fmla="*/ 104 h 208"/>
                <a:gd name="T18" fmla="*/ 427 w 429"/>
                <a:gd name="T19" fmla="*/ 128 h 208"/>
                <a:gd name="T20" fmla="*/ 420 w 429"/>
                <a:gd name="T21" fmla="*/ 150 h 208"/>
                <a:gd name="T22" fmla="*/ 407 w 429"/>
                <a:gd name="T23" fmla="*/ 169 h 208"/>
                <a:gd name="T24" fmla="*/ 391 w 429"/>
                <a:gd name="T25" fmla="*/ 185 h 208"/>
                <a:gd name="T26" fmla="*/ 371 w 429"/>
                <a:gd name="T27" fmla="*/ 198 h 208"/>
                <a:gd name="T28" fmla="*/ 350 w 429"/>
                <a:gd name="T29" fmla="*/ 205 h 208"/>
                <a:gd name="T30" fmla="*/ 326 w 429"/>
                <a:gd name="T31" fmla="*/ 208 h 208"/>
                <a:gd name="T32" fmla="*/ 104 w 429"/>
                <a:gd name="T33" fmla="*/ 208 h 208"/>
                <a:gd name="T34" fmla="*/ 81 w 429"/>
                <a:gd name="T35" fmla="*/ 205 h 208"/>
                <a:gd name="T36" fmla="*/ 58 w 429"/>
                <a:gd name="T37" fmla="*/ 198 h 208"/>
                <a:gd name="T38" fmla="*/ 39 w 429"/>
                <a:gd name="T39" fmla="*/ 185 h 208"/>
                <a:gd name="T40" fmla="*/ 23 w 429"/>
                <a:gd name="T41" fmla="*/ 169 h 208"/>
                <a:gd name="T42" fmla="*/ 11 w 429"/>
                <a:gd name="T43" fmla="*/ 150 h 208"/>
                <a:gd name="T44" fmla="*/ 3 w 429"/>
                <a:gd name="T45" fmla="*/ 128 h 208"/>
                <a:gd name="T46" fmla="*/ 0 w 429"/>
                <a:gd name="T47" fmla="*/ 104 h 208"/>
                <a:gd name="T48" fmla="*/ 3 w 429"/>
                <a:gd name="T49" fmla="*/ 81 h 208"/>
                <a:gd name="T50" fmla="*/ 11 w 429"/>
                <a:gd name="T51" fmla="*/ 58 h 208"/>
                <a:gd name="T52" fmla="*/ 23 w 429"/>
                <a:gd name="T53" fmla="*/ 39 h 208"/>
                <a:gd name="T54" fmla="*/ 39 w 429"/>
                <a:gd name="T55" fmla="*/ 23 h 208"/>
                <a:gd name="T56" fmla="*/ 58 w 429"/>
                <a:gd name="T57" fmla="*/ 11 h 208"/>
                <a:gd name="T58" fmla="*/ 81 w 429"/>
                <a:gd name="T59" fmla="*/ 4 h 208"/>
                <a:gd name="T60" fmla="*/ 104 w 429"/>
                <a:gd name="T6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9" h="208">
                  <a:moveTo>
                    <a:pt x="104" y="0"/>
                  </a:moveTo>
                  <a:lnTo>
                    <a:pt x="326" y="0"/>
                  </a:lnTo>
                  <a:lnTo>
                    <a:pt x="350" y="4"/>
                  </a:lnTo>
                  <a:lnTo>
                    <a:pt x="371" y="11"/>
                  </a:lnTo>
                  <a:lnTo>
                    <a:pt x="391" y="23"/>
                  </a:lnTo>
                  <a:lnTo>
                    <a:pt x="407" y="39"/>
                  </a:lnTo>
                  <a:lnTo>
                    <a:pt x="420" y="58"/>
                  </a:lnTo>
                  <a:lnTo>
                    <a:pt x="427" y="81"/>
                  </a:lnTo>
                  <a:lnTo>
                    <a:pt x="429" y="104"/>
                  </a:lnTo>
                  <a:lnTo>
                    <a:pt x="427" y="128"/>
                  </a:lnTo>
                  <a:lnTo>
                    <a:pt x="420" y="150"/>
                  </a:lnTo>
                  <a:lnTo>
                    <a:pt x="407" y="169"/>
                  </a:lnTo>
                  <a:lnTo>
                    <a:pt x="391" y="185"/>
                  </a:lnTo>
                  <a:lnTo>
                    <a:pt x="371" y="198"/>
                  </a:lnTo>
                  <a:lnTo>
                    <a:pt x="350" y="205"/>
                  </a:lnTo>
                  <a:lnTo>
                    <a:pt x="326" y="208"/>
                  </a:lnTo>
                  <a:lnTo>
                    <a:pt x="104" y="208"/>
                  </a:lnTo>
                  <a:lnTo>
                    <a:pt x="81" y="205"/>
                  </a:lnTo>
                  <a:lnTo>
                    <a:pt x="58" y="198"/>
                  </a:lnTo>
                  <a:lnTo>
                    <a:pt x="39" y="185"/>
                  </a:lnTo>
                  <a:lnTo>
                    <a:pt x="23" y="169"/>
                  </a:lnTo>
                  <a:lnTo>
                    <a:pt x="11" y="150"/>
                  </a:lnTo>
                  <a:lnTo>
                    <a:pt x="3" y="128"/>
                  </a:lnTo>
                  <a:lnTo>
                    <a:pt x="0" y="104"/>
                  </a:lnTo>
                  <a:lnTo>
                    <a:pt x="3" y="81"/>
                  </a:lnTo>
                  <a:lnTo>
                    <a:pt x="11" y="58"/>
                  </a:lnTo>
                  <a:lnTo>
                    <a:pt x="23" y="39"/>
                  </a:lnTo>
                  <a:lnTo>
                    <a:pt x="39" y="23"/>
                  </a:lnTo>
                  <a:lnTo>
                    <a:pt x="58" y="11"/>
                  </a:lnTo>
                  <a:lnTo>
                    <a:pt x="81" y="4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23" name="Freeform 70"/>
            <p:cNvSpPr>
              <a:spLocks/>
            </p:cNvSpPr>
            <p:nvPr/>
          </p:nvSpPr>
          <p:spPr bwMode="auto">
            <a:xfrm>
              <a:off x="1811338" y="1401763"/>
              <a:ext cx="61913" cy="30163"/>
            </a:xfrm>
            <a:custGeom>
              <a:avLst/>
              <a:gdLst>
                <a:gd name="T0" fmla="*/ 103 w 429"/>
                <a:gd name="T1" fmla="*/ 0 h 208"/>
                <a:gd name="T2" fmla="*/ 325 w 429"/>
                <a:gd name="T3" fmla="*/ 0 h 208"/>
                <a:gd name="T4" fmla="*/ 349 w 429"/>
                <a:gd name="T5" fmla="*/ 4 h 208"/>
                <a:gd name="T6" fmla="*/ 371 w 429"/>
                <a:gd name="T7" fmla="*/ 11 h 208"/>
                <a:gd name="T8" fmla="*/ 390 w 429"/>
                <a:gd name="T9" fmla="*/ 23 h 208"/>
                <a:gd name="T10" fmla="*/ 406 w 429"/>
                <a:gd name="T11" fmla="*/ 39 h 208"/>
                <a:gd name="T12" fmla="*/ 418 w 429"/>
                <a:gd name="T13" fmla="*/ 58 h 208"/>
                <a:gd name="T14" fmla="*/ 426 w 429"/>
                <a:gd name="T15" fmla="*/ 81 h 208"/>
                <a:gd name="T16" fmla="*/ 429 w 429"/>
                <a:gd name="T17" fmla="*/ 104 h 208"/>
                <a:gd name="T18" fmla="*/ 426 w 429"/>
                <a:gd name="T19" fmla="*/ 128 h 208"/>
                <a:gd name="T20" fmla="*/ 418 w 429"/>
                <a:gd name="T21" fmla="*/ 150 h 208"/>
                <a:gd name="T22" fmla="*/ 406 w 429"/>
                <a:gd name="T23" fmla="*/ 169 h 208"/>
                <a:gd name="T24" fmla="*/ 390 w 429"/>
                <a:gd name="T25" fmla="*/ 185 h 208"/>
                <a:gd name="T26" fmla="*/ 371 w 429"/>
                <a:gd name="T27" fmla="*/ 198 h 208"/>
                <a:gd name="T28" fmla="*/ 349 w 429"/>
                <a:gd name="T29" fmla="*/ 205 h 208"/>
                <a:gd name="T30" fmla="*/ 325 w 429"/>
                <a:gd name="T31" fmla="*/ 208 h 208"/>
                <a:gd name="T32" fmla="*/ 103 w 429"/>
                <a:gd name="T33" fmla="*/ 208 h 208"/>
                <a:gd name="T34" fmla="*/ 79 w 429"/>
                <a:gd name="T35" fmla="*/ 205 h 208"/>
                <a:gd name="T36" fmla="*/ 58 w 429"/>
                <a:gd name="T37" fmla="*/ 198 h 208"/>
                <a:gd name="T38" fmla="*/ 38 w 429"/>
                <a:gd name="T39" fmla="*/ 185 h 208"/>
                <a:gd name="T40" fmla="*/ 22 w 429"/>
                <a:gd name="T41" fmla="*/ 169 h 208"/>
                <a:gd name="T42" fmla="*/ 9 w 429"/>
                <a:gd name="T43" fmla="*/ 150 h 208"/>
                <a:gd name="T44" fmla="*/ 2 w 429"/>
                <a:gd name="T45" fmla="*/ 128 h 208"/>
                <a:gd name="T46" fmla="*/ 0 w 429"/>
                <a:gd name="T47" fmla="*/ 104 h 208"/>
                <a:gd name="T48" fmla="*/ 2 w 429"/>
                <a:gd name="T49" fmla="*/ 81 h 208"/>
                <a:gd name="T50" fmla="*/ 9 w 429"/>
                <a:gd name="T51" fmla="*/ 58 h 208"/>
                <a:gd name="T52" fmla="*/ 22 w 429"/>
                <a:gd name="T53" fmla="*/ 39 h 208"/>
                <a:gd name="T54" fmla="*/ 38 w 429"/>
                <a:gd name="T55" fmla="*/ 23 h 208"/>
                <a:gd name="T56" fmla="*/ 58 w 429"/>
                <a:gd name="T57" fmla="*/ 11 h 208"/>
                <a:gd name="T58" fmla="*/ 79 w 429"/>
                <a:gd name="T59" fmla="*/ 4 h 208"/>
                <a:gd name="T60" fmla="*/ 103 w 429"/>
                <a:gd name="T6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9" h="208">
                  <a:moveTo>
                    <a:pt x="103" y="0"/>
                  </a:moveTo>
                  <a:lnTo>
                    <a:pt x="325" y="0"/>
                  </a:lnTo>
                  <a:lnTo>
                    <a:pt x="349" y="4"/>
                  </a:lnTo>
                  <a:lnTo>
                    <a:pt x="371" y="11"/>
                  </a:lnTo>
                  <a:lnTo>
                    <a:pt x="390" y="23"/>
                  </a:lnTo>
                  <a:lnTo>
                    <a:pt x="406" y="39"/>
                  </a:lnTo>
                  <a:lnTo>
                    <a:pt x="418" y="58"/>
                  </a:lnTo>
                  <a:lnTo>
                    <a:pt x="426" y="81"/>
                  </a:lnTo>
                  <a:lnTo>
                    <a:pt x="429" y="104"/>
                  </a:lnTo>
                  <a:lnTo>
                    <a:pt x="426" y="128"/>
                  </a:lnTo>
                  <a:lnTo>
                    <a:pt x="418" y="150"/>
                  </a:lnTo>
                  <a:lnTo>
                    <a:pt x="406" y="169"/>
                  </a:lnTo>
                  <a:lnTo>
                    <a:pt x="390" y="185"/>
                  </a:lnTo>
                  <a:lnTo>
                    <a:pt x="371" y="198"/>
                  </a:lnTo>
                  <a:lnTo>
                    <a:pt x="349" y="205"/>
                  </a:lnTo>
                  <a:lnTo>
                    <a:pt x="325" y="208"/>
                  </a:lnTo>
                  <a:lnTo>
                    <a:pt x="103" y="208"/>
                  </a:lnTo>
                  <a:lnTo>
                    <a:pt x="79" y="205"/>
                  </a:lnTo>
                  <a:lnTo>
                    <a:pt x="58" y="198"/>
                  </a:lnTo>
                  <a:lnTo>
                    <a:pt x="38" y="185"/>
                  </a:lnTo>
                  <a:lnTo>
                    <a:pt x="22" y="169"/>
                  </a:lnTo>
                  <a:lnTo>
                    <a:pt x="9" y="150"/>
                  </a:lnTo>
                  <a:lnTo>
                    <a:pt x="2" y="128"/>
                  </a:lnTo>
                  <a:lnTo>
                    <a:pt x="0" y="104"/>
                  </a:lnTo>
                  <a:lnTo>
                    <a:pt x="2" y="81"/>
                  </a:lnTo>
                  <a:lnTo>
                    <a:pt x="9" y="58"/>
                  </a:lnTo>
                  <a:lnTo>
                    <a:pt x="22" y="39"/>
                  </a:lnTo>
                  <a:lnTo>
                    <a:pt x="38" y="23"/>
                  </a:lnTo>
                  <a:lnTo>
                    <a:pt x="58" y="11"/>
                  </a:lnTo>
                  <a:lnTo>
                    <a:pt x="79" y="4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24" name="Freeform 71"/>
            <p:cNvSpPr>
              <a:spLocks/>
            </p:cNvSpPr>
            <p:nvPr/>
          </p:nvSpPr>
          <p:spPr bwMode="auto">
            <a:xfrm>
              <a:off x="1393825" y="1506538"/>
              <a:ext cx="58738" cy="46038"/>
            </a:xfrm>
            <a:custGeom>
              <a:avLst/>
              <a:gdLst>
                <a:gd name="T0" fmla="*/ 290 w 401"/>
                <a:gd name="T1" fmla="*/ 0 h 318"/>
                <a:gd name="T2" fmla="*/ 313 w 401"/>
                <a:gd name="T3" fmla="*/ 1 h 318"/>
                <a:gd name="T4" fmla="*/ 334 w 401"/>
                <a:gd name="T5" fmla="*/ 7 h 318"/>
                <a:gd name="T6" fmla="*/ 354 w 401"/>
                <a:gd name="T7" fmla="*/ 18 h 318"/>
                <a:gd name="T8" fmla="*/ 373 w 401"/>
                <a:gd name="T9" fmla="*/ 33 h 318"/>
                <a:gd name="T10" fmla="*/ 387 w 401"/>
                <a:gd name="T11" fmla="*/ 51 h 318"/>
                <a:gd name="T12" fmla="*/ 396 w 401"/>
                <a:gd name="T13" fmla="*/ 74 h 318"/>
                <a:gd name="T14" fmla="*/ 401 w 401"/>
                <a:gd name="T15" fmla="*/ 96 h 318"/>
                <a:gd name="T16" fmla="*/ 400 w 401"/>
                <a:gd name="T17" fmla="*/ 119 h 318"/>
                <a:gd name="T18" fmla="*/ 393 w 401"/>
                <a:gd name="T19" fmla="*/ 141 h 318"/>
                <a:gd name="T20" fmla="*/ 382 w 401"/>
                <a:gd name="T21" fmla="*/ 162 h 318"/>
                <a:gd name="T22" fmla="*/ 367 w 401"/>
                <a:gd name="T23" fmla="*/ 179 h 318"/>
                <a:gd name="T24" fmla="*/ 348 w 401"/>
                <a:gd name="T25" fmla="*/ 194 h 318"/>
                <a:gd name="T26" fmla="*/ 156 w 401"/>
                <a:gd name="T27" fmla="*/ 305 h 318"/>
                <a:gd name="T28" fmla="*/ 139 w 401"/>
                <a:gd name="T29" fmla="*/ 312 h 318"/>
                <a:gd name="T30" fmla="*/ 122 w 401"/>
                <a:gd name="T31" fmla="*/ 317 h 318"/>
                <a:gd name="T32" fmla="*/ 104 w 401"/>
                <a:gd name="T33" fmla="*/ 318 h 318"/>
                <a:gd name="T34" fmla="*/ 83 w 401"/>
                <a:gd name="T35" fmla="*/ 316 h 318"/>
                <a:gd name="T36" fmla="*/ 63 w 401"/>
                <a:gd name="T37" fmla="*/ 310 h 318"/>
                <a:gd name="T38" fmla="*/ 44 w 401"/>
                <a:gd name="T39" fmla="*/ 299 h 318"/>
                <a:gd name="T40" fmla="*/ 27 w 401"/>
                <a:gd name="T41" fmla="*/ 285 h 318"/>
                <a:gd name="T42" fmla="*/ 14 w 401"/>
                <a:gd name="T43" fmla="*/ 267 h 318"/>
                <a:gd name="T44" fmla="*/ 5 w 401"/>
                <a:gd name="T45" fmla="*/ 244 h 318"/>
                <a:gd name="T46" fmla="*/ 0 w 401"/>
                <a:gd name="T47" fmla="*/ 222 h 318"/>
                <a:gd name="T48" fmla="*/ 1 w 401"/>
                <a:gd name="T49" fmla="*/ 199 h 318"/>
                <a:gd name="T50" fmla="*/ 8 w 401"/>
                <a:gd name="T51" fmla="*/ 177 h 318"/>
                <a:gd name="T52" fmla="*/ 19 w 401"/>
                <a:gd name="T53" fmla="*/ 156 h 318"/>
                <a:gd name="T54" fmla="*/ 34 w 401"/>
                <a:gd name="T55" fmla="*/ 139 h 318"/>
                <a:gd name="T56" fmla="*/ 52 w 401"/>
                <a:gd name="T57" fmla="*/ 125 h 318"/>
                <a:gd name="T58" fmla="*/ 245 w 401"/>
                <a:gd name="T59" fmla="*/ 14 h 318"/>
                <a:gd name="T60" fmla="*/ 266 w 401"/>
                <a:gd name="T61" fmla="*/ 4 h 318"/>
                <a:gd name="T62" fmla="*/ 290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290" y="0"/>
                  </a:moveTo>
                  <a:lnTo>
                    <a:pt x="313" y="1"/>
                  </a:lnTo>
                  <a:lnTo>
                    <a:pt x="334" y="7"/>
                  </a:lnTo>
                  <a:lnTo>
                    <a:pt x="354" y="18"/>
                  </a:lnTo>
                  <a:lnTo>
                    <a:pt x="373" y="33"/>
                  </a:lnTo>
                  <a:lnTo>
                    <a:pt x="387" y="51"/>
                  </a:lnTo>
                  <a:lnTo>
                    <a:pt x="396" y="74"/>
                  </a:lnTo>
                  <a:lnTo>
                    <a:pt x="401" y="96"/>
                  </a:lnTo>
                  <a:lnTo>
                    <a:pt x="400" y="119"/>
                  </a:lnTo>
                  <a:lnTo>
                    <a:pt x="393" y="141"/>
                  </a:lnTo>
                  <a:lnTo>
                    <a:pt x="382" y="162"/>
                  </a:lnTo>
                  <a:lnTo>
                    <a:pt x="367" y="179"/>
                  </a:lnTo>
                  <a:lnTo>
                    <a:pt x="348" y="194"/>
                  </a:lnTo>
                  <a:lnTo>
                    <a:pt x="156" y="305"/>
                  </a:lnTo>
                  <a:lnTo>
                    <a:pt x="139" y="312"/>
                  </a:lnTo>
                  <a:lnTo>
                    <a:pt x="122" y="317"/>
                  </a:lnTo>
                  <a:lnTo>
                    <a:pt x="104" y="318"/>
                  </a:lnTo>
                  <a:lnTo>
                    <a:pt x="83" y="316"/>
                  </a:lnTo>
                  <a:lnTo>
                    <a:pt x="63" y="310"/>
                  </a:lnTo>
                  <a:lnTo>
                    <a:pt x="44" y="299"/>
                  </a:lnTo>
                  <a:lnTo>
                    <a:pt x="27" y="285"/>
                  </a:lnTo>
                  <a:lnTo>
                    <a:pt x="14" y="267"/>
                  </a:lnTo>
                  <a:lnTo>
                    <a:pt x="5" y="244"/>
                  </a:lnTo>
                  <a:lnTo>
                    <a:pt x="0" y="222"/>
                  </a:lnTo>
                  <a:lnTo>
                    <a:pt x="1" y="199"/>
                  </a:lnTo>
                  <a:lnTo>
                    <a:pt x="8" y="177"/>
                  </a:lnTo>
                  <a:lnTo>
                    <a:pt x="19" y="156"/>
                  </a:lnTo>
                  <a:lnTo>
                    <a:pt x="34" y="139"/>
                  </a:lnTo>
                  <a:lnTo>
                    <a:pt x="52" y="125"/>
                  </a:lnTo>
                  <a:lnTo>
                    <a:pt x="245" y="14"/>
                  </a:lnTo>
                  <a:lnTo>
                    <a:pt x="266" y="4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25" name="Freeform 72"/>
            <p:cNvSpPr>
              <a:spLocks/>
            </p:cNvSpPr>
            <p:nvPr/>
          </p:nvSpPr>
          <p:spPr bwMode="auto">
            <a:xfrm>
              <a:off x="1782763" y="1281113"/>
              <a:ext cx="58738" cy="46038"/>
            </a:xfrm>
            <a:custGeom>
              <a:avLst/>
              <a:gdLst>
                <a:gd name="T0" fmla="*/ 290 w 401"/>
                <a:gd name="T1" fmla="*/ 0 h 318"/>
                <a:gd name="T2" fmla="*/ 313 w 401"/>
                <a:gd name="T3" fmla="*/ 0 h 318"/>
                <a:gd name="T4" fmla="*/ 334 w 401"/>
                <a:gd name="T5" fmla="*/ 7 h 318"/>
                <a:gd name="T6" fmla="*/ 355 w 401"/>
                <a:gd name="T7" fmla="*/ 18 h 318"/>
                <a:gd name="T8" fmla="*/ 373 w 401"/>
                <a:gd name="T9" fmla="*/ 33 h 318"/>
                <a:gd name="T10" fmla="*/ 387 w 401"/>
                <a:gd name="T11" fmla="*/ 52 h 318"/>
                <a:gd name="T12" fmla="*/ 396 w 401"/>
                <a:gd name="T13" fmla="*/ 73 h 318"/>
                <a:gd name="T14" fmla="*/ 401 w 401"/>
                <a:gd name="T15" fmla="*/ 96 h 318"/>
                <a:gd name="T16" fmla="*/ 400 w 401"/>
                <a:gd name="T17" fmla="*/ 120 h 318"/>
                <a:gd name="T18" fmla="*/ 393 w 401"/>
                <a:gd name="T19" fmla="*/ 141 h 318"/>
                <a:gd name="T20" fmla="*/ 383 w 401"/>
                <a:gd name="T21" fmla="*/ 161 h 318"/>
                <a:gd name="T22" fmla="*/ 367 w 401"/>
                <a:gd name="T23" fmla="*/ 179 h 318"/>
                <a:gd name="T24" fmla="*/ 349 w 401"/>
                <a:gd name="T25" fmla="*/ 194 h 318"/>
                <a:gd name="T26" fmla="*/ 156 w 401"/>
                <a:gd name="T27" fmla="*/ 304 h 318"/>
                <a:gd name="T28" fmla="*/ 140 w 401"/>
                <a:gd name="T29" fmla="*/ 313 h 318"/>
                <a:gd name="T30" fmla="*/ 122 w 401"/>
                <a:gd name="T31" fmla="*/ 317 h 318"/>
                <a:gd name="T32" fmla="*/ 105 w 401"/>
                <a:gd name="T33" fmla="*/ 318 h 318"/>
                <a:gd name="T34" fmla="*/ 83 w 401"/>
                <a:gd name="T35" fmla="*/ 316 h 318"/>
                <a:gd name="T36" fmla="*/ 63 w 401"/>
                <a:gd name="T37" fmla="*/ 310 h 318"/>
                <a:gd name="T38" fmla="*/ 44 w 401"/>
                <a:gd name="T39" fmla="*/ 299 h 318"/>
                <a:gd name="T40" fmla="*/ 28 w 401"/>
                <a:gd name="T41" fmla="*/ 285 h 318"/>
                <a:gd name="T42" fmla="*/ 14 w 401"/>
                <a:gd name="T43" fmla="*/ 267 h 318"/>
                <a:gd name="T44" fmla="*/ 5 w 401"/>
                <a:gd name="T45" fmla="*/ 244 h 318"/>
                <a:gd name="T46" fmla="*/ 0 w 401"/>
                <a:gd name="T47" fmla="*/ 222 h 318"/>
                <a:gd name="T48" fmla="*/ 1 w 401"/>
                <a:gd name="T49" fmla="*/ 199 h 318"/>
                <a:gd name="T50" fmla="*/ 8 w 401"/>
                <a:gd name="T51" fmla="*/ 176 h 318"/>
                <a:gd name="T52" fmla="*/ 19 w 401"/>
                <a:gd name="T53" fmla="*/ 157 h 318"/>
                <a:gd name="T54" fmla="*/ 34 w 401"/>
                <a:gd name="T55" fmla="*/ 139 h 318"/>
                <a:gd name="T56" fmla="*/ 53 w 401"/>
                <a:gd name="T57" fmla="*/ 125 h 318"/>
                <a:gd name="T58" fmla="*/ 245 w 401"/>
                <a:gd name="T59" fmla="*/ 13 h 318"/>
                <a:gd name="T60" fmla="*/ 267 w 401"/>
                <a:gd name="T61" fmla="*/ 4 h 318"/>
                <a:gd name="T62" fmla="*/ 290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290" y="0"/>
                  </a:moveTo>
                  <a:lnTo>
                    <a:pt x="313" y="0"/>
                  </a:lnTo>
                  <a:lnTo>
                    <a:pt x="334" y="7"/>
                  </a:lnTo>
                  <a:lnTo>
                    <a:pt x="355" y="18"/>
                  </a:lnTo>
                  <a:lnTo>
                    <a:pt x="373" y="33"/>
                  </a:lnTo>
                  <a:lnTo>
                    <a:pt x="387" y="52"/>
                  </a:lnTo>
                  <a:lnTo>
                    <a:pt x="396" y="73"/>
                  </a:lnTo>
                  <a:lnTo>
                    <a:pt x="401" y="96"/>
                  </a:lnTo>
                  <a:lnTo>
                    <a:pt x="400" y="120"/>
                  </a:lnTo>
                  <a:lnTo>
                    <a:pt x="393" y="141"/>
                  </a:lnTo>
                  <a:lnTo>
                    <a:pt x="383" y="161"/>
                  </a:lnTo>
                  <a:lnTo>
                    <a:pt x="367" y="179"/>
                  </a:lnTo>
                  <a:lnTo>
                    <a:pt x="349" y="194"/>
                  </a:lnTo>
                  <a:lnTo>
                    <a:pt x="156" y="304"/>
                  </a:lnTo>
                  <a:lnTo>
                    <a:pt x="140" y="313"/>
                  </a:lnTo>
                  <a:lnTo>
                    <a:pt x="122" y="317"/>
                  </a:lnTo>
                  <a:lnTo>
                    <a:pt x="105" y="318"/>
                  </a:lnTo>
                  <a:lnTo>
                    <a:pt x="83" y="316"/>
                  </a:lnTo>
                  <a:lnTo>
                    <a:pt x="63" y="310"/>
                  </a:lnTo>
                  <a:lnTo>
                    <a:pt x="44" y="299"/>
                  </a:lnTo>
                  <a:lnTo>
                    <a:pt x="28" y="285"/>
                  </a:lnTo>
                  <a:lnTo>
                    <a:pt x="14" y="267"/>
                  </a:lnTo>
                  <a:lnTo>
                    <a:pt x="5" y="244"/>
                  </a:lnTo>
                  <a:lnTo>
                    <a:pt x="0" y="222"/>
                  </a:lnTo>
                  <a:lnTo>
                    <a:pt x="1" y="199"/>
                  </a:lnTo>
                  <a:lnTo>
                    <a:pt x="8" y="176"/>
                  </a:lnTo>
                  <a:lnTo>
                    <a:pt x="19" y="157"/>
                  </a:lnTo>
                  <a:lnTo>
                    <a:pt x="34" y="139"/>
                  </a:lnTo>
                  <a:lnTo>
                    <a:pt x="53" y="125"/>
                  </a:lnTo>
                  <a:lnTo>
                    <a:pt x="245" y="13"/>
                  </a:lnTo>
                  <a:lnTo>
                    <a:pt x="267" y="4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26" name="Freeform 73"/>
            <p:cNvSpPr>
              <a:spLocks/>
            </p:cNvSpPr>
            <p:nvPr/>
          </p:nvSpPr>
          <p:spPr bwMode="auto">
            <a:xfrm>
              <a:off x="1782763" y="1506538"/>
              <a:ext cx="58738" cy="46038"/>
            </a:xfrm>
            <a:custGeom>
              <a:avLst/>
              <a:gdLst>
                <a:gd name="T0" fmla="*/ 111 w 401"/>
                <a:gd name="T1" fmla="*/ 0 h 318"/>
                <a:gd name="T2" fmla="*/ 135 w 401"/>
                <a:gd name="T3" fmla="*/ 4 h 318"/>
                <a:gd name="T4" fmla="*/ 156 w 401"/>
                <a:gd name="T5" fmla="*/ 14 h 318"/>
                <a:gd name="T6" fmla="*/ 349 w 401"/>
                <a:gd name="T7" fmla="*/ 125 h 318"/>
                <a:gd name="T8" fmla="*/ 367 w 401"/>
                <a:gd name="T9" fmla="*/ 139 h 318"/>
                <a:gd name="T10" fmla="*/ 383 w 401"/>
                <a:gd name="T11" fmla="*/ 156 h 318"/>
                <a:gd name="T12" fmla="*/ 393 w 401"/>
                <a:gd name="T13" fmla="*/ 177 h 318"/>
                <a:gd name="T14" fmla="*/ 400 w 401"/>
                <a:gd name="T15" fmla="*/ 199 h 318"/>
                <a:gd name="T16" fmla="*/ 401 w 401"/>
                <a:gd name="T17" fmla="*/ 222 h 318"/>
                <a:gd name="T18" fmla="*/ 396 w 401"/>
                <a:gd name="T19" fmla="*/ 244 h 318"/>
                <a:gd name="T20" fmla="*/ 387 w 401"/>
                <a:gd name="T21" fmla="*/ 267 h 318"/>
                <a:gd name="T22" fmla="*/ 374 w 401"/>
                <a:gd name="T23" fmla="*/ 285 h 318"/>
                <a:gd name="T24" fmla="*/ 357 w 401"/>
                <a:gd name="T25" fmla="*/ 299 h 318"/>
                <a:gd name="T26" fmla="*/ 338 w 401"/>
                <a:gd name="T27" fmla="*/ 310 h 318"/>
                <a:gd name="T28" fmla="*/ 318 w 401"/>
                <a:gd name="T29" fmla="*/ 316 h 318"/>
                <a:gd name="T30" fmla="*/ 297 w 401"/>
                <a:gd name="T31" fmla="*/ 318 h 318"/>
                <a:gd name="T32" fmla="*/ 279 w 401"/>
                <a:gd name="T33" fmla="*/ 317 h 318"/>
                <a:gd name="T34" fmla="*/ 262 w 401"/>
                <a:gd name="T35" fmla="*/ 312 h 318"/>
                <a:gd name="T36" fmla="*/ 245 w 401"/>
                <a:gd name="T37" fmla="*/ 305 h 318"/>
                <a:gd name="T38" fmla="*/ 53 w 401"/>
                <a:gd name="T39" fmla="*/ 194 h 318"/>
                <a:gd name="T40" fmla="*/ 34 w 401"/>
                <a:gd name="T41" fmla="*/ 179 h 318"/>
                <a:gd name="T42" fmla="*/ 19 w 401"/>
                <a:gd name="T43" fmla="*/ 162 h 318"/>
                <a:gd name="T44" fmla="*/ 8 w 401"/>
                <a:gd name="T45" fmla="*/ 141 h 318"/>
                <a:gd name="T46" fmla="*/ 1 w 401"/>
                <a:gd name="T47" fmla="*/ 119 h 318"/>
                <a:gd name="T48" fmla="*/ 0 w 401"/>
                <a:gd name="T49" fmla="*/ 96 h 318"/>
                <a:gd name="T50" fmla="*/ 5 w 401"/>
                <a:gd name="T51" fmla="*/ 74 h 318"/>
                <a:gd name="T52" fmla="*/ 14 w 401"/>
                <a:gd name="T53" fmla="*/ 51 h 318"/>
                <a:gd name="T54" fmla="*/ 28 w 401"/>
                <a:gd name="T55" fmla="*/ 33 h 318"/>
                <a:gd name="T56" fmla="*/ 47 w 401"/>
                <a:gd name="T57" fmla="*/ 18 h 318"/>
                <a:gd name="T58" fmla="*/ 67 w 401"/>
                <a:gd name="T59" fmla="*/ 7 h 318"/>
                <a:gd name="T60" fmla="*/ 88 w 401"/>
                <a:gd name="T61" fmla="*/ 1 h 318"/>
                <a:gd name="T62" fmla="*/ 111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111" y="0"/>
                  </a:moveTo>
                  <a:lnTo>
                    <a:pt x="135" y="4"/>
                  </a:lnTo>
                  <a:lnTo>
                    <a:pt x="156" y="14"/>
                  </a:lnTo>
                  <a:lnTo>
                    <a:pt x="349" y="125"/>
                  </a:lnTo>
                  <a:lnTo>
                    <a:pt x="367" y="139"/>
                  </a:lnTo>
                  <a:lnTo>
                    <a:pt x="383" y="156"/>
                  </a:lnTo>
                  <a:lnTo>
                    <a:pt x="393" y="177"/>
                  </a:lnTo>
                  <a:lnTo>
                    <a:pt x="400" y="199"/>
                  </a:lnTo>
                  <a:lnTo>
                    <a:pt x="401" y="222"/>
                  </a:lnTo>
                  <a:lnTo>
                    <a:pt x="396" y="244"/>
                  </a:lnTo>
                  <a:lnTo>
                    <a:pt x="387" y="267"/>
                  </a:lnTo>
                  <a:lnTo>
                    <a:pt x="374" y="285"/>
                  </a:lnTo>
                  <a:lnTo>
                    <a:pt x="357" y="299"/>
                  </a:lnTo>
                  <a:lnTo>
                    <a:pt x="338" y="310"/>
                  </a:lnTo>
                  <a:lnTo>
                    <a:pt x="318" y="316"/>
                  </a:lnTo>
                  <a:lnTo>
                    <a:pt x="297" y="318"/>
                  </a:lnTo>
                  <a:lnTo>
                    <a:pt x="279" y="317"/>
                  </a:lnTo>
                  <a:lnTo>
                    <a:pt x="262" y="312"/>
                  </a:lnTo>
                  <a:lnTo>
                    <a:pt x="245" y="305"/>
                  </a:lnTo>
                  <a:lnTo>
                    <a:pt x="53" y="194"/>
                  </a:lnTo>
                  <a:lnTo>
                    <a:pt x="34" y="179"/>
                  </a:lnTo>
                  <a:lnTo>
                    <a:pt x="19" y="162"/>
                  </a:lnTo>
                  <a:lnTo>
                    <a:pt x="8" y="141"/>
                  </a:lnTo>
                  <a:lnTo>
                    <a:pt x="1" y="119"/>
                  </a:lnTo>
                  <a:lnTo>
                    <a:pt x="0" y="96"/>
                  </a:lnTo>
                  <a:lnTo>
                    <a:pt x="5" y="74"/>
                  </a:lnTo>
                  <a:lnTo>
                    <a:pt x="14" y="51"/>
                  </a:lnTo>
                  <a:lnTo>
                    <a:pt x="28" y="33"/>
                  </a:lnTo>
                  <a:lnTo>
                    <a:pt x="47" y="18"/>
                  </a:lnTo>
                  <a:lnTo>
                    <a:pt x="67" y="7"/>
                  </a:lnTo>
                  <a:lnTo>
                    <a:pt x="88" y="1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27" name="Freeform 74"/>
            <p:cNvSpPr>
              <a:spLocks/>
            </p:cNvSpPr>
            <p:nvPr/>
          </p:nvSpPr>
          <p:spPr bwMode="auto">
            <a:xfrm>
              <a:off x="1393825" y="1281113"/>
              <a:ext cx="58738" cy="46038"/>
            </a:xfrm>
            <a:custGeom>
              <a:avLst/>
              <a:gdLst>
                <a:gd name="T0" fmla="*/ 111 w 401"/>
                <a:gd name="T1" fmla="*/ 0 h 318"/>
                <a:gd name="T2" fmla="*/ 134 w 401"/>
                <a:gd name="T3" fmla="*/ 4 h 318"/>
                <a:gd name="T4" fmla="*/ 156 w 401"/>
                <a:gd name="T5" fmla="*/ 13 h 318"/>
                <a:gd name="T6" fmla="*/ 348 w 401"/>
                <a:gd name="T7" fmla="*/ 125 h 318"/>
                <a:gd name="T8" fmla="*/ 367 w 401"/>
                <a:gd name="T9" fmla="*/ 139 h 318"/>
                <a:gd name="T10" fmla="*/ 382 w 401"/>
                <a:gd name="T11" fmla="*/ 157 h 318"/>
                <a:gd name="T12" fmla="*/ 393 w 401"/>
                <a:gd name="T13" fmla="*/ 176 h 318"/>
                <a:gd name="T14" fmla="*/ 400 w 401"/>
                <a:gd name="T15" fmla="*/ 199 h 318"/>
                <a:gd name="T16" fmla="*/ 401 w 401"/>
                <a:gd name="T17" fmla="*/ 222 h 318"/>
                <a:gd name="T18" fmla="*/ 396 w 401"/>
                <a:gd name="T19" fmla="*/ 244 h 318"/>
                <a:gd name="T20" fmla="*/ 387 w 401"/>
                <a:gd name="T21" fmla="*/ 267 h 318"/>
                <a:gd name="T22" fmla="*/ 373 w 401"/>
                <a:gd name="T23" fmla="*/ 285 h 318"/>
                <a:gd name="T24" fmla="*/ 357 w 401"/>
                <a:gd name="T25" fmla="*/ 299 h 318"/>
                <a:gd name="T26" fmla="*/ 338 w 401"/>
                <a:gd name="T27" fmla="*/ 310 h 318"/>
                <a:gd name="T28" fmla="*/ 318 w 401"/>
                <a:gd name="T29" fmla="*/ 316 h 318"/>
                <a:gd name="T30" fmla="*/ 296 w 401"/>
                <a:gd name="T31" fmla="*/ 318 h 318"/>
                <a:gd name="T32" fmla="*/ 279 w 401"/>
                <a:gd name="T33" fmla="*/ 317 h 318"/>
                <a:gd name="T34" fmla="*/ 261 w 401"/>
                <a:gd name="T35" fmla="*/ 313 h 318"/>
                <a:gd name="T36" fmla="*/ 245 w 401"/>
                <a:gd name="T37" fmla="*/ 304 h 318"/>
                <a:gd name="T38" fmla="*/ 52 w 401"/>
                <a:gd name="T39" fmla="*/ 194 h 318"/>
                <a:gd name="T40" fmla="*/ 34 w 401"/>
                <a:gd name="T41" fmla="*/ 179 h 318"/>
                <a:gd name="T42" fmla="*/ 19 w 401"/>
                <a:gd name="T43" fmla="*/ 161 h 318"/>
                <a:gd name="T44" fmla="*/ 8 w 401"/>
                <a:gd name="T45" fmla="*/ 141 h 318"/>
                <a:gd name="T46" fmla="*/ 1 w 401"/>
                <a:gd name="T47" fmla="*/ 120 h 318"/>
                <a:gd name="T48" fmla="*/ 0 w 401"/>
                <a:gd name="T49" fmla="*/ 96 h 318"/>
                <a:gd name="T50" fmla="*/ 5 w 401"/>
                <a:gd name="T51" fmla="*/ 73 h 318"/>
                <a:gd name="T52" fmla="*/ 14 w 401"/>
                <a:gd name="T53" fmla="*/ 52 h 318"/>
                <a:gd name="T54" fmla="*/ 28 w 401"/>
                <a:gd name="T55" fmla="*/ 33 h 318"/>
                <a:gd name="T56" fmla="*/ 46 w 401"/>
                <a:gd name="T57" fmla="*/ 18 h 318"/>
                <a:gd name="T58" fmla="*/ 67 w 401"/>
                <a:gd name="T59" fmla="*/ 7 h 318"/>
                <a:gd name="T60" fmla="*/ 88 w 401"/>
                <a:gd name="T61" fmla="*/ 0 h 318"/>
                <a:gd name="T62" fmla="*/ 111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111" y="0"/>
                  </a:moveTo>
                  <a:lnTo>
                    <a:pt x="134" y="4"/>
                  </a:lnTo>
                  <a:lnTo>
                    <a:pt x="156" y="13"/>
                  </a:lnTo>
                  <a:lnTo>
                    <a:pt x="348" y="125"/>
                  </a:lnTo>
                  <a:lnTo>
                    <a:pt x="367" y="139"/>
                  </a:lnTo>
                  <a:lnTo>
                    <a:pt x="382" y="157"/>
                  </a:lnTo>
                  <a:lnTo>
                    <a:pt x="393" y="176"/>
                  </a:lnTo>
                  <a:lnTo>
                    <a:pt x="400" y="199"/>
                  </a:lnTo>
                  <a:lnTo>
                    <a:pt x="401" y="222"/>
                  </a:lnTo>
                  <a:lnTo>
                    <a:pt x="396" y="244"/>
                  </a:lnTo>
                  <a:lnTo>
                    <a:pt x="387" y="267"/>
                  </a:lnTo>
                  <a:lnTo>
                    <a:pt x="373" y="285"/>
                  </a:lnTo>
                  <a:lnTo>
                    <a:pt x="357" y="299"/>
                  </a:lnTo>
                  <a:lnTo>
                    <a:pt x="338" y="310"/>
                  </a:lnTo>
                  <a:lnTo>
                    <a:pt x="318" y="316"/>
                  </a:lnTo>
                  <a:lnTo>
                    <a:pt x="296" y="318"/>
                  </a:lnTo>
                  <a:lnTo>
                    <a:pt x="279" y="317"/>
                  </a:lnTo>
                  <a:lnTo>
                    <a:pt x="261" y="313"/>
                  </a:lnTo>
                  <a:lnTo>
                    <a:pt x="245" y="304"/>
                  </a:lnTo>
                  <a:lnTo>
                    <a:pt x="52" y="194"/>
                  </a:lnTo>
                  <a:lnTo>
                    <a:pt x="34" y="179"/>
                  </a:lnTo>
                  <a:lnTo>
                    <a:pt x="19" y="161"/>
                  </a:lnTo>
                  <a:lnTo>
                    <a:pt x="8" y="141"/>
                  </a:lnTo>
                  <a:lnTo>
                    <a:pt x="1" y="120"/>
                  </a:lnTo>
                  <a:lnTo>
                    <a:pt x="0" y="96"/>
                  </a:lnTo>
                  <a:lnTo>
                    <a:pt x="5" y="73"/>
                  </a:lnTo>
                  <a:lnTo>
                    <a:pt x="14" y="52"/>
                  </a:lnTo>
                  <a:lnTo>
                    <a:pt x="28" y="33"/>
                  </a:lnTo>
                  <a:lnTo>
                    <a:pt x="46" y="18"/>
                  </a:lnTo>
                  <a:lnTo>
                    <a:pt x="67" y="7"/>
                  </a:lnTo>
                  <a:lnTo>
                    <a:pt x="88" y="0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421291" y="2171071"/>
            <a:ext cx="123704" cy="123703"/>
            <a:chOff x="8424863" y="328613"/>
            <a:chExt cx="511175" cy="511175"/>
          </a:xfrm>
          <a:solidFill>
            <a:schemeClr val="bg1"/>
          </a:solidFill>
        </p:grpSpPr>
        <p:sp>
          <p:nvSpPr>
            <p:cNvPr id="118" name="Freeform 73"/>
            <p:cNvSpPr>
              <a:spLocks noEditPoints="1"/>
            </p:cNvSpPr>
            <p:nvPr/>
          </p:nvSpPr>
          <p:spPr bwMode="auto">
            <a:xfrm>
              <a:off x="8424863" y="328613"/>
              <a:ext cx="511175" cy="511175"/>
            </a:xfrm>
            <a:custGeom>
              <a:avLst/>
              <a:gdLst>
                <a:gd name="T0" fmla="*/ 844 w 3542"/>
                <a:gd name="T1" fmla="*/ 2844 h 3542"/>
                <a:gd name="T2" fmla="*/ 991 w 3542"/>
                <a:gd name="T3" fmla="*/ 2698 h 3542"/>
                <a:gd name="T4" fmla="*/ 992 w 3542"/>
                <a:gd name="T5" fmla="*/ 2403 h 3542"/>
                <a:gd name="T6" fmla="*/ 1816 w 3542"/>
                <a:gd name="T7" fmla="*/ 237 h 3542"/>
                <a:gd name="T8" fmla="*/ 1487 w 3542"/>
                <a:gd name="T9" fmla="*/ 364 h 3542"/>
                <a:gd name="T10" fmla="*/ 1210 w 3542"/>
                <a:gd name="T11" fmla="*/ 573 h 3542"/>
                <a:gd name="T12" fmla="*/ 999 w 3542"/>
                <a:gd name="T13" fmla="*/ 850 h 3542"/>
                <a:gd name="T14" fmla="*/ 874 w 3542"/>
                <a:gd name="T15" fmla="*/ 1180 h 3542"/>
                <a:gd name="T16" fmla="*/ 848 w 3542"/>
                <a:gd name="T17" fmla="*/ 1546 h 3542"/>
                <a:gd name="T18" fmla="*/ 925 w 3542"/>
                <a:gd name="T19" fmla="*/ 1896 h 3542"/>
                <a:gd name="T20" fmla="*/ 1095 w 3542"/>
                <a:gd name="T21" fmla="*/ 2201 h 3542"/>
                <a:gd name="T22" fmla="*/ 1341 w 3542"/>
                <a:gd name="T23" fmla="*/ 2447 h 3542"/>
                <a:gd name="T24" fmla="*/ 1646 w 3542"/>
                <a:gd name="T25" fmla="*/ 2617 h 3542"/>
                <a:gd name="T26" fmla="*/ 1996 w 3542"/>
                <a:gd name="T27" fmla="*/ 2694 h 3542"/>
                <a:gd name="T28" fmla="*/ 2362 w 3542"/>
                <a:gd name="T29" fmla="*/ 2668 h 3542"/>
                <a:gd name="T30" fmla="*/ 2692 w 3542"/>
                <a:gd name="T31" fmla="*/ 2543 h 3542"/>
                <a:gd name="T32" fmla="*/ 2969 w 3542"/>
                <a:gd name="T33" fmla="*/ 2332 h 3542"/>
                <a:gd name="T34" fmla="*/ 3178 w 3542"/>
                <a:gd name="T35" fmla="*/ 2055 h 3542"/>
                <a:gd name="T36" fmla="*/ 3305 w 3542"/>
                <a:gd name="T37" fmla="*/ 1726 h 3542"/>
                <a:gd name="T38" fmla="*/ 3331 w 3542"/>
                <a:gd name="T39" fmla="*/ 1360 h 3542"/>
                <a:gd name="T40" fmla="*/ 3253 w 3542"/>
                <a:gd name="T41" fmla="*/ 1010 h 3542"/>
                <a:gd name="T42" fmla="*/ 3084 w 3542"/>
                <a:gd name="T43" fmla="*/ 704 h 3542"/>
                <a:gd name="T44" fmla="*/ 2838 w 3542"/>
                <a:gd name="T45" fmla="*/ 458 h 3542"/>
                <a:gd name="T46" fmla="*/ 2532 w 3542"/>
                <a:gd name="T47" fmla="*/ 289 h 3542"/>
                <a:gd name="T48" fmla="*/ 2182 w 3542"/>
                <a:gd name="T49" fmla="*/ 211 h 3542"/>
                <a:gd name="T50" fmla="*/ 2286 w 3542"/>
                <a:gd name="T51" fmla="*/ 13 h 3542"/>
                <a:gd name="T52" fmla="*/ 2654 w 3542"/>
                <a:gd name="T53" fmla="*/ 115 h 3542"/>
                <a:gd name="T54" fmla="*/ 2976 w 3542"/>
                <a:gd name="T55" fmla="*/ 303 h 3542"/>
                <a:gd name="T56" fmla="*/ 3239 w 3542"/>
                <a:gd name="T57" fmla="*/ 566 h 3542"/>
                <a:gd name="T58" fmla="*/ 3427 w 3542"/>
                <a:gd name="T59" fmla="*/ 888 h 3542"/>
                <a:gd name="T60" fmla="*/ 3529 w 3542"/>
                <a:gd name="T61" fmla="*/ 1256 h 3542"/>
                <a:gd name="T62" fmla="*/ 3529 w 3542"/>
                <a:gd name="T63" fmla="*/ 1650 h 3542"/>
                <a:gd name="T64" fmla="*/ 3427 w 3542"/>
                <a:gd name="T65" fmla="*/ 2018 h 3542"/>
                <a:gd name="T66" fmla="*/ 3239 w 3542"/>
                <a:gd name="T67" fmla="*/ 2340 h 3542"/>
                <a:gd name="T68" fmla="*/ 2976 w 3542"/>
                <a:gd name="T69" fmla="*/ 2603 h 3542"/>
                <a:gd name="T70" fmla="*/ 2654 w 3542"/>
                <a:gd name="T71" fmla="*/ 2791 h 3542"/>
                <a:gd name="T72" fmla="*/ 2286 w 3542"/>
                <a:gd name="T73" fmla="*/ 2893 h 3542"/>
                <a:gd name="T74" fmla="*/ 1900 w 3542"/>
                <a:gd name="T75" fmla="*/ 2894 h 3542"/>
                <a:gd name="T76" fmla="*/ 1546 w 3542"/>
                <a:gd name="T77" fmla="*/ 2800 h 3542"/>
                <a:gd name="T78" fmla="*/ 470 w 3542"/>
                <a:gd name="T79" fmla="*/ 3512 h 3542"/>
                <a:gd name="T80" fmla="*/ 397 w 3542"/>
                <a:gd name="T81" fmla="*/ 3542 h 3542"/>
                <a:gd name="T82" fmla="*/ 324 w 3542"/>
                <a:gd name="T83" fmla="*/ 3512 h 3542"/>
                <a:gd name="T84" fmla="*/ 2 w 3542"/>
                <a:gd name="T85" fmla="*/ 3165 h 3542"/>
                <a:gd name="T86" fmla="*/ 17 w 3542"/>
                <a:gd name="T87" fmla="*/ 3087 h 3542"/>
                <a:gd name="T88" fmla="*/ 778 w 3542"/>
                <a:gd name="T89" fmla="*/ 2079 h 3542"/>
                <a:gd name="T90" fmla="*/ 663 w 3542"/>
                <a:gd name="T91" fmla="*/ 1733 h 3542"/>
                <a:gd name="T92" fmla="*/ 640 w 3542"/>
                <a:gd name="T93" fmla="*/ 1353 h 3542"/>
                <a:gd name="T94" fmla="*/ 717 w 3542"/>
                <a:gd name="T95" fmla="*/ 976 h 3542"/>
                <a:gd name="T96" fmla="*/ 884 w 3542"/>
                <a:gd name="T97" fmla="*/ 641 h 3542"/>
                <a:gd name="T98" fmla="*/ 1130 w 3542"/>
                <a:gd name="T99" fmla="*/ 363 h 3542"/>
                <a:gd name="T100" fmla="*/ 1439 w 3542"/>
                <a:gd name="T101" fmla="*/ 153 h 3542"/>
                <a:gd name="T102" fmla="*/ 1797 w 3542"/>
                <a:gd name="T103" fmla="*/ 30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42" h="3542">
                  <a:moveTo>
                    <a:pt x="698" y="2698"/>
                  </a:moveTo>
                  <a:lnTo>
                    <a:pt x="250" y="3145"/>
                  </a:lnTo>
                  <a:lnTo>
                    <a:pt x="397" y="3292"/>
                  </a:lnTo>
                  <a:lnTo>
                    <a:pt x="844" y="2844"/>
                  </a:lnTo>
                  <a:lnTo>
                    <a:pt x="698" y="2698"/>
                  </a:lnTo>
                  <a:close/>
                  <a:moveTo>
                    <a:pt x="992" y="2403"/>
                  </a:moveTo>
                  <a:lnTo>
                    <a:pt x="844" y="2551"/>
                  </a:lnTo>
                  <a:lnTo>
                    <a:pt x="991" y="2698"/>
                  </a:lnTo>
                  <a:lnTo>
                    <a:pt x="1139" y="2550"/>
                  </a:lnTo>
                  <a:lnTo>
                    <a:pt x="1087" y="2504"/>
                  </a:lnTo>
                  <a:lnTo>
                    <a:pt x="1038" y="2455"/>
                  </a:lnTo>
                  <a:lnTo>
                    <a:pt x="992" y="2403"/>
                  </a:lnTo>
                  <a:close/>
                  <a:moveTo>
                    <a:pt x="2089" y="207"/>
                  </a:moveTo>
                  <a:lnTo>
                    <a:pt x="1996" y="211"/>
                  </a:lnTo>
                  <a:lnTo>
                    <a:pt x="1905" y="221"/>
                  </a:lnTo>
                  <a:lnTo>
                    <a:pt x="1816" y="237"/>
                  </a:lnTo>
                  <a:lnTo>
                    <a:pt x="1730" y="261"/>
                  </a:lnTo>
                  <a:lnTo>
                    <a:pt x="1646" y="289"/>
                  </a:lnTo>
                  <a:lnTo>
                    <a:pt x="1565" y="323"/>
                  </a:lnTo>
                  <a:lnTo>
                    <a:pt x="1487" y="364"/>
                  </a:lnTo>
                  <a:lnTo>
                    <a:pt x="1411" y="409"/>
                  </a:lnTo>
                  <a:lnTo>
                    <a:pt x="1341" y="458"/>
                  </a:lnTo>
                  <a:lnTo>
                    <a:pt x="1273" y="513"/>
                  </a:lnTo>
                  <a:lnTo>
                    <a:pt x="1210" y="573"/>
                  </a:lnTo>
                  <a:lnTo>
                    <a:pt x="1150" y="636"/>
                  </a:lnTo>
                  <a:lnTo>
                    <a:pt x="1095" y="704"/>
                  </a:lnTo>
                  <a:lnTo>
                    <a:pt x="1044" y="775"/>
                  </a:lnTo>
                  <a:lnTo>
                    <a:pt x="999" y="850"/>
                  </a:lnTo>
                  <a:lnTo>
                    <a:pt x="960" y="928"/>
                  </a:lnTo>
                  <a:lnTo>
                    <a:pt x="925" y="1010"/>
                  </a:lnTo>
                  <a:lnTo>
                    <a:pt x="897" y="1094"/>
                  </a:lnTo>
                  <a:lnTo>
                    <a:pt x="874" y="1180"/>
                  </a:lnTo>
                  <a:lnTo>
                    <a:pt x="858" y="1269"/>
                  </a:lnTo>
                  <a:lnTo>
                    <a:pt x="848" y="1360"/>
                  </a:lnTo>
                  <a:lnTo>
                    <a:pt x="844" y="1453"/>
                  </a:lnTo>
                  <a:lnTo>
                    <a:pt x="848" y="1546"/>
                  </a:lnTo>
                  <a:lnTo>
                    <a:pt x="858" y="1637"/>
                  </a:lnTo>
                  <a:lnTo>
                    <a:pt x="874" y="1726"/>
                  </a:lnTo>
                  <a:lnTo>
                    <a:pt x="897" y="1812"/>
                  </a:lnTo>
                  <a:lnTo>
                    <a:pt x="925" y="1896"/>
                  </a:lnTo>
                  <a:lnTo>
                    <a:pt x="960" y="1977"/>
                  </a:lnTo>
                  <a:lnTo>
                    <a:pt x="999" y="2055"/>
                  </a:lnTo>
                  <a:lnTo>
                    <a:pt x="1044" y="2131"/>
                  </a:lnTo>
                  <a:lnTo>
                    <a:pt x="1095" y="2201"/>
                  </a:lnTo>
                  <a:lnTo>
                    <a:pt x="1150" y="2269"/>
                  </a:lnTo>
                  <a:lnTo>
                    <a:pt x="1210" y="2332"/>
                  </a:lnTo>
                  <a:lnTo>
                    <a:pt x="1273" y="2392"/>
                  </a:lnTo>
                  <a:lnTo>
                    <a:pt x="1341" y="2447"/>
                  </a:lnTo>
                  <a:lnTo>
                    <a:pt x="1411" y="2498"/>
                  </a:lnTo>
                  <a:lnTo>
                    <a:pt x="1487" y="2543"/>
                  </a:lnTo>
                  <a:lnTo>
                    <a:pt x="1565" y="2582"/>
                  </a:lnTo>
                  <a:lnTo>
                    <a:pt x="1646" y="2617"/>
                  </a:lnTo>
                  <a:lnTo>
                    <a:pt x="1730" y="2645"/>
                  </a:lnTo>
                  <a:lnTo>
                    <a:pt x="1816" y="2668"/>
                  </a:lnTo>
                  <a:lnTo>
                    <a:pt x="1905" y="2684"/>
                  </a:lnTo>
                  <a:lnTo>
                    <a:pt x="1996" y="2694"/>
                  </a:lnTo>
                  <a:lnTo>
                    <a:pt x="2089" y="2698"/>
                  </a:lnTo>
                  <a:lnTo>
                    <a:pt x="2182" y="2694"/>
                  </a:lnTo>
                  <a:lnTo>
                    <a:pt x="2273" y="2684"/>
                  </a:lnTo>
                  <a:lnTo>
                    <a:pt x="2362" y="2668"/>
                  </a:lnTo>
                  <a:lnTo>
                    <a:pt x="2448" y="2645"/>
                  </a:lnTo>
                  <a:lnTo>
                    <a:pt x="2532" y="2617"/>
                  </a:lnTo>
                  <a:lnTo>
                    <a:pt x="2614" y="2582"/>
                  </a:lnTo>
                  <a:lnTo>
                    <a:pt x="2692" y="2543"/>
                  </a:lnTo>
                  <a:lnTo>
                    <a:pt x="2767" y="2498"/>
                  </a:lnTo>
                  <a:lnTo>
                    <a:pt x="2838" y="2447"/>
                  </a:lnTo>
                  <a:lnTo>
                    <a:pt x="2906" y="2392"/>
                  </a:lnTo>
                  <a:lnTo>
                    <a:pt x="2969" y="2332"/>
                  </a:lnTo>
                  <a:lnTo>
                    <a:pt x="3029" y="2269"/>
                  </a:lnTo>
                  <a:lnTo>
                    <a:pt x="3084" y="2201"/>
                  </a:lnTo>
                  <a:lnTo>
                    <a:pt x="3133" y="2131"/>
                  </a:lnTo>
                  <a:lnTo>
                    <a:pt x="3178" y="2055"/>
                  </a:lnTo>
                  <a:lnTo>
                    <a:pt x="3219" y="1977"/>
                  </a:lnTo>
                  <a:lnTo>
                    <a:pt x="3253" y="1896"/>
                  </a:lnTo>
                  <a:lnTo>
                    <a:pt x="3281" y="1812"/>
                  </a:lnTo>
                  <a:lnTo>
                    <a:pt x="3305" y="1726"/>
                  </a:lnTo>
                  <a:lnTo>
                    <a:pt x="3321" y="1637"/>
                  </a:lnTo>
                  <a:lnTo>
                    <a:pt x="3331" y="1546"/>
                  </a:lnTo>
                  <a:lnTo>
                    <a:pt x="3335" y="1453"/>
                  </a:lnTo>
                  <a:lnTo>
                    <a:pt x="3331" y="1360"/>
                  </a:lnTo>
                  <a:lnTo>
                    <a:pt x="3321" y="1269"/>
                  </a:lnTo>
                  <a:lnTo>
                    <a:pt x="3305" y="1180"/>
                  </a:lnTo>
                  <a:lnTo>
                    <a:pt x="3281" y="1094"/>
                  </a:lnTo>
                  <a:lnTo>
                    <a:pt x="3253" y="1010"/>
                  </a:lnTo>
                  <a:lnTo>
                    <a:pt x="3219" y="928"/>
                  </a:lnTo>
                  <a:lnTo>
                    <a:pt x="3178" y="850"/>
                  </a:lnTo>
                  <a:lnTo>
                    <a:pt x="3133" y="775"/>
                  </a:lnTo>
                  <a:lnTo>
                    <a:pt x="3084" y="704"/>
                  </a:lnTo>
                  <a:lnTo>
                    <a:pt x="3029" y="636"/>
                  </a:lnTo>
                  <a:lnTo>
                    <a:pt x="2969" y="573"/>
                  </a:lnTo>
                  <a:lnTo>
                    <a:pt x="2906" y="513"/>
                  </a:lnTo>
                  <a:lnTo>
                    <a:pt x="2838" y="458"/>
                  </a:lnTo>
                  <a:lnTo>
                    <a:pt x="2767" y="409"/>
                  </a:lnTo>
                  <a:lnTo>
                    <a:pt x="2692" y="364"/>
                  </a:lnTo>
                  <a:lnTo>
                    <a:pt x="2614" y="323"/>
                  </a:lnTo>
                  <a:lnTo>
                    <a:pt x="2532" y="289"/>
                  </a:lnTo>
                  <a:lnTo>
                    <a:pt x="2448" y="261"/>
                  </a:lnTo>
                  <a:lnTo>
                    <a:pt x="2362" y="237"/>
                  </a:lnTo>
                  <a:lnTo>
                    <a:pt x="2273" y="221"/>
                  </a:lnTo>
                  <a:lnTo>
                    <a:pt x="2182" y="211"/>
                  </a:lnTo>
                  <a:lnTo>
                    <a:pt x="2089" y="207"/>
                  </a:lnTo>
                  <a:close/>
                  <a:moveTo>
                    <a:pt x="2089" y="0"/>
                  </a:moveTo>
                  <a:lnTo>
                    <a:pt x="2189" y="3"/>
                  </a:lnTo>
                  <a:lnTo>
                    <a:pt x="2286" y="13"/>
                  </a:lnTo>
                  <a:lnTo>
                    <a:pt x="2382" y="30"/>
                  </a:lnTo>
                  <a:lnTo>
                    <a:pt x="2475" y="52"/>
                  </a:lnTo>
                  <a:lnTo>
                    <a:pt x="2566" y="81"/>
                  </a:lnTo>
                  <a:lnTo>
                    <a:pt x="2654" y="115"/>
                  </a:lnTo>
                  <a:lnTo>
                    <a:pt x="2739" y="153"/>
                  </a:lnTo>
                  <a:lnTo>
                    <a:pt x="2822" y="199"/>
                  </a:lnTo>
                  <a:lnTo>
                    <a:pt x="2901" y="248"/>
                  </a:lnTo>
                  <a:lnTo>
                    <a:pt x="2976" y="303"/>
                  </a:lnTo>
                  <a:lnTo>
                    <a:pt x="3048" y="363"/>
                  </a:lnTo>
                  <a:lnTo>
                    <a:pt x="3116" y="426"/>
                  </a:lnTo>
                  <a:lnTo>
                    <a:pt x="3179" y="494"/>
                  </a:lnTo>
                  <a:lnTo>
                    <a:pt x="3239" y="566"/>
                  </a:lnTo>
                  <a:lnTo>
                    <a:pt x="3294" y="641"/>
                  </a:lnTo>
                  <a:lnTo>
                    <a:pt x="3343" y="720"/>
                  </a:lnTo>
                  <a:lnTo>
                    <a:pt x="3389" y="803"/>
                  </a:lnTo>
                  <a:lnTo>
                    <a:pt x="3427" y="888"/>
                  </a:lnTo>
                  <a:lnTo>
                    <a:pt x="3462" y="976"/>
                  </a:lnTo>
                  <a:lnTo>
                    <a:pt x="3490" y="1067"/>
                  </a:lnTo>
                  <a:lnTo>
                    <a:pt x="3512" y="1160"/>
                  </a:lnTo>
                  <a:lnTo>
                    <a:pt x="3529" y="1256"/>
                  </a:lnTo>
                  <a:lnTo>
                    <a:pt x="3539" y="1353"/>
                  </a:lnTo>
                  <a:lnTo>
                    <a:pt x="3542" y="1453"/>
                  </a:lnTo>
                  <a:lnTo>
                    <a:pt x="3539" y="1552"/>
                  </a:lnTo>
                  <a:lnTo>
                    <a:pt x="3529" y="1650"/>
                  </a:lnTo>
                  <a:lnTo>
                    <a:pt x="3512" y="1745"/>
                  </a:lnTo>
                  <a:lnTo>
                    <a:pt x="3490" y="1839"/>
                  </a:lnTo>
                  <a:lnTo>
                    <a:pt x="3462" y="1930"/>
                  </a:lnTo>
                  <a:lnTo>
                    <a:pt x="3427" y="2018"/>
                  </a:lnTo>
                  <a:lnTo>
                    <a:pt x="3389" y="2103"/>
                  </a:lnTo>
                  <a:lnTo>
                    <a:pt x="3343" y="2185"/>
                  </a:lnTo>
                  <a:lnTo>
                    <a:pt x="3294" y="2265"/>
                  </a:lnTo>
                  <a:lnTo>
                    <a:pt x="3239" y="2340"/>
                  </a:lnTo>
                  <a:lnTo>
                    <a:pt x="3179" y="2412"/>
                  </a:lnTo>
                  <a:lnTo>
                    <a:pt x="3116" y="2479"/>
                  </a:lnTo>
                  <a:lnTo>
                    <a:pt x="3048" y="2543"/>
                  </a:lnTo>
                  <a:lnTo>
                    <a:pt x="2976" y="2603"/>
                  </a:lnTo>
                  <a:lnTo>
                    <a:pt x="2901" y="2658"/>
                  </a:lnTo>
                  <a:lnTo>
                    <a:pt x="2822" y="2707"/>
                  </a:lnTo>
                  <a:lnTo>
                    <a:pt x="2739" y="2752"/>
                  </a:lnTo>
                  <a:lnTo>
                    <a:pt x="2654" y="2791"/>
                  </a:lnTo>
                  <a:lnTo>
                    <a:pt x="2566" y="2825"/>
                  </a:lnTo>
                  <a:lnTo>
                    <a:pt x="2475" y="2854"/>
                  </a:lnTo>
                  <a:lnTo>
                    <a:pt x="2382" y="2875"/>
                  </a:lnTo>
                  <a:lnTo>
                    <a:pt x="2286" y="2893"/>
                  </a:lnTo>
                  <a:lnTo>
                    <a:pt x="2189" y="2902"/>
                  </a:lnTo>
                  <a:lnTo>
                    <a:pt x="2089" y="2906"/>
                  </a:lnTo>
                  <a:lnTo>
                    <a:pt x="1994" y="2902"/>
                  </a:lnTo>
                  <a:lnTo>
                    <a:pt x="1900" y="2894"/>
                  </a:lnTo>
                  <a:lnTo>
                    <a:pt x="1809" y="2879"/>
                  </a:lnTo>
                  <a:lnTo>
                    <a:pt x="1718" y="2857"/>
                  </a:lnTo>
                  <a:lnTo>
                    <a:pt x="1631" y="2831"/>
                  </a:lnTo>
                  <a:lnTo>
                    <a:pt x="1546" y="2800"/>
                  </a:lnTo>
                  <a:lnTo>
                    <a:pt x="1463" y="2764"/>
                  </a:lnTo>
                  <a:lnTo>
                    <a:pt x="1384" y="2722"/>
                  </a:lnTo>
                  <a:lnTo>
                    <a:pt x="1306" y="2676"/>
                  </a:lnTo>
                  <a:lnTo>
                    <a:pt x="470" y="3512"/>
                  </a:lnTo>
                  <a:lnTo>
                    <a:pt x="454" y="3525"/>
                  </a:lnTo>
                  <a:lnTo>
                    <a:pt x="436" y="3534"/>
                  </a:lnTo>
                  <a:lnTo>
                    <a:pt x="418" y="3540"/>
                  </a:lnTo>
                  <a:lnTo>
                    <a:pt x="397" y="3542"/>
                  </a:lnTo>
                  <a:lnTo>
                    <a:pt x="378" y="3540"/>
                  </a:lnTo>
                  <a:lnTo>
                    <a:pt x="358" y="3534"/>
                  </a:lnTo>
                  <a:lnTo>
                    <a:pt x="340" y="3525"/>
                  </a:lnTo>
                  <a:lnTo>
                    <a:pt x="324" y="3512"/>
                  </a:lnTo>
                  <a:lnTo>
                    <a:pt x="30" y="3218"/>
                  </a:lnTo>
                  <a:lnTo>
                    <a:pt x="17" y="3203"/>
                  </a:lnTo>
                  <a:lnTo>
                    <a:pt x="8" y="3185"/>
                  </a:lnTo>
                  <a:lnTo>
                    <a:pt x="2" y="3165"/>
                  </a:lnTo>
                  <a:lnTo>
                    <a:pt x="0" y="3145"/>
                  </a:lnTo>
                  <a:lnTo>
                    <a:pt x="2" y="3124"/>
                  </a:lnTo>
                  <a:lnTo>
                    <a:pt x="8" y="3105"/>
                  </a:lnTo>
                  <a:lnTo>
                    <a:pt x="17" y="3087"/>
                  </a:lnTo>
                  <a:lnTo>
                    <a:pt x="30" y="3072"/>
                  </a:lnTo>
                  <a:lnTo>
                    <a:pt x="866" y="2236"/>
                  </a:lnTo>
                  <a:lnTo>
                    <a:pt x="820" y="2158"/>
                  </a:lnTo>
                  <a:lnTo>
                    <a:pt x="778" y="2079"/>
                  </a:lnTo>
                  <a:lnTo>
                    <a:pt x="742" y="1996"/>
                  </a:lnTo>
                  <a:lnTo>
                    <a:pt x="711" y="1911"/>
                  </a:lnTo>
                  <a:lnTo>
                    <a:pt x="685" y="1824"/>
                  </a:lnTo>
                  <a:lnTo>
                    <a:pt x="663" y="1733"/>
                  </a:lnTo>
                  <a:lnTo>
                    <a:pt x="648" y="1642"/>
                  </a:lnTo>
                  <a:lnTo>
                    <a:pt x="640" y="1548"/>
                  </a:lnTo>
                  <a:lnTo>
                    <a:pt x="636" y="1453"/>
                  </a:lnTo>
                  <a:lnTo>
                    <a:pt x="640" y="1353"/>
                  </a:lnTo>
                  <a:lnTo>
                    <a:pt x="649" y="1256"/>
                  </a:lnTo>
                  <a:lnTo>
                    <a:pt x="667" y="1160"/>
                  </a:lnTo>
                  <a:lnTo>
                    <a:pt x="688" y="1067"/>
                  </a:lnTo>
                  <a:lnTo>
                    <a:pt x="717" y="976"/>
                  </a:lnTo>
                  <a:lnTo>
                    <a:pt x="751" y="888"/>
                  </a:lnTo>
                  <a:lnTo>
                    <a:pt x="790" y="803"/>
                  </a:lnTo>
                  <a:lnTo>
                    <a:pt x="835" y="720"/>
                  </a:lnTo>
                  <a:lnTo>
                    <a:pt x="884" y="641"/>
                  </a:lnTo>
                  <a:lnTo>
                    <a:pt x="939" y="566"/>
                  </a:lnTo>
                  <a:lnTo>
                    <a:pt x="999" y="494"/>
                  </a:lnTo>
                  <a:lnTo>
                    <a:pt x="1063" y="426"/>
                  </a:lnTo>
                  <a:lnTo>
                    <a:pt x="1130" y="363"/>
                  </a:lnTo>
                  <a:lnTo>
                    <a:pt x="1202" y="303"/>
                  </a:lnTo>
                  <a:lnTo>
                    <a:pt x="1277" y="248"/>
                  </a:lnTo>
                  <a:lnTo>
                    <a:pt x="1357" y="199"/>
                  </a:lnTo>
                  <a:lnTo>
                    <a:pt x="1439" y="153"/>
                  </a:lnTo>
                  <a:lnTo>
                    <a:pt x="1524" y="115"/>
                  </a:lnTo>
                  <a:lnTo>
                    <a:pt x="1612" y="81"/>
                  </a:lnTo>
                  <a:lnTo>
                    <a:pt x="1703" y="52"/>
                  </a:lnTo>
                  <a:lnTo>
                    <a:pt x="1797" y="30"/>
                  </a:lnTo>
                  <a:lnTo>
                    <a:pt x="1892" y="13"/>
                  </a:lnTo>
                  <a:lnTo>
                    <a:pt x="1990" y="3"/>
                  </a:lnTo>
                  <a:lnTo>
                    <a:pt x="20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19" name="Freeform 74"/>
            <p:cNvSpPr>
              <a:spLocks noEditPoints="1"/>
            </p:cNvSpPr>
            <p:nvPr/>
          </p:nvSpPr>
          <p:spPr bwMode="auto">
            <a:xfrm>
              <a:off x="8577263" y="388938"/>
              <a:ext cx="298450" cy="298450"/>
            </a:xfrm>
            <a:custGeom>
              <a:avLst/>
              <a:gdLst>
                <a:gd name="T0" fmla="*/ 889 w 2075"/>
                <a:gd name="T1" fmla="*/ 221 h 2075"/>
                <a:gd name="T2" fmla="*/ 681 w 2075"/>
                <a:gd name="T3" fmla="*/ 288 h 2075"/>
                <a:gd name="T4" fmla="*/ 502 w 2075"/>
                <a:gd name="T5" fmla="*/ 403 h 2075"/>
                <a:gd name="T6" fmla="*/ 359 w 2075"/>
                <a:gd name="T7" fmla="*/ 560 h 2075"/>
                <a:gd name="T8" fmla="*/ 260 w 2075"/>
                <a:gd name="T9" fmla="*/ 748 h 2075"/>
                <a:gd name="T10" fmla="*/ 210 w 2075"/>
                <a:gd name="T11" fmla="*/ 962 h 2075"/>
                <a:gd name="T12" fmla="*/ 221 w 2075"/>
                <a:gd name="T13" fmla="*/ 1186 h 2075"/>
                <a:gd name="T14" fmla="*/ 288 w 2075"/>
                <a:gd name="T15" fmla="*/ 1394 h 2075"/>
                <a:gd name="T16" fmla="*/ 402 w 2075"/>
                <a:gd name="T17" fmla="*/ 1573 h 2075"/>
                <a:gd name="T18" fmla="*/ 559 w 2075"/>
                <a:gd name="T19" fmla="*/ 1716 h 2075"/>
                <a:gd name="T20" fmla="*/ 748 w 2075"/>
                <a:gd name="T21" fmla="*/ 1815 h 2075"/>
                <a:gd name="T22" fmla="*/ 962 w 2075"/>
                <a:gd name="T23" fmla="*/ 1865 h 2075"/>
                <a:gd name="T24" fmla="*/ 1186 w 2075"/>
                <a:gd name="T25" fmla="*/ 1854 h 2075"/>
                <a:gd name="T26" fmla="*/ 1393 w 2075"/>
                <a:gd name="T27" fmla="*/ 1787 h 2075"/>
                <a:gd name="T28" fmla="*/ 1572 w 2075"/>
                <a:gd name="T29" fmla="*/ 1673 h 2075"/>
                <a:gd name="T30" fmla="*/ 1715 w 2075"/>
                <a:gd name="T31" fmla="*/ 1516 h 2075"/>
                <a:gd name="T32" fmla="*/ 1815 w 2075"/>
                <a:gd name="T33" fmla="*/ 1327 h 2075"/>
                <a:gd name="T34" fmla="*/ 1864 w 2075"/>
                <a:gd name="T35" fmla="*/ 1113 h 2075"/>
                <a:gd name="T36" fmla="*/ 1854 w 2075"/>
                <a:gd name="T37" fmla="*/ 889 h 2075"/>
                <a:gd name="T38" fmla="*/ 1787 w 2075"/>
                <a:gd name="T39" fmla="*/ 682 h 2075"/>
                <a:gd name="T40" fmla="*/ 1672 w 2075"/>
                <a:gd name="T41" fmla="*/ 503 h 2075"/>
                <a:gd name="T42" fmla="*/ 1515 w 2075"/>
                <a:gd name="T43" fmla="*/ 360 h 2075"/>
                <a:gd name="T44" fmla="*/ 1327 w 2075"/>
                <a:gd name="T45" fmla="*/ 260 h 2075"/>
                <a:gd name="T46" fmla="*/ 1113 w 2075"/>
                <a:gd name="T47" fmla="*/ 211 h 2075"/>
                <a:gd name="T48" fmla="*/ 1123 w 2075"/>
                <a:gd name="T49" fmla="*/ 4 h 2075"/>
                <a:gd name="T50" fmla="*/ 1365 w 2075"/>
                <a:gd name="T51" fmla="*/ 53 h 2075"/>
                <a:gd name="T52" fmla="*/ 1583 w 2075"/>
                <a:gd name="T53" fmla="*/ 156 h 2075"/>
                <a:gd name="T54" fmla="*/ 1771 w 2075"/>
                <a:gd name="T55" fmla="*/ 304 h 2075"/>
                <a:gd name="T56" fmla="*/ 1919 w 2075"/>
                <a:gd name="T57" fmla="*/ 492 h 2075"/>
                <a:gd name="T58" fmla="*/ 2022 w 2075"/>
                <a:gd name="T59" fmla="*/ 710 h 2075"/>
                <a:gd name="T60" fmla="*/ 2071 w 2075"/>
                <a:gd name="T61" fmla="*/ 952 h 2075"/>
                <a:gd name="T62" fmla="*/ 2062 w 2075"/>
                <a:gd name="T63" fmla="*/ 1206 h 2075"/>
                <a:gd name="T64" fmla="*/ 1993 w 2075"/>
                <a:gd name="T65" fmla="*/ 1441 h 2075"/>
                <a:gd name="T66" fmla="*/ 1875 w 2075"/>
                <a:gd name="T67" fmla="*/ 1650 h 2075"/>
                <a:gd name="T68" fmla="*/ 1712 w 2075"/>
                <a:gd name="T69" fmla="*/ 1825 h 2075"/>
                <a:gd name="T70" fmla="*/ 1513 w 2075"/>
                <a:gd name="T71" fmla="*/ 1959 h 2075"/>
                <a:gd name="T72" fmla="*/ 1287 w 2075"/>
                <a:gd name="T73" fmla="*/ 2045 h 2075"/>
                <a:gd name="T74" fmla="*/ 1037 w 2075"/>
                <a:gd name="T75" fmla="*/ 2075 h 2075"/>
                <a:gd name="T76" fmla="*/ 788 w 2075"/>
                <a:gd name="T77" fmla="*/ 2045 h 2075"/>
                <a:gd name="T78" fmla="*/ 561 w 2075"/>
                <a:gd name="T79" fmla="*/ 1959 h 2075"/>
                <a:gd name="T80" fmla="*/ 363 w 2075"/>
                <a:gd name="T81" fmla="*/ 1825 h 2075"/>
                <a:gd name="T82" fmla="*/ 200 w 2075"/>
                <a:gd name="T83" fmla="*/ 1650 h 2075"/>
                <a:gd name="T84" fmla="*/ 81 w 2075"/>
                <a:gd name="T85" fmla="*/ 1441 h 2075"/>
                <a:gd name="T86" fmla="*/ 13 w 2075"/>
                <a:gd name="T87" fmla="*/ 1206 h 2075"/>
                <a:gd name="T88" fmla="*/ 3 w 2075"/>
                <a:gd name="T89" fmla="*/ 952 h 2075"/>
                <a:gd name="T90" fmla="*/ 52 w 2075"/>
                <a:gd name="T91" fmla="*/ 710 h 2075"/>
                <a:gd name="T92" fmla="*/ 156 w 2075"/>
                <a:gd name="T93" fmla="*/ 492 h 2075"/>
                <a:gd name="T94" fmla="*/ 304 w 2075"/>
                <a:gd name="T95" fmla="*/ 304 h 2075"/>
                <a:gd name="T96" fmla="*/ 491 w 2075"/>
                <a:gd name="T97" fmla="*/ 156 h 2075"/>
                <a:gd name="T98" fmla="*/ 709 w 2075"/>
                <a:gd name="T99" fmla="*/ 53 h 2075"/>
                <a:gd name="T100" fmla="*/ 952 w 2075"/>
                <a:gd name="T101" fmla="*/ 4 h 2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75" h="2075">
                  <a:moveTo>
                    <a:pt x="1037" y="208"/>
                  </a:moveTo>
                  <a:lnTo>
                    <a:pt x="962" y="211"/>
                  </a:lnTo>
                  <a:lnTo>
                    <a:pt x="889" y="221"/>
                  </a:lnTo>
                  <a:lnTo>
                    <a:pt x="817" y="238"/>
                  </a:lnTo>
                  <a:lnTo>
                    <a:pt x="748" y="260"/>
                  </a:lnTo>
                  <a:lnTo>
                    <a:pt x="681" y="288"/>
                  </a:lnTo>
                  <a:lnTo>
                    <a:pt x="618" y="321"/>
                  </a:lnTo>
                  <a:lnTo>
                    <a:pt x="559" y="360"/>
                  </a:lnTo>
                  <a:lnTo>
                    <a:pt x="502" y="403"/>
                  </a:lnTo>
                  <a:lnTo>
                    <a:pt x="451" y="451"/>
                  </a:lnTo>
                  <a:lnTo>
                    <a:pt x="402" y="503"/>
                  </a:lnTo>
                  <a:lnTo>
                    <a:pt x="359" y="560"/>
                  </a:lnTo>
                  <a:lnTo>
                    <a:pt x="321" y="619"/>
                  </a:lnTo>
                  <a:lnTo>
                    <a:pt x="288" y="682"/>
                  </a:lnTo>
                  <a:lnTo>
                    <a:pt x="260" y="748"/>
                  </a:lnTo>
                  <a:lnTo>
                    <a:pt x="237" y="817"/>
                  </a:lnTo>
                  <a:lnTo>
                    <a:pt x="221" y="889"/>
                  </a:lnTo>
                  <a:lnTo>
                    <a:pt x="210" y="962"/>
                  </a:lnTo>
                  <a:lnTo>
                    <a:pt x="207" y="1038"/>
                  </a:lnTo>
                  <a:lnTo>
                    <a:pt x="210" y="1113"/>
                  </a:lnTo>
                  <a:lnTo>
                    <a:pt x="221" y="1186"/>
                  </a:lnTo>
                  <a:lnTo>
                    <a:pt x="237" y="1258"/>
                  </a:lnTo>
                  <a:lnTo>
                    <a:pt x="260" y="1327"/>
                  </a:lnTo>
                  <a:lnTo>
                    <a:pt x="288" y="1394"/>
                  </a:lnTo>
                  <a:lnTo>
                    <a:pt x="321" y="1457"/>
                  </a:lnTo>
                  <a:lnTo>
                    <a:pt x="359" y="1516"/>
                  </a:lnTo>
                  <a:lnTo>
                    <a:pt x="402" y="1573"/>
                  </a:lnTo>
                  <a:lnTo>
                    <a:pt x="451" y="1624"/>
                  </a:lnTo>
                  <a:lnTo>
                    <a:pt x="502" y="1673"/>
                  </a:lnTo>
                  <a:lnTo>
                    <a:pt x="559" y="1716"/>
                  </a:lnTo>
                  <a:lnTo>
                    <a:pt x="618" y="1754"/>
                  </a:lnTo>
                  <a:lnTo>
                    <a:pt x="681" y="1787"/>
                  </a:lnTo>
                  <a:lnTo>
                    <a:pt x="748" y="1815"/>
                  </a:lnTo>
                  <a:lnTo>
                    <a:pt x="817" y="1838"/>
                  </a:lnTo>
                  <a:lnTo>
                    <a:pt x="889" y="1854"/>
                  </a:lnTo>
                  <a:lnTo>
                    <a:pt x="962" y="1865"/>
                  </a:lnTo>
                  <a:lnTo>
                    <a:pt x="1037" y="1868"/>
                  </a:lnTo>
                  <a:lnTo>
                    <a:pt x="1113" y="1865"/>
                  </a:lnTo>
                  <a:lnTo>
                    <a:pt x="1186" y="1854"/>
                  </a:lnTo>
                  <a:lnTo>
                    <a:pt x="1258" y="1838"/>
                  </a:lnTo>
                  <a:lnTo>
                    <a:pt x="1327" y="1815"/>
                  </a:lnTo>
                  <a:lnTo>
                    <a:pt x="1393" y="1787"/>
                  </a:lnTo>
                  <a:lnTo>
                    <a:pt x="1456" y="1754"/>
                  </a:lnTo>
                  <a:lnTo>
                    <a:pt x="1515" y="1716"/>
                  </a:lnTo>
                  <a:lnTo>
                    <a:pt x="1572" y="1673"/>
                  </a:lnTo>
                  <a:lnTo>
                    <a:pt x="1624" y="1624"/>
                  </a:lnTo>
                  <a:lnTo>
                    <a:pt x="1672" y="1573"/>
                  </a:lnTo>
                  <a:lnTo>
                    <a:pt x="1715" y="1516"/>
                  </a:lnTo>
                  <a:lnTo>
                    <a:pt x="1754" y="1457"/>
                  </a:lnTo>
                  <a:lnTo>
                    <a:pt x="1787" y="1394"/>
                  </a:lnTo>
                  <a:lnTo>
                    <a:pt x="1815" y="1327"/>
                  </a:lnTo>
                  <a:lnTo>
                    <a:pt x="1837" y="1258"/>
                  </a:lnTo>
                  <a:lnTo>
                    <a:pt x="1854" y="1186"/>
                  </a:lnTo>
                  <a:lnTo>
                    <a:pt x="1864" y="1113"/>
                  </a:lnTo>
                  <a:lnTo>
                    <a:pt x="1867" y="1038"/>
                  </a:lnTo>
                  <a:lnTo>
                    <a:pt x="1864" y="962"/>
                  </a:lnTo>
                  <a:lnTo>
                    <a:pt x="1854" y="889"/>
                  </a:lnTo>
                  <a:lnTo>
                    <a:pt x="1837" y="817"/>
                  </a:lnTo>
                  <a:lnTo>
                    <a:pt x="1815" y="748"/>
                  </a:lnTo>
                  <a:lnTo>
                    <a:pt x="1787" y="682"/>
                  </a:lnTo>
                  <a:lnTo>
                    <a:pt x="1754" y="619"/>
                  </a:lnTo>
                  <a:lnTo>
                    <a:pt x="1715" y="560"/>
                  </a:lnTo>
                  <a:lnTo>
                    <a:pt x="1672" y="503"/>
                  </a:lnTo>
                  <a:lnTo>
                    <a:pt x="1624" y="451"/>
                  </a:lnTo>
                  <a:lnTo>
                    <a:pt x="1572" y="403"/>
                  </a:lnTo>
                  <a:lnTo>
                    <a:pt x="1515" y="360"/>
                  </a:lnTo>
                  <a:lnTo>
                    <a:pt x="1456" y="321"/>
                  </a:lnTo>
                  <a:lnTo>
                    <a:pt x="1393" y="288"/>
                  </a:lnTo>
                  <a:lnTo>
                    <a:pt x="1327" y="260"/>
                  </a:lnTo>
                  <a:lnTo>
                    <a:pt x="1258" y="238"/>
                  </a:lnTo>
                  <a:lnTo>
                    <a:pt x="1186" y="221"/>
                  </a:lnTo>
                  <a:lnTo>
                    <a:pt x="1113" y="211"/>
                  </a:lnTo>
                  <a:lnTo>
                    <a:pt x="1037" y="208"/>
                  </a:lnTo>
                  <a:close/>
                  <a:moveTo>
                    <a:pt x="1037" y="0"/>
                  </a:moveTo>
                  <a:lnTo>
                    <a:pt x="1123" y="4"/>
                  </a:lnTo>
                  <a:lnTo>
                    <a:pt x="1205" y="13"/>
                  </a:lnTo>
                  <a:lnTo>
                    <a:pt x="1287" y="30"/>
                  </a:lnTo>
                  <a:lnTo>
                    <a:pt x="1365" y="53"/>
                  </a:lnTo>
                  <a:lnTo>
                    <a:pt x="1440" y="82"/>
                  </a:lnTo>
                  <a:lnTo>
                    <a:pt x="1513" y="116"/>
                  </a:lnTo>
                  <a:lnTo>
                    <a:pt x="1583" y="156"/>
                  </a:lnTo>
                  <a:lnTo>
                    <a:pt x="1650" y="200"/>
                  </a:lnTo>
                  <a:lnTo>
                    <a:pt x="1712" y="250"/>
                  </a:lnTo>
                  <a:lnTo>
                    <a:pt x="1771" y="304"/>
                  </a:lnTo>
                  <a:lnTo>
                    <a:pt x="1825" y="363"/>
                  </a:lnTo>
                  <a:lnTo>
                    <a:pt x="1875" y="425"/>
                  </a:lnTo>
                  <a:lnTo>
                    <a:pt x="1919" y="492"/>
                  </a:lnTo>
                  <a:lnTo>
                    <a:pt x="1959" y="562"/>
                  </a:lnTo>
                  <a:lnTo>
                    <a:pt x="1993" y="635"/>
                  </a:lnTo>
                  <a:lnTo>
                    <a:pt x="2022" y="710"/>
                  </a:lnTo>
                  <a:lnTo>
                    <a:pt x="2045" y="788"/>
                  </a:lnTo>
                  <a:lnTo>
                    <a:pt x="2062" y="870"/>
                  </a:lnTo>
                  <a:lnTo>
                    <a:pt x="2071" y="952"/>
                  </a:lnTo>
                  <a:lnTo>
                    <a:pt x="2075" y="1038"/>
                  </a:lnTo>
                  <a:lnTo>
                    <a:pt x="2071" y="1123"/>
                  </a:lnTo>
                  <a:lnTo>
                    <a:pt x="2062" y="1206"/>
                  </a:lnTo>
                  <a:lnTo>
                    <a:pt x="2045" y="1287"/>
                  </a:lnTo>
                  <a:lnTo>
                    <a:pt x="2022" y="1366"/>
                  </a:lnTo>
                  <a:lnTo>
                    <a:pt x="1993" y="1441"/>
                  </a:lnTo>
                  <a:lnTo>
                    <a:pt x="1959" y="1514"/>
                  </a:lnTo>
                  <a:lnTo>
                    <a:pt x="1919" y="1584"/>
                  </a:lnTo>
                  <a:lnTo>
                    <a:pt x="1875" y="1650"/>
                  </a:lnTo>
                  <a:lnTo>
                    <a:pt x="1825" y="1712"/>
                  </a:lnTo>
                  <a:lnTo>
                    <a:pt x="1771" y="1771"/>
                  </a:lnTo>
                  <a:lnTo>
                    <a:pt x="1712" y="1825"/>
                  </a:lnTo>
                  <a:lnTo>
                    <a:pt x="1650" y="1875"/>
                  </a:lnTo>
                  <a:lnTo>
                    <a:pt x="1583" y="1920"/>
                  </a:lnTo>
                  <a:lnTo>
                    <a:pt x="1513" y="1959"/>
                  </a:lnTo>
                  <a:lnTo>
                    <a:pt x="1440" y="1994"/>
                  </a:lnTo>
                  <a:lnTo>
                    <a:pt x="1365" y="2023"/>
                  </a:lnTo>
                  <a:lnTo>
                    <a:pt x="1287" y="2045"/>
                  </a:lnTo>
                  <a:lnTo>
                    <a:pt x="1205" y="2062"/>
                  </a:lnTo>
                  <a:lnTo>
                    <a:pt x="1123" y="2072"/>
                  </a:lnTo>
                  <a:lnTo>
                    <a:pt x="1037" y="2075"/>
                  </a:lnTo>
                  <a:lnTo>
                    <a:pt x="952" y="2072"/>
                  </a:lnTo>
                  <a:lnTo>
                    <a:pt x="869" y="2062"/>
                  </a:lnTo>
                  <a:lnTo>
                    <a:pt x="788" y="2045"/>
                  </a:lnTo>
                  <a:lnTo>
                    <a:pt x="709" y="2023"/>
                  </a:lnTo>
                  <a:lnTo>
                    <a:pt x="634" y="1994"/>
                  </a:lnTo>
                  <a:lnTo>
                    <a:pt x="561" y="1959"/>
                  </a:lnTo>
                  <a:lnTo>
                    <a:pt x="491" y="1920"/>
                  </a:lnTo>
                  <a:lnTo>
                    <a:pt x="425" y="1875"/>
                  </a:lnTo>
                  <a:lnTo>
                    <a:pt x="363" y="1825"/>
                  </a:lnTo>
                  <a:lnTo>
                    <a:pt x="304" y="1771"/>
                  </a:lnTo>
                  <a:lnTo>
                    <a:pt x="250" y="1712"/>
                  </a:lnTo>
                  <a:lnTo>
                    <a:pt x="200" y="1650"/>
                  </a:lnTo>
                  <a:lnTo>
                    <a:pt x="156" y="1584"/>
                  </a:lnTo>
                  <a:lnTo>
                    <a:pt x="116" y="1514"/>
                  </a:lnTo>
                  <a:lnTo>
                    <a:pt x="81" y="1441"/>
                  </a:lnTo>
                  <a:lnTo>
                    <a:pt x="52" y="1366"/>
                  </a:lnTo>
                  <a:lnTo>
                    <a:pt x="30" y="1287"/>
                  </a:lnTo>
                  <a:lnTo>
                    <a:pt x="13" y="1206"/>
                  </a:lnTo>
                  <a:lnTo>
                    <a:pt x="3" y="1123"/>
                  </a:lnTo>
                  <a:lnTo>
                    <a:pt x="0" y="1038"/>
                  </a:lnTo>
                  <a:lnTo>
                    <a:pt x="3" y="952"/>
                  </a:lnTo>
                  <a:lnTo>
                    <a:pt x="13" y="870"/>
                  </a:lnTo>
                  <a:lnTo>
                    <a:pt x="30" y="788"/>
                  </a:lnTo>
                  <a:lnTo>
                    <a:pt x="52" y="710"/>
                  </a:lnTo>
                  <a:lnTo>
                    <a:pt x="81" y="635"/>
                  </a:lnTo>
                  <a:lnTo>
                    <a:pt x="116" y="562"/>
                  </a:lnTo>
                  <a:lnTo>
                    <a:pt x="156" y="492"/>
                  </a:lnTo>
                  <a:lnTo>
                    <a:pt x="200" y="425"/>
                  </a:lnTo>
                  <a:lnTo>
                    <a:pt x="250" y="363"/>
                  </a:lnTo>
                  <a:lnTo>
                    <a:pt x="304" y="304"/>
                  </a:lnTo>
                  <a:lnTo>
                    <a:pt x="363" y="250"/>
                  </a:lnTo>
                  <a:lnTo>
                    <a:pt x="425" y="200"/>
                  </a:lnTo>
                  <a:lnTo>
                    <a:pt x="491" y="156"/>
                  </a:lnTo>
                  <a:lnTo>
                    <a:pt x="561" y="116"/>
                  </a:lnTo>
                  <a:lnTo>
                    <a:pt x="634" y="82"/>
                  </a:lnTo>
                  <a:lnTo>
                    <a:pt x="709" y="53"/>
                  </a:lnTo>
                  <a:lnTo>
                    <a:pt x="788" y="30"/>
                  </a:lnTo>
                  <a:lnTo>
                    <a:pt x="869" y="13"/>
                  </a:lnTo>
                  <a:lnTo>
                    <a:pt x="952" y="4"/>
                  </a:lnTo>
                  <a:lnTo>
                    <a:pt x="10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20" name="Freeform 75"/>
            <p:cNvSpPr>
              <a:spLocks/>
            </p:cNvSpPr>
            <p:nvPr/>
          </p:nvSpPr>
          <p:spPr bwMode="auto">
            <a:xfrm>
              <a:off x="8651876" y="493713"/>
              <a:ext cx="149225" cy="104775"/>
            </a:xfrm>
            <a:custGeom>
              <a:avLst/>
              <a:gdLst>
                <a:gd name="T0" fmla="*/ 922 w 1036"/>
                <a:gd name="T1" fmla="*/ 0 h 726"/>
                <a:gd name="T2" fmla="*/ 945 w 1036"/>
                <a:gd name="T3" fmla="*/ 0 h 726"/>
                <a:gd name="T4" fmla="*/ 967 w 1036"/>
                <a:gd name="T5" fmla="*/ 5 h 726"/>
                <a:gd name="T6" fmla="*/ 988 w 1036"/>
                <a:gd name="T7" fmla="*/ 15 h 726"/>
                <a:gd name="T8" fmla="*/ 1007 w 1036"/>
                <a:gd name="T9" fmla="*/ 30 h 726"/>
                <a:gd name="T10" fmla="*/ 1021 w 1036"/>
                <a:gd name="T11" fmla="*/ 48 h 726"/>
                <a:gd name="T12" fmla="*/ 1032 w 1036"/>
                <a:gd name="T13" fmla="*/ 70 h 726"/>
                <a:gd name="T14" fmla="*/ 1036 w 1036"/>
                <a:gd name="T15" fmla="*/ 92 h 726"/>
                <a:gd name="T16" fmla="*/ 1036 w 1036"/>
                <a:gd name="T17" fmla="*/ 115 h 726"/>
                <a:gd name="T18" fmla="*/ 1032 w 1036"/>
                <a:gd name="T19" fmla="*/ 137 h 726"/>
                <a:gd name="T20" fmla="*/ 1021 w 1036"/>
                <a:gd name="T21" fmla="*/ 158 h 726"/>
                <a:gd name="T22" fmla="*/ 1007 w 1036"/>
                <a:gd name="T23" fmla="*/ 177 h 726"/>
                <a:gd name="T24" fmla="*/ 488 w 1036"/>
                <a:gd name="T25" fmla="*/ 696 h 726"/>
                <a:gd name="T26" fmla="*/ 469 w 1036"/>
                <a:gd name="T27" fmla="*/ 711 h 726"/>
                <a:gd name="T28" fmla="*/ 448 w 1036"/>
                <a:gd name="T29" fmla="*/ 720 h 726"/>
                <a:gd name="T30" fmla="*/ 425 w 1036"/>
                <a:gd name="T31" fmla="*/ 726 h 726"/>
                <a:gd name="T32" fmla="*/ 403 w 1036"/>
                <a:gd name="T33" fmla="*/ 726 h 726"/>
                <a:gd name="T34" fmla="*/ 380 w 1036"/>
                <a:gd name="T35" fmla="*/ 720 h 726"/>
                <a:gd name="T36" fmla="*/ 360 w 1036"/>
                <a:gd name="T37" fmla="*/ 711 h 726"/>
                <a:gd name="T38" fmla="*/ 341 w 1036"/>
                <a:gd name="T39" fmla="*/ 696 h 726"/>
                <a:gd name="T40" fmla="*/ 29 w 1036"/>
                <a:gd name="T41" fmla="*/ 384 h 726"/>
                <a:gd name="T42" fmla="*/ 15 w 1036"/>
                <a:gd name="T43" fmla="*/ 365 h 726"/>
                <a:gd name="T44" fmla="*/ 5 w 1036"/>
                <a:gd name="T45" fmla="*/ 345 h 726"/>
                <a:gd name="T46" fmla="*/ 0 w 1036"/>
                <a:gd name="T47" fmla="*/ 322 h 726"/>
                <a:gd name="T48" fmla="*/ 0 w 1036"/>
                <a:gd name="T49" fmla="*/ 299 h 726"/>
                <a:gd name="T50" fmla="*/ 5 w 1036"/>
                <a:gd name="T51" fmla="*/ 277 h 726"/>
                <a:gd name="T52" fmla="*/ 15 w 1036"/>
                <a:gd name="T53" fmla="*/ 257 h 726"/>
                <a:gd name="T54" fmla="*/ 29 w 1036"/>
                <a:gd name="T55" fmla="*/ 237 h 726"/>
                <a:gd name="T56" fmla="*/ 49 w 1036"/>
                <a:gd name="T57" fmla="*/ 222 h 726"/>
                <a:gd name="T58" fmla="*/ 69 w 1036"/>
                <a:gd name="T59" fmla="*/ 213 h 726"/>
                <a:gd name="T60" fmla="*/ 92 w 1036"/>
                <a:gd name="T61" fmla="*/ 207 h 726"/>
                <a:gd name="T62" fmla="*/ 114 w 1036"/>
                <a:gd name="T63" fmla="*/ 207 h 726"/>
                <a:gd name="T64" fmla="*/ 137 w 1036"/>
                <a:gd name="T65" fmla="*/ 213 h 726"/>
                <a:gd name="T66" fmla="*/ 158 w 1036"/>
                <a:gd name="T67" fmla="*/ 222 h 726"/>
                <a:gd name="T68" fmla="*/ 176 w 1036"/>
                <a:gd name="T69" fmla="*/ 237 h 726"/>
                <a:gd name="T70" fmla="*/ 415 w 1036"/>
                <a:gd name="T71" fmla="*/ 476 h 726"/>
                <a:gd name="T72" fmla="*/ 860 w 1036"/>
                <a:gd name="T73" fmla="*/ 30 h 726"/>
                <a:gd name="T74" fmla="*/ 878 w 1036"/>
                <a:gd name="T75" fmla="*/ 15 h 726"/>
                <a:gd name="T76" fmla="*/ 900 w 1036"/>
                <a:gd name="T77" fmla="*/ 5 h 726"/>
                <a:gd name="T78" fmla="*/ 922 w 1036"/>
                <a:gd name="T7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36" h="726">
                  <a:moveTo>
                    <a:pt x="922" y="0"/>
                  </a:moveTo>
                  <a:lnTo>
                    <a:pt x="945" y="0"/>
                  </a:lnTo>
                  <a:lnTo>
                    <a:pt x="967" y="5"/>
                  </a:lnTo>
                  <a:lnTo>
                    <a:pt x="988" y="15"/>
                  </a:lnTo>
                  <a:lnTo>
                    <a:pt x="1007" y="30"/>
                  </a:lnTo>
                  <a:lnTo>
                    <a:pt x="1021" y="48"/>
                  </a:lnTo>
                  <a:lnTo>
                    <a:pt x="1032" y="70"/>
                  </a:lnTo>
                  <a:lnTo>
                    <a:pt x="1036" y="92"/>
                  </a:lnTo>
                  <a:lnTo>
                    <a:pt x="1036" y="115"/>
                  </a:lnTo>
                  <a:lnTo>
                    <a:pt x="1032" y="137"/>
                  </a:lnTo>
                  <a:lnTo>
                    <a:pt x="1021" y="158"/>
                  </a:lnTo>
                  <a:lnTo>
                    <a:pt x="1007" y="177"/>
                  </a:lnTo>
                  <a:lnTo>
                    <a:pt x="488" y="696"/>
                  </a:lnTo>
                  <a:lnTo>
                    <a:pt x="469" y="711"/>
                  </a:lnTo>
                  <a:lnTo>
                    <a:pt x="448" y="720"/>
                  </a:lnTo>
                  <a:lnTo>
                    <a:pt x="425" y="726"/>
                  </a:lnTo>
                  <a:lnTo>
                    <a:pt x="403" y="726"/>
                  </a:lnTo>
                  <a:lnTo>
                    <a:pt x="380" y="720"/>
                  </a:lnTo>
                  <a:lnTo>
                    <a:pt x="360" y="711"/>
                  </a:lnTo>
                  <a:lnTo>
                    <a:pt x="341" y="696"/>
                  </a:lnTo>
                  <a:lnTo>
                    <a:pt x="29" y="384"/>
                  </a:lnTo>
                  <a:lnTo>
                    <a:pt x="15" y="365"/>
                  </a:lnTo>
                  <a:lnTo>
                    <a:pt x="5" y="345"/>
                  </a:lnTo>
                  <a:lnTo>
                    <a:pt x="0" y="322"/>
                  </a:lnTo>
                  <a:lnTo>
                    <a:pt x="0" y="299"/>
                  </a:lnTo>
                  <a:lnTo>
                    <a:pt x="5" y="277"/>
                  </a:lnTo>
                  <a:lnTo>
                    <a:pt x="15" y="257"/>
                  </a:lnTo>
                  <a:lnTo>
                    <a:pt x="29" y="237"/>
                  </a:lnTo>
                  <a:lnTo>
                    <a:pt x="49" y="222"/>
                  </a:lnTo>
                  <a:lnTo>
                    <a:pt x="69" y="213"/>
                  </a:lnTo>
                  <a:lnTo>
                    <a:pt x="92" y="207"/>
                  </a:lnTo>
                  <a:lnTo>
                    <a:pt x="114" y="207"/>
                  </a:lnTo>
                  <a:lnTo>
                    <a:pt x="137" y="213"/>
                  </a:lnTo>
                  <a:lnTo>
                    <a:pt x="158" y="222"/>
                  </a:lnTo>
                  <a:lnTo>
                    <a:pt x="176" y="237"/>
                  </a:lnTo>
                  <a:lnTo>
                    <a:pt x="415" y="476"/>
                  </a:lnTo>
                  <a:lnTo>
                    <a:pt x="860" y="30"/>
                  </a:lnTo>
                  <a:lnTo>
                    <a:pt x="878" y="15"/>
                  </a:lnTo>
                  <a:lnTo>
                    <a:pt x="900" y="5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5839351" y="2150804"/>
            <a:ext cx="123704" cy="123703"/>
            <a:chOff x="5222875" y="304800"/>
            <a:chExt cx="511175" cy="511175"/>
          </a:xfrm>
          <a:solidFill>
            <a:schemeClr val="bg1"/>
          </a:solidFill>
        </p:grpSpPr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5222875" y="304800"/>
              <a:ext cx="511175" cy="511175"/>
            </a:xfrm>
            <a:custGeom>
              <a:avLst/>
              <a:gdLst>
                <a:gd name="T0" fmla="*/ 1539 w 3542"/>
                <a:gd name="T1" fmla="*/ 643 h 3542"/>
                <a:gd name="T2" fmla="*/ 1303 w 3542"/>
                <a:gd name="T3" fmla="*/ 731 h 3542"/>
                <a:gd name="T4" fmla="*/ 1114 w 3542"/>
                <a:gd name="T5" fmla="*/ 809 h 3542"/>
                <a:gd name="T6" fmla="*/ 793 w 3542"/>
                <a:gd name="T7" fmla="*/ 1070 h 3542"/>
                <a:gd name="T8" fmla="*/ 795 w 3542"/>
                <a:gd name="T9" fmla="*/ 1182 h 3542"/>
                <a:gd name="T10" fmla="*/ 664 w 3542"/>
                <a:gd name="T11" fmla="*/ 1497 h 3542"/>
                <a:gd name="T12" fmla="*/ 584 w 3542"/>
                <a:gd name="T13" fmla="*/ 1575 h 3542"/>
                <a:gd name="T14" fmla="*/ 626 w 3542"/>
                <a:gd name="T15" fmla="*/ 1987 h 3542"/>
                <a:gd name="T16" fmla="*/ 705 w 3542"/>
                <a:gd name="T17" fmla="*/ 2176 h 3542"/>
                <a:gd name="T18" fmla="*/ 810 w 3542"/>
                <a:gd name="T19" fmla="*/ 2404 h 3542"/>
                <a:gd name="T20" fmla="*/ 757 w 3542"/>
                <a:gd name="T21" fmla="*/ 2958 h 3542"/>
                <a:gd name="T22" fmla="*/ 1160 w 3542"/>
                <a:gd name="T23" fmla="*/ 2737 h 3542"/>
                <a:gd name="T24" fmla="*/ 1432 w 3542"/>
                <a:gd name="T25" fmla="*/ 2859 h 3542"/>
                <a:gd name="T26" fmla="*/ 1567 w 3542"/>
                <a:gd name="T27" fmla="*/ 2936 h 3542"/>
                <a:gd name="T28" fmla="*/ 1975 w 3542"/>
                <a:gd name="T29" fmla="*/ 2936 h 3542"/>
                <a:gd name="T30" fmla="*/ 2110 w 3542"/>
                <a:gd name="T31" fmla="*/ 2859 h 3542"/>
                <a:gd name="T32" fmla="*/ 2382 w 3542"/>
                <a:gd name="T33" fmla="*/ 2737 h 3542"/>
                <a:gd name="T34" fmla="*/ 2785 w 3542"/>
                <a:gd name="T35" fmla="*/ 2958 h 3542"/>
                <a:gd name="T36" fmla="*/ 2732 w 3542"/>
                <a:gd name="T37" fmla="*/ 2404 h 3542"/>
                <a:gd name="T38" fmla="*/ 2837 w 3542"/>
                <a:gd name="T39" fmla="*/ 2176 h 3542"/>
                <a:gd name="T40" fmla="*/ 2916 w 3542"/>
                <a:gd name="T41" fmla="*/ 1987 h 3542"/>
                <a:gd name="T42" fmla="*/ 2958 w 3542"/>
                <a:gd name="T43" fmla="*/ 1575 h 3542"/>
                <a:gd name="T44" fmla="*/ 2878 w 3542"/>
                <a:gd name="T45" fmla="*/ 1497 h 3542"/>
                <a:gd name="T46" fmla="*/ 2747 w 3542"/>
                <a:gd name="T47" fmla="*/ 1182 h 3542"/>
                <a:gd name="T48" fmla="*/ 2749 w 3542"/>
                <a:gd name="T49" fmla="*/ 1070 h 3542"/>
                <a:gd name="T50" fmla="*/ 2428 w 3542"/>
                <a:gd name="T51" fmla="*/ 809 h 3542"/>
                <a:gd name="T52" fmla="*/ 2239 w 3542"/>
                <a:gd name="T53" fmla="*/ 731 h 3542"/>
                <a:gd name="T54" fmla="*/ 2003 w 3542"/>
                <a:gd name="T55" fmla="*/ 643 h 3542"/>
                <a:gd name="T56" fmla="*/ 1649 w 3542"/>
                <a:gd name="T57" fmla="*/ 207 h 3542"/>
                <a:gd name="T58" fmla="*/ 2045 w 3542"/>
                <a:gd name="T59" fmla="*/ 24 h 3542"/>
                <a:gd name="T60" fmla="*/ 2244 w 3542"/>
                <a:gd name="T61" fmla="*/ 510 h 3542"/>
                <a:gd name="T62" fmla="*/ 2785 w 3542"/>
                <a:gd name="T63" fmla="*/ 348 h 3542"/>
                <a:gd name="T64" fmla="*/ 3165 w 3542"/>
                <a:gd name="T65" fmla="*/ 671 h 3542"/>
                <a:gd name="T66" fmla="*/ 3189 w 3542"/>
                <a:gd name="T67" fmla="*/ 779 h 3542"/>
                <a:gd name="T68" fmla="*/ 3062 w 3542"/>
                <a:gd name="T69" fmla="*/ 1384 h 3542"/>
                <a:gd name="T70" fmla="*/ 3531 w 3542"/>
                <a:gd name="T71" fmla="*/ 1517 h 3542"/>
                <a:gd name="T72" fmla="*/ 3531 w 3542"/>
                <a:gd name="T73" fmla="*/ 2025 h 3542"/>
                <a:gd name="T74" fmla="*/ 3062 w 3542"/>
                <a:gd name="T75" fmla="*/ 2158 h 3542"/>
                <a:gd name="T76" fmla="*/ 3189 w 3542"/>
                <a:gd name="T77" fmla="*/ 2763 h 3542"/>
                <a:gd name="T78" fmla="*/ 3165 w 3542"/>
                <a:gd name="T79" fmla="*/ 2871 h 3542"/>
                <a:gd name="T80" fmla="*/ 2785 w 3542"/>
                <a:gd name="T81" fmla="*/ 3194 h 3542"/>
                <a:gd name="T82" fmla="*/ 2244 w 3542"/>
                <a:gd name="T83" fmla="*/ 3032 h 3542"/>
                <a:gd name="T84" fmla="*/ 2045 w 3542"/>
                <a:gd name="T85" fmla="*/ 3518 h 3542"/>
                <a:gd name="T86" fmla="*/ 1539 w 3542"/>
                <a:gd name="T87" fmla="*/ 3539 h 3542"/>
                <a:gd name="T88" fmla="*/ 1462 w 3542"/>
                <a:gd name="T89" fmla="*/ 3458 h 3542"/>
                <a:gd name="T90" fmla="*/ 802 w 3542"/>
                <a:gd name="T91" fmla="*/ 3178 h 3542"/>
                <a:gd name="T92" fmla="*/ 689 w 3542"/>
                <a:gd name="T93" fmla="*/ 3180 h 3542"/>
                <a:gd name="T94" fmla="*/ 347 w 3542"/>
                <a:gd name="T95" fmla="*/ 2809 h 3542"/>
                <a:gd name="T96" fmla="*/ 544 w 3542"/>
                <a:gd name="T97" fmla="*/ 2328 h 3542"/>
                <a:gd name="T98" fmla="*/ 41 w 3542"/>
                <a:gd name="T99" fmla="*/ 2061 h 3542"/>
                <a:gd name="T100" fmla="*/ 0 w 3542"/>
                <a:gd name="T101" fmla="*/ 1564 h 3542"/>
                <a:gd name="T102" fmla="*/ 60 w 3542"/>
                <a:gd name="T103" fmla="*/ 1469 h 3542"/>
                <a:gd name="T104" fmla="*/ 585 w 3542"/>
                <a:gd name="T105" fmla="*/ 1132 h 3542"/>
                <a:gd name="T106" fmla="*/ 352 w 3542"/>
                <a:gd name="T107" fmla="*/ 711 h 3542"/>
                <a:gd name="T108" fmla="*/ 711 w 3542"/>
                <a:gd name="T109" fmla="*/ 352 h 3542"/>
                <a:gd name="T110" fmla="*/ 1132 w 3542"/>
                <a:gd name="T111" fmla="*/ 585 h 3542"/>
                <a:gd name="T112" fmla="*/ 1469 w 3542"/>
                <a:gd name="T113" fmla="*/ 60 h 3542"/>
                <a:gd name="T114" fmla="*/ 1564 w 3542"/>
                <a:gd name="T115" fmla="*/ 0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42" h="3542">
                  <a:moveTo>
                    <a:pt x="1649" y="207"/>
                  </a:moveTo>
                  <a:lnTo>
                    <a:pt x="1575" y="584"/>
                  </a:lnTo>
                  <a:lnTo>
                    <a:pt x="1567" y="606"/>
                  </a:lnTo>
                  <a:lnTo>
                    <a:pt x="1555" y="626"/>
                  </a:lnTo>
                  <a:lnTo>
                    <a:pt x="1539" y="643"/>
                  </a:lnTo>
                  <a:lnTo>
                    <a:pt x="1520" y="656"/>
                  </a:lnTo>
                  <a:lnTo>
                    <a:pt x="1497" y="664"/>
                  </a:lnTo>
                  <a:lnTo>
                    <a:pt x="1432" y="683"/>
                  </a:lnTo>
                  <a:lnTo>
                    <a:pt x="1366" y="705"/>
                  </a:lnTo>
                  <a:lnTo>
                    <a:pt x="1303" y="731"/>
                  </a:lnTo>
                  <a:lnTo>
                    <a:pt x="1242" y="761"/>
                  </a:lnTo>
                  <a:lnTo>
                    <a:pt x="1182" y="795"/>
                  </a:lnTo>
                  <a:lnTo>
                    <a:pt x="1160" y="805"/>
                  </a:lnTo>
                  <a:lnTo>
                    <a:pt x="1138" y="810"/>
                  </a:lnTo>
                  <a:lnTo>
                    <a:pt x="1114" y="809"/>
                  </a:lnTo>
                  <a:lnTo>
                    <a:pt x="1092" y="804"/>
                  </a:lnTo>
                  <a:lnTo>
                    <a:pt x="1070" y="793"/>
                  </a:lnTo>
                  <a:lnTo>
                    <a:pt x="757" y="584"/>
                  </a:lnTo>
                  <a:lnTo>
                    <a:pt x="584" y="757"/>
                  </a:lnTo>
                  <a:lnTo>
                    <a:pt x="793" y="1070"/>
                  </a:lnTo>
                  <a:lnTo>
                    <a:pt x="804" y="1092"/>
                  </a:lnTo>
                  <a:lnTo>
                    <a:pt x="809" y="1114"/>
                  </a:lnTo>
                  <a:lnTo>
                    <a:pt x="810" y="1138"/>
                  </a:lnTo>
                  <a:lnTo>
                    <a:pt x="805" y="1160"/>
                  </a:lnTo>
                  <a:lnTo>
                    <a:pt x="795" y="1182"/>
                  </a:lnTo>
                  <a:lnTo>
                    <a:pt x="761" y="1242"/>
                  </a:lnTo>
                  <a:lnTo>
                    <a:pt x="731" y="1303"/>
                  </a:lnTo>
                  <a:lnTo>
                    <a:pt x="705" y="1366"/>
                  </a:lnTo>
                  <a:lnTo>
                    <a:pt x="683" y="1432"/>
                  </a:lnTo>
                  <a:lnTo>
                    <a:pt x="664" y="1497"/>
                  </a:lnTo>
                  <a:lnTo>
                    <a:pt x="656" y="1520"/>
                  </a:lnTo>
                  <a:lnTo>
                    <a:pt x="643" y="1539"/>
                  </a:lnTo>
                  <a:lnTo>
                    <a:pt x="626" y="1555"/>
                  </a:lnTo>
                  <a:lnTo>
                    <a:pt x="606" y="1567"/>
                  </a:lnTo>
                  <a:lnTo>
                    <a:pt x="584" y="1575"/>
                  </a:lnTo>
                  <a:lnTo>
                    <a:pt x="207" y="1649"/>
                  </a:lnTo>
                  <a:lnTo>
                    <a:pt x="207" y="1893"/>
                  </a:lnTo>
                  <a:lnTo>
                    <a:pt x="584" y="1967"/>
                  </a:lnTo>
                  <a:lnTo>
                    <a:pt x="606" y="1975"/>
                  </a:lnTo>
                  <a:lnTo>
                    <a:pt x="626" y="1987"/>
                  </a:lnTo>
                  <a:lnTo>
                    <a:pt x="643" y="2003"/>
                  </a:lnTo>
                  <a:lnTo>
                    <a:pt x="656" y="2022"/>
                  </a:lnTo>
                  <a:lnTo>
                    <a:pt x="664" y="2045"/>
                  </a:lnTo>
                  <a:lnTo>
                    <a:pt x="683" y="2110"/>
                  </a:lnTo>
                  <a:lnTo>
                    <a:pt x="705" y="2176"/>
                  </a:lnTo>
                  <a:lnTo>
                    <a:pt x="731" y="2239"/>
                  </a:lnTo>
                  <a:lnTo>
                    <a:pt x="761" y="2300"/>
                  </a:lnTo>
                  <a:lnTo>
                    <a:pt x="795" y="2360"/>
                  </a:lnTo>
                  <a:lnTo>
                    <a:pt x="805" y="2382"/>
                  </a:lnTo>
                  <a:lnTo>
                    <a:pt x="810" y="2404"/>
                  </a:lnTo>
                  <a:lnTo>
                    <a:pt x="809" y="2428"/>
                  </a:lnTo>
                  <a:lnTo>
                    <a:pt x="804" y="2450"/>
                  </a:lnTo>
                  <a:lnTo>
                    <a:pt x="793" y="2472"/>
                  </a:lnTo>
                  <a:lnTo>
                    <a:pt x="584" y="2785"/>
                  </a:lnTo>
                  <a:lnTo>
                    <a:pt x="757" y="2958"/>
                  </a:lnTo>
                  <a:lnTo>
                    <a:pt x="1070" y="2749"/>
                  </a:lnTo>
                  <a:lnTo>
                    <a:pt x="1092" y="2738"/>
                  </a:lnTo>
                  <a:lnTo>
                    <a:pt x="1114" y="2733"/>
                  </a:lnTo>
                  <a:lnTo>
                    <a:pt x="1138" y="2732"/>
                  </a:lnTo>
                  <a:lnTo>
                    <a:pt x="1160" y="2737"/>
                  </a:lnTo>
                  <a:lnTo>
                    <a:pt x="1182" y="2747"/>
                  </a:lnTo>
                  <a:lnTo>
                    <a:pt x="1242" y="2781"/>
                  </a:lnTo>
                  <a:lnTo>
                    <a:pt x="1303" y="2811"/>
                  </a:lnTo>
                  <a:lnTo>
                    <a:pt x="1366" y="2837"/>
                  </a:lnTo>
                  <a:lnTo>
                    <a:pt x="1432" y="2859"/>
                  </a:lnTo>
                  <a:lnTo>
                    <a:pt x="1497" y="2878"/>
                  </a:lnTo>
                  <a:lnTo>
                    <a:pt x="1520" y="2886"/>
                  </a:lnTo>
                  <a:lnTo>
                    <a:pt x="1539" y="2899"/>
                  </a:lnTo>
                  <a:lnTo>
                    <a:pt x="1555" y="2916"/>
                  </a:lnTo>
                  <a:lnTo>
                    <a:pt x="1567" y="2936"/>
                  </a:lnTo>
                  <a:lnTo>
                    <a:pt x="1575" y="2958"/>
                  </a:lnTo>
                  <a:lnTo>
                    <a:pt x="1649" y="3335"/>
                  </a:lnTo>
                  <a:lnTo>
                    <a:pt x="1893" y="3335"/>
                  </a:lnTo>
                  <a:lnTo>
                    <a:pt x="1967" y="2958"/>
                  </a:lnTo>
                  <a:lnTo>
                    <a:pt x="1975" y="2936"/>
                  </a:lnTo>
                  <a:lnTo>
                    <a:pt x="1987" y="2916"/>
                  </a:lnTo>
                  <a:lnTo>
                    <a:pt x="2003" y="2899"/>
                  </a:lnTo>
                  <a:lnTo>
                    <a:pt x="2022" y="2886"/>
                  </a:lnTo>
                  <a:lnTo>
                    <a:pt x="2045" y="2878"/>
                  </a:lnTo>
                  <a:lnTo>
                    <a:pt x="2110" y="2859"/>
                  </a:lnTo>
                  <a:lnTo>
                    <a:pt x="2176" y="2837"/>
                  </a:lnTo>
                  <a:lnTo>
                    <a:pt x="2239" y="2811"/>
                  </a:lnTo>
                  <a:lnTo>
                    <a:pt x="2300" y="2781"/>
                  </a:lnTo>
                  <a:lnTo>
                    <a:pt x="2360" y="2747"/>
                  </a:lnTo>
                  <a:lnTo>
                    <a:pt x="2382" y="2737"/>
                  </a:lnTo>
                  <a:lnTo>
                    <a:pt x="2404" y="2732"/>
                  </a:lnTo>
                  <a:lnTo>
                    <a:pt x="2428" y="2733"/>
                  </a:lnTo>
                  <a:lnTo>
                    <a:pt x="2450" y="2738"/>
                  </a:lnTo>
                  <a:lnTo>
                    <a:pt x="2472" y="2749"/>
                  </a:lnTo>
                  <a:lnTo>
                    <a:pt x="2785" y="2958"/>
                  </a:lnTo>
                  <a:lnTo>
                    <a:pt x="2958" y="2785"/>
                  </a:lnTo>
                  <a:lnTo>
                    <a:pt x="2749" y="2472"/>
                  </a:lnTo>
                  <a:lnTo>
                    <a:pt x="2738" y="2450"/>
                  </a:lnTo>
                  <a:lnTo>
                    <a:pt x="2733" y="2428"/>
                  </a:lnTo>
                  <a:lnTo>
                    <a:pt x="2732" y="2404"/>
                  </a:lnTo>
                  <a:lnTo>
                    <a:pt x="2737" y="2382"/>
                  </a:lnTo>
                  <a:lnTo>
                    <a:pt x="2747" y="2360"/>
                  </a:lnTo>
                  <a:lnTo>
                    <a:pt x="2781" y="2300"/>
                  </a:lnTo>
                  <a:lnTo>
                    <a:pt x="2811" y="2239"/>
                  </a:lnTo>
                  <a:lnTo>
                    <a:pt x="2837" y="2176"/>
                  </a:lnTo>
                  <a:lnTo>
                    <a:pt x="2859" y="2110"/>
                  </a:lnTo>
                  <a:lnTo>
                    <a:pt x="2878" y="2045"/>
                  </a:lnTo>
                  <a:lnTo>
                    <a:pt x="2886" y="2022"/>
                  </a:lnTo>
                  <a:lnTo>
                    <a:pt x="2899" y="2003"/>
                  </a:lnTo>
                  <a:lnTo>
                    <a:pt x="2916" y="1987"/>
                  </a:lnTo>
                  <a:lnTo>
                    <a:pt x="2936" y="1975"/>
                  </a:lnTo>
                  <a:lnTo>
                    <a:pt x="2958" y="1967"/>
                  </a:lnTo>
                  <a:lnTo>
                    <a:pt x="3335" y="1893"/>
                  </a:lnTo>
                  <a:lnTo>
                    <a:pt x="3335" y="1649"/>
                  </a:lnTo>
                  <a:lnTo>
                    <a:pt x="2958" y="1575"/>
                  </a:lnTo>
                  <a:lnTo>
                    <a:pt x="2936" y="1567"/>
                  </a:lnTo>
                  <a:lnTo>
                    <a:pt x="2916" y="1555"/>
                  </a:lnTo>
                  <a:lnTo>
                    <a:pt x="2899" y="1539"/>
                  </a:lnTo>
                  <a:lnTo>
                    <a:pt x="2886" y="1520"/>
                  </a:lnTo>
                  <a:lnTo>
                    <a:pt x="2878" y="1497"/>
                  </a:lnTo>
                  <a:lnTo>
                    <a:pt x="2859" y="1432"/>
                  </a:lnTo>
                  <a:lnTo>
                    <a:pt x="2837" y="1366"/>
                  </a:lnTo>
                  <a:lnTo>
                    <a:pt x="2811" y="1303"/>
                  </a:lnTo>
                  <a:lnTo>
                    <a:pt x="2781" y="1242"/>
                  </a:lnTo>
                  <a:lnTo>
                    <a:pt x="2747" y="1182"/>
                  </a:lnTo>
                  <a:lnTo>
                    <a:pt x="2737" y="1160"/>
                  </a:lnTo>
                  <a:lnTo>
                    <a:pt x="2732" y="1138"/>
                  </a:lnTo>
                  <a:lnTo>
                    <a:pt x="2733" y="1114"/>
                  </a:lnTo>
                  <a:lnTo>
                    <a:pt x="2738" y="1092"/>
                  </a:lnTo>
                  <a:lnTo>
                    <a:pt x="2749" y="1070"/>
                  </a:lnTo>
                  <a:lnTo>
                    <a:pt x="2958" y="757"/>
                  </a:lnTo>
                  <a:lnTo>
                    <a:pt x="2785" y="584"/>
                  </a:lnTo>
                  <a:lnTo>
                    <a:pt x="2472" y="793"/>
                  </a:lnTo>
                  <a:lnTo>
                    <a:pt x="2450" y="804"/>
                  </a:lnTo>
                  <a:lnTo>
                    <a:pt x="2428" y="809"/>
                  </a:lnTo>
                  <a:lnTo>
                    <a:pt x="2404" y="810"/>
                  </a:lnTo>
                  <a:lnTo>
                    <a:pt x="2382" y="805"/>
                  </a:lnTo>
                  <a:lnTo>
                    <a:pt x="2360" y="795"/>
                  </a:lnTo>
                  <a:lnTo>
                    <a:pt x="2300" y="761"/>
                  </a:lnTo>
                  <a:lnTo>
                    <a:pt x="2239" y="731"/>
                  </a:lnTo>
                  <a:lnTo>
                    <a:pt x="2176" y="705"/>
                  </a:lnTo>
                  <a:lnTo>
                    <a:pt x="2110" y="683"/>
                  </a:lnTo>
                  <a:lnTo>
                    <a:pt x="2045" y="664"/>
                  </a:lnTo>
                  <a:lnTo>
                    <a:pt x="2022" y="656"/>
                  </a:lnTo>
                  <a:lnTo>
                    <a:pt x="2003" y="643"/>
                  </a:lnTo>
                  <a:lnTo>
                    <a:pt x="1987" y="626"/>
                  </a:lnTo>
                  <a:lnTo>
                    <a:pt x="1975" y="606"/>
                  </a:lnTo>
                  <a:lnTo>
                    <a:pt x="1967" y="584"/>
                  </a:lnTo>
                  <a:lnTo>
                    <a:pt x="1893" y="207"/>
                  </a:lnTo>
                  <a:lnTo>
                    <a:pt x="1649" y="207"/>
                  </a:lnTo>
                  <a:close/>
                  <a:moveTo>
                    <a:pt x="1564" y="0"/>
                  </a:moveTo>
                  <a:lnTo>
                    <a:pt x="1978" y="0"/>
                  </a:lnTo>
                  <a:lnTo>
                    <a:pt x="2003" y="3"/>
                  </a:lnTo>
                  <a:lnTo>
                    <a:pt x="2025" y="11"/>
                  </a:lnTo>
                  <a:lnTo>
                    <a:pt x="2045" y="24"/>
                  </a:lnTo>
                  <a:lnTo>
                    <a:pt x="2061" y="41"/>
                  </a:lnTo>
                  <a:lnTo>
                    <a:pt x="2073" y="60"/>
                  </a:lnTo>
                  <a:lnTo>
                    <a:pt x="2080" y="84"/>
                  </a:lnTo>
                  <a:lnTo>
                    <a:pt x="2158" y="480"/>
                  </a:lnTo>
                  <a:lnTo>
                    <a:pt x="2244" y="510"/>
                  </a:lnTo>
                  <a:lnTo>
                    <a:pt x="2328" y="544"/>
                  </a:lnTo>
                  <a:lnTo>
                    <a:pt x="2410" y="585"/>
                  </a:lnTo>
                  <a:lnTo>
                    <a:pt x="2740" y="364"/>
                  </a:lnTo>
                  <a:lnTo>
                    <a:pt x="2763" y="353"/>
                  </a:lnTo>
                  <a:lnTo>
                    <a:pt x="2785" y="348"/>
                  </a:lnTo>
                  <a:lnTo>
                    <a:pt x="2809" y="347"/>
                  </a:lnTo>
                  <a:lnTo>
                    <a:pt x="2831" y="352"/>
                  </a:lnTo>
                  <a:lnTo>
                    <a:pt x="2853" y="362"/>
                  </a:lnTo>
                  <a:lnTo>
                    <a:pt x="2871" y="377"/>
                  </a:lnTo>
                  <a:lnTo>
                    <a:pt x="3165" y="671"/>
                  </a:lnTo>
                  <a:lnTo>
                    <a:pt x="3180" y="689"/>
                  </a:lnTo>
                  <a:lnTo>
                    <a:pt x="3190" y="711"/>
                  </a:lnTo>
                  <a:lnTo>
                    <a:pt x="3195" y="733"/>
                  </a:lnTo>
                  <a:lnTo>
                    <a:pt x="3194" y="757"/>
                  </a:lnTo>
                  <a:lnTo>
                    <a:pt x="3189" y="779"/>
                  </a:lnTo>
                  <a:lnTo>
                    <a:pt x="3178" y="802"/>
                  </a:lnTo>
                  <a:lnTo>
                    <a:pt x="2957" y="1132"/>
                  </a:lnTo>
                  <a:lnTo>
                    <a:pt x="2998" y="1214"/>
                  </a:lnTo>
                  <a:lnTo>
                    <a:pt x="3032" y="1298"/>
                  </a:lnTo>
                  <a:lnTo>
                    <a:pt x="3062" y="1384"/>
                  </a:lnTo>
                  <a:lnTo>
                    <a:pt x="3458" y="1462"/>
                  </a:lnTo>
                  <a:lnTo>
                    <a:pt x="3482" y="1469"/>
                  </a:lnTo>
                  <a:lnTo>
                    <a:pt x="3501" y="1481"/>
                  </a:lnTo>
                  <a:lnTo>
                    <a:pt x="3518" y="1497"/>
                  </a:lnTo>
                  <a:lnTo>
                    <a:pt x="3531" y="1517"/>
                  </a:lnTo>
                  <a:lnTo>
                    <a:pt x="3539" y="1539"/>
                  </a:lnTo>
                  <a:lnTo>
                    <a:pt x="3542" y="1564"/>
                  </a:lnTo>
                  <a:lnTo>
                    <a:pt x="3542" y="1978"/>
                  </a:lnTo>
                  <a:lnTo>
                    <a:pt x="3539" y="2003"/>
                  </a:lnTo>
                  <a:lnTo>
                    <a:pt x="3531" y="2025"/>
                  </a:lnTo>
                  <a:lnTo>
                    <a:pt x="3518" y="2045"/>
                  </a:lnTo>
                  <a:lnTo>
                    <a:pt x="3501" y="2061"/>
                  </a:lnTo>
                  <a:lnTo>
                    <a:pt x="3482" y="2073"/>
                  </a:lnTo>
                  <a:lnTo>
                    <a:pt x="3458" y="2080"/>
                  </a:lnTo>
                  <a:lnTo>
                    <a:pt x="3062" y="2158"/>
                  </a:lnTo>
                  <a:lnTo>
                    <a:pt x="3032" y="2244"/>
                  </a:lnTo>
                  <a:lnTo>
                    <a:pt x="2998" y="2328"/>
                  </a:lnTo>
                  <a:lnTo>
                    <a:pt x="2957" y="2410"/>
                  </a:lnTo>
                  <a:lnTo>
                    <a:pt x="3178" y="2740"/>
                  </a:lnTo>
                  <a:lnTo>
                    <a:pt x="3189" y="2763"/>
                  </a:lnTo>
                  <a:lnTo>
                    <a:pt x="3194" y="2785"/>
                  </a:lnTo>
                  <a:lnTo>
                    <a:pt x="3195" y="2809"/>
                  </a:lnTo>
                  <a:lnTo>
                    <a:pt x="3190" y="2831"/>
                  </a:lnTo>
                  <a:lnTo>
                    <a:pt x="3180" y="2853"/>
                  </a:lnTo>
                  <a:lnTo>
                    <a:pt x="3165" y="2871"/>
                  </a:lnTo>
                  <a:lnTo>
                    <a:pt x="2871" y="3165"/>
                  </a:lnTo>
                  <a:lnTo>
                    <a:pt x="2853" y="3180"/>
                  </a:lnTo>
                  <a:lnTo>
                    <a:pt x="2831" y="3190"/>
                  </a:lnTo>
                  <a:lnTo>
                    <a:pt x="2809" y="3195"/>
                  </a:lnTo>
                  <a:lnTo>
                    <a:pt x="2785" y="3194"/>
                  </a:lnTo>
                  <a:lnTo>
                    <a:pt x="2763" y="3189"/>
                  </a:lnTo>
                  <a:lnTo>
                    <a:pt x="2740" y="3178"/>
                  </a:lnTo>
                  <a:lnTo>
                    <a:pt x="2410" y="2957"/>
                  </a:lnTo>
                  <a:lnTo>
                    <a:pt x="2328" y="2998"/>
                  </a:lnTo>
                  <a:lnTo>
                    <a:pt x="2244" y="3032"/>
                  </a:lnTo>
                  <a:lnTo>
                    <a:pt x="2158" y="3062"/>
                  </a:lnTo>
                  <a:lnTo>
                    <a:pt x="2080" y="3458"/>
                  </a:lnTo>
                  <a:lnTo>
                    <a:pt x="2073" y="3482"/>
                  </a:lnTo>
                  <a:lnTo>
                    <a:pt x="2061" y="3501"/>
                  </a:lnTo>
                  <a:lnTo>
                    <a:pt x="2045" y="3518"/>
                  </a:lnTo>
                  <a:lnTo>
                    <a:pt x="2025" y="3531"/>
                  </a:lnTo>
                  <a:lnTo>
                    <a:pt x="2003" y="3539"/>
                  </a:lnTo>
                  <a:lnTo>
                    <a:pt x="1978" y="3542"/>
                  </a:lnTo>
                  <a:lnTo>
                    <a:pt x="1564" y="3542"/>
                  </a:lnTo>
                  <a:lnTo>
                    <a:pt x="1539" y="3539"/>
                  </a:lnTo>
                  <a:lnTo>
                    <a:pt x="1517" y="3531"/>
                  </a:lnTo>
                  <a:lnTo>
                    <a:pt x="1497" y="3518"/>
                  </a:lnTo>
                  <a:lnTo>
                    <a:pt x="1481" y="3501"/>
                  </a:lnTo>
                  <a:lnTo>
                    <a:pt x="1469" y="3482"/>
                  </a:lnTo>
                  <a:lnTo>
                    <a:pt x="1462" y="3458"/>
                  </a:lnTo>
                  <a:lnTo>
                    <a:pt x="1384" y="3062"/>
                  </a:lnTo>
                  <a:lnTo>
                    <a:pt x="1298" y="3032"/>
                  </a:lnTo>
                  <a:lnTo>
                    <a:pt x="1214" y="2998"/>
                  </a:lnTo>
                  <a:lnTo>
                    <a:pt x="1132" y="2957"/>
                  </a:lnTo>
                  <a:lnTo>
                    <a:pt x="802" y="3178"/>
                  </a:lnTo>
                  <a:lnTo>
                    <a:pt x="779" y="3189"/>
                  </a:lnTo>
                  <a:lnTo>
                    <a:pt x="757" y="3194"/>
                  </a:lnTo>
                  <a:lnTo>
                    <a:pt x="733" y="3195"/>
                  </a:lnTo>
                  <a:lnTo>
                    <a:pt x="711" y="3190"/>
                  </a:lnTo>
                  <a:lnTo>
                    <a:pt x="689" y="3180"/>
                  </a:lnTo>
                  <a:lnTo>
                    <a:pt x="671" y="3165"/>
                  </a:lnTo>
                  <a:lnTo>
                    <a:pt x="377" y="2871"/>
                  </a:lnTo>
                  <a:lnTo>
                    <a:pt x="362" y="2853"/>
                  </a:lnTo>
                  <a:lnTo>
                    <a:pt x="352" y="2831"/>
                  </a:lnTo>
                  <a:lnTo>
                    <a:pt x="347" y="2809"/>
                  </a:lnTo>
                  <a:lnTo>
                    <a:pt x="348" y="2785"/>
                  </a:lnTo>
                  <a:lnTo>
                    <a:pt x="353" y="2763"/>
                  </a:lnTo>
                  <a:lnTo>
                    <a:pt x="364" y="2740"/>
                  </a:lnTo>
                  <a:lnTo>
                    <a:pt x="585" y="2410"/>
                  </a:lnTo>
                  <a:lnTo>
                    <a:pt x="544" y="2328"/>
                  </a:lnTo>
                  <a:lnTo>
                    <a:pt x="510" y="2244"/>
                  </a:lnTo>
                  <a:lnTo>
                    <a:pt x="480" y="2158"/>
                  </a:lnTo>
                  <a:lnTo>
                    <a:pt x="84" y="2080"/>
                  </a:lnTo>
                  <a:lnTo>
                    <a:pt x="60" y="2073"/>
                  </a:lnTo>
                  <a:lnTo>
                    <a:pt x="41" y="2061"/>
                  </a:lnTo>
                  <a:lnTo>
                    <a:pt x="24" y="2045"/>
                  </a:lnTo>
                  <a:lnTo>
                    <a:pt x="11" y="2025"/>
                  </a:lnTo>
                  <a:lnTo>
                    <a:pt x="3" y="2003"/>
                  </a:lnTo>
                  <a:lnTo>
                    <a:pt x="0" y="1978"/>
                  </a:lnTo>
                  <a:lnTo>
                    <a:pt x="0" y="1564"/>
                  </a:lnTo>
                  <a:lnTo>
                    <a:pt x="3" y="1539"/>
                  </a:lnTo>
                  <a:lnTo>
                    <a:pt x="11" y="1517"/>
                  </a:lnTo>
                  <a:lnTo>
                    <a:pt x="24" y="1497"/>
                  </a:lnTo>
                  <a:lnTo>
                    <a:pt x="41" y="1481"/>
                  </a:lnTo>
                  <a:lnTo>
                    <a:pt x="60" y="1469"/>
                  </a:lnTo>
                  <a:lnTo>
                    <a:pt x="84" y="1462"/>
                  </a:lnTo>
                  <a:lnTo>
                    <a:pt x="480" y="1384"/>
                  </a:lnTo>
                  <a:lnTo>
                    <a:pt x="510" y="1298"/>
                  </a:lnTo>
                  <a:lnTo>
                    <a:pt x="544" y="1214"/>
                  </a:lnTo>
                  <a:lnTo>
                    <a:pt x="585" y="1132"/>
                  </a:lnTo>
                  <a:lnTo>
                    <a:pt x="364" y="802"/>
                  </a:lnTo>
                  <a:lnTo>
                    <a:pt x="353" y="779"/>
                  </a:lnTo>
                  <a:lnTo>
                    <a:pt x="348" y="757"/>
                  </a:lnTo>
                  <a:lnTo>
                    <a:pt x="347" y="733"/>
                  </a:lnTo>
                  <a:lnTo>
                    <a:pt x="352" y="711"/>
                  </a:lnTo>
                  <a:lnTo>
                    <a:pt x="362" y="689"/>
                  </a:lnTo>
                  <a:lnTo>
                    <a:pt x="377" y="671"/>
                  </a:lnTo>
                  <a:lnTo>
                    <a:pt x="671" y="377"/>
                  </a:lnTo>
                  <a:lnTo>
                    <a:pt x="689" y="362"/>
                  </a:lnTo>
                  <a:lnTo>
                    <a:pt x="711" y="352"/>
                  </a:lnTo>
                  <a:lnTo>
                    <a:pt x="733" y="347"/>
                  </a:lnTo>
                  <a:lnTo>
                    <a:pt x="757" y="348"/>
                  </a:lnTo>
                  <a:lnTo>
                    <a:pt x="779" y="353"/>
                  </a:lnTo>
                  <a:lnTo>
                    <a:pt x="802" y="364"/>
                  </a:lnTo>
                  <a:lnTo>
                    <a:pt x="1132" y="585"/>
                  </a:lnTo>
                  <a:lnTo>
                    <a:pt x="1214" y="544"/>
                  </a:lnTo>
                  <a:lnTo>
                    <a:pt x="1298" y="510"/>
                  </a:lnTo>
                  <a:lnTo>
                    <a:pt x="1384" y="480"/>
                  </a:lnTo>
                  <a:lnTo>
                    <a:pt x="1462" y="84"/>
                  </a:lnTo>
                  <a:lnTo>
                    <a:pt x="1469" y="60"/>
                  </a:lnTo>
                  <a:lnTo>
                    <a:pt x="1481" y="41"/>
                  </a:lnTo>
                  <a:lnTo>
                    <a:pt x="1497" y="24"/>
                  </a:lnTo>
                  <a:lnTo>
                    <a:pt x="1517" y="11"/>
                  </a:lnTo>
                  <a:lnTo>
                    <a:pt x="1539" y="3"/>
                  </a:lnTo>
                  <a:lnTo>
                    <a:pt x="15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5343525" y="425450"/>
              <a:ext cx="269875" cy="269875"/>
            </a:xfrm>
            <a:custGeom>
              <a:avLst/>
              <a:gdLst>
                <a:gd name="T0" fmla="*/ 797 w 1868"/>
                <a:gd name="T1" fmla="*/ 220 h 1868"/>
                <a:gd name="T2" fmla="*/ 607 w 1868"/>
                <a:gd name="T3" fmla="*/ 286 h 1868"/>
                <a:gd name="T4" fmla="*/ 445 w 1868"/>
                <a:gd name="T5" fmla="*/ 398 h 1868"/>
                <a:gd name="T6" fmla="*/ 318 w 1868"/>
                <a:gd name="T7" fmla="*/ 549 h 1868"/>
                <a:gd name="T8" fmla="*/ 236 w 1868"/>
                <a:gd name="T9" fmla="*/ 730 h 1868"/>
                <a:gd name="T10" fmla="*/ 207 w 1868"/>
                <a:gd name="T11" fmla="*/ 934 h 1868"/>
                <a:gd name="T12" fmla="*/ 236 w 1868"/>
                <a:gd name="T13" fmla="*/ 1138 h 1868"/>
                <a:gd name="T14" fmla="*/ 318 w 1868"/>
                <a:gd name="T15" fmla="*/ 1319 h 1868"/>
                <a:gd name="T16" fmla="*/ 445 w 1868"/>
                <a:gd name="T17" fmla="*/ 1470 h 1868"/>
                <a:gd name="T18" fmla="*/ 607 w 1868"/>
                <a:gd name="T19" fmla="*/ 1582 h 1868"/>
                <a:gd name="T20" fmla="*/ 797 w 1868"/>
                <a:gd name="T21" fmla="*/ 1648 h 1868"/>
                <a:gd name="T22" fmla="*/ 1004 w 1868"/>
                <a:gd name="T23" fmla="*/ 1657 h 1868"/>
                <a:gd name="T24" fmla="*/ 1201 w 1868"/>
                <a:gd name="T25" fmla="*/ 1609 h 1868"/>
                <a:gd name="T26" fmla="*/ 1373 w 1868"/>
                <a:gd name="T27" fmla="*/ 1513 h 1868"/>
                <a:gd name="T28" fmla="*/ 1513 w 1868"/>
                <a:gd name="T29" fmla="*/ 1373 h 1868"/>
                <a:gd name="T30" fmla="*/ 1609 w 1868"/>
                <a:gd name="T31" fmla="*/ 1201 h 1868"/>
                <a:gd name="T32" fmla="*/ 1657 w 1868"/>
                <a:gd name="T33" fmla="*/ 1004 h 1868"/>
                <a:gd name="T34" fmla="*/ 1648 w 1868"/>
                <a:gd name="T35" fmla="*/ 797 h 1868"/>
                <a:gd name="T36" fmla="*/ 1582 w 1868"/>
                <a:gd name="T37" fmla="*/ 607 h 1868"/>
                <a:gd name="T38" fmla="*/ 1470 w 1868"/>
                <a:gd name="T39" fmla="*/ 445 h 1868"/>
                <a:gd name="T40" fmla="*/ 1319 w 1868"/>
                <a:gd name="T41" fmla="*/ 318 h 1868"/>
                <a:gd name="T42" fmla="*/ 1138 w 1868"/>
                <a:gd name="T43" fmla="*/ 236 h 1868"/>
                <a:gd name="T44" fmla="*/ 934 w 1868"/>
                <a:gd name="T45" fmla="*/ 207 h 1868"/>
                <a:gd name="T46" fmla="*/ 1093 w 1868"/>
                <a:gd name="T47" fmla="*/ 14 h 1868"/>
                <a:gd name="T48" fmla="*/ 1315 w 1868"/>
                <a:gd name="T49" fmla="*/ 81 h 1868"/>
                <a:gd name="T50" fmla="*/ 1509 w 1868"/>
                <a:gd name="T51" fmla="*/ 199 h 1868"/>
                <a:gd name="T52" fmla="*/ 1669 w 1868"/>
                <a:gd name="T53" fmla="*/ 359 h 1868"/>
                <a:gd name="T54" fmla="*/ 1787 w 1868"/>
                <a:gd name="T55" fmla="*/ 553 h 1868"/>
                <a:gd name="T56" fmla="*/ 1854 w 1868"/>
                <a:gd name="T57" fmla="*/ 775 h 1868"/>
                <a:gd name="T58" fmla="*/ 1865 w 1868"/>
                <a:gd name="T59" fmla="*/ 1015 h 1868"/>
                <a:gd name="T60" fmla="*/ 1815 w 1868"/>
                <a:gd name="T61" fmla="*/ 1243 h 1868"/>
                <a:gd name="T62" fmla="*/ 1713 w 1868"/>
                <a:gd name="T63" fmla="*/ 1448 h 1868"/>
                <a:gd name="T64" fmla="*/ 1567 w 1868"/>
                <a:gd name="T65" fmla="*/ 1620 h 1868"/>
                <a:gd name="T66" fmla="*/ 1383 w 1868"/>
                <a:gd name="T67" fmla="*/ 1753 h 1868"/>
                <a:gd name="T68" fmla="*/ 1169 w 1868"/>
                <a:gd name="T69" fmla="*/ 1838 h 1868"/>
                <a:gd name="T70" fmla="*/ 934 w 1868"/>
                <a:gd name="T71" fmla="*/ 1868 h 1868"/>
                <a:gd name="T72" fmla="*/ 699 w 1868"/>
                <a:gd name="T73" fmla="*/ 1838 h 1868"/>
                <a:gd name="T74" fmla="*/ 485 w 1868"/>
                <a:gd name="T75" fmla="*/ 1753 h 1868"/>
                <a:gd name="T76" fmla="*/ 301 w 1868"/>
                <a:gd name="T77" fmla="*/ 1620 h 1868"/>
                <a:gd name="T78" fmla="*/ 155 w 1868"/>
                <a:gd name="T79" fmla="*/ 1448 h 1868"/>
                <a:gd name="T80" fmla="*/ 53 w 1868"/>
                <a:gd name="T81" fmla="*/ 1243 h 1868"/>
                <a:gd name="T82" fmla="*/ 3 w 1868"/>
                <a:gd name="T83" fmla="*/ 1015 h 1868"/>
                <a:gd name="T84" fmla="*/ 14 w 1868"/>
                <a:gd name="T85" fmla="*/ 775 h 1868"/>
                <a:gd name="T86" fmla="*/ 81 w 1868"/>
                <a:gd name="T87" fmla="*/ 553 h 1868"/>
                <a:gd name="T88" fmla="*/ 199 w 1868"/>
                <a:gd name="T89" fmla="*/ 359 h 1868"/>
                <a:gd name="T90" fmla="*/ 359 w 1868"/>
                <a:gd name="T91" fmla="*/ 199 h 1868"/>
                <a:gd name="T92" fmla="*/ 553 w 1868"/>
                <a:gd name="T93" fmla="*/ 81 h 1868"/>
                <a:gd name="T94" fmla="*/ 775 w 1868"/>
                <a:gd name="T95" fmla="*/ 14 h 1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68" h="1868">
                  <a:moveTo>
                    <a:pt x="934" y="207"/>
                  </a:moveTo>
                  <a:lnTo>
                    <a:pt x="864" y="211"/>
                  </a:lnTo>
                  <a:lnTo>
                    <a:pt x="797" y="220"/>
                  </a:lnTo>
                  <a:lnTo>
                    <a:pt x="730" y="236"/>
                  </a:lnTo>
                  <a:lnTo>
                    <a:pt x="667" y="259"/>
                  </a:lnTo>
                  <a:lnTo>
                    <a:pt x="607" y="286"/>
                  </a:lnTo>
                  <a:lnTo>
                    <a:pt x="549" y="318"/>
                  </a:lnTo>
                  <a:lnTo>
                    <a:pt x="495" y="355"/>
                  </a:lnTo>
                  <a:lnTo>
                    <a:pt x="445" y="398"/>
                  </a:lnTo>
                  <a:lnTo>
                    <a:pt x="398" y="445"/>
                  </a:lnTo>
                  <a:lnTo>
                    <a:pt x="355" y="495"/>
                  </a:lnTo>
                  <a:lnTo>
                    <a:pt x="318" y="549"/>
                  </a:lnTo>
                  <a:lnTo>
                    <a:pt x="286" y="607"/>
                  </a:lnTo>
                  <a:lnTo>
                    <a:pt x="259" y="667"/>
                  </a:lnTo>
                  <a:lnTo>
                    <a:pt x="236" y="730"/>
                  </a:lnTo>
                  <a:lnTo>
                    <a:pt x="220" y="797"/>
                  </a:lnTo>
                  <a:lnTo>
                    <a:pt x="211" y="864"/>
                  </a:lnTo>
                  <a:lnTo>
                    <a:pt x="207" y="934"/>
                  </a:lnTo>
                  <a:lnTo>
                    <a:pt x="211" y="1004"/>
                  </a:lnTo>
                  <a:lnTo>
                    <a:pt x="220" y="1071"/>
                  </a:lnTo>
                  <a:lnTo>
                    <a:pt x="236" y="1138"/>
                  </a:lnTo>
                  <a:lnTo>
                    <a:pt x="259" y="1201"/>
                  </a:lnTo>
                  <a:lnTo>
                    <a:pt x="286" y="1261"/>
                  </a:lnTo>
                  <a:lnTo>
                    <a:pt x="318" y="1319"/>
                  </a:lnTo>
                  <a:lnTo>
                    <a:pt x="355" y="1373"/>
                  </a:lnTo>
                  <a:lnTo>
                    <a:pt x="398" y="1423"/>
                  </a:lnTo>
                  <a:lnTo>
                    <a:pt x="445" y="1470"/>
                  </a:lnTo>
                  <a:lnTo>
                    <a:pt x="495" y="1513"/>
                  </a:lnTo>
                  <a:lnTo>
                    <a:pt x="549" y="1550"/>
                  </a:lnTo>
                  <a:lnTo>
                    <a:pt x="607" y="1582"/>
                  </a:lnTo>
                  <a:lnTo>
                    <a:pt x="667" y="1609"/>
                  </a:lnTo>
                  <a:lnTo>
                    <a:pt x="730" y="1632"/>
                  </a:lnTo>
                  <a:lnTo>
                    <a:pt x="797" y="1648"/>
                  </a:lnTo>
                  <a:lnTo>
                    <a:pt x="864" y="1657"/>
                  </a:lnTo>
                  <a:lnTo>
                    <a:pt x="934" y="1661"/>
                  </a:lnTo>
                  <a:lnTo>
                    <a:pt x="1004" y="1657"/>
                  </a:lnTo>
                  <a:lnTo>
                    <a:pt x="1071" y="1648"/>
                  </a:lnTo>
                  <a:lnTo>
                    <a:pt x="1138" y="1632"/>
                  </a:lnTo>
                  <a:lnTo>
                    <a:pt x="1201" y="1609"/>
                  </a:lnTo>
                  <a:lnTo>
                    <a:pt x="1261" y="1582"/>
                  </a:lnTo>
                  <a:lnTo>
                    <a:pt x="1319" y="1550"/>
                  </a:lnTo>
                  <a:lnTo>
                    <a:pt x="1373" y="1513"/>
                  </a:lnTo>
                  <a:lnTo>
                    <a:pt x="1423" y="1470"/>
                  </a:lnTo>
                  <a:lnTo>
                    <a:pt x="1470" y="1423"/>
                  </a:lnTo>
                  <a:lnTo>
                    <a:pt x="1513" y="1373"/>
                  </a:lnTo>
                  <a:lnTo>
                    <a:pt x="1550" y="1319"/>
                  </a:lnTo>
                  <a:lnTo>
                    <a:pt x="1582" y="1261"/>
                  </a:lnTo>
                  <a:lnTo>
                    <a:pt x="1609" y="1201"/>
                  </a:lnTo>
                  <a:lnTo>
                    <a:pt x="1632" y="1138"/>
                  </a:lnTo>
                  <a:lnTo>
                    <a:pt x="1648" y="1071"/>
                  </a:lnTo>
                  <a:lnTo>
                    <a:pt x="1657" y="1004"/>
                  </a:lnTo>
                  <a:lnTo>
                    <a:pt x="1661" y="934"/>
                  </a:lnTo>
                  <a:lnTo>
                    <a:pt x="1657" y="864"/>
                  </a:lnTo>
                  <a:lnTo>
                    <a:pt x="1648" y="797"/>
                  </a:lnTo>
                  <a:lnTo>
                    <a:pt x="1632" y="730"/>
                  </a:lnTo>
                  <a:lnTo>
                    <a:pt x="1609" y="667"/>
                  </a:lnTo>
                  <a:lnTo>
                    <a:pt x="1582" y="607"/>
                  </a:lnTo>
                  <a:lnTo>
                    <a:pt x="1550" y="549"/>
                  </a:lnTo>
                  <a:lnTo>
                    <a:pt x="1513" y="495"/>
                  </a:lnTo>
                  <a:lnTo>
                    <a:pt x="1470" y="445"/>
                  </a:lnTo>
                  <a:lnTo>
                    <a:pt x="1423" y="398"/>
                  </a:lnTo>
                  <a:lnTo>
                    <a:pt x="1373" y="355"/>
                  </a:lnTo>
                  <a:lnTo>
                    <a:pt x="1319" y="318"/>
                  </a:lnTo>
                  <a:lnTo>
                    <a:pt x="1261" y="286"/>
                  </a:lnTo>
                  <a:lnTo>
                    <a:pt x="1201" y="259"/>
                  </a:lnTo>
                  <a:lnTo>
                    <a:pt x="1138" y="236"/>
                  </a:lnTo>
                  <a:lnTo>
                    <a:pt x="1071" y="220"/>
                  </a:lnTo>
                  <a:lnTo>
                    <a:pt x="1004" y="211"/>
                  </a:lnTo>
                  <a:lnTo>
                    <a:pt x="934" y="207"/>
                  </a:lnTo>
                  <a:close/>
                  <a:moveTo>
                    <a:pt x="934" y="0"/>
                  </a:moveTo>
                  <a:lnTo>
                    <a:pt x="1015" y="3"/>
                  </a:lnTo>
                  <a:lnTo>
                    <a:pt x="1093" y="14"/>
                  </a:lnTo>
                  <a:lnTo>
                    <a:pt x="1169" y="30"/>
                  </a:lnTo>
                  <a:lnTo>
                    <a:pt x="1243" y="53"/>
                  </a:lnTo>
                  <a:lnTo>
                    <a:pt x="1315" y="81"/>
                  </a:lnTo>
                  <a:lnTo>
                    <a:pt x="1383" y="115"/>
                  </a:lnTo>
                  <a:lnTo>
                    <a:pt x="1448" y="155"/>
                  </a:lnTo>
                  <a:lnTo>
                    <a:pt x="1509" y="199"/>
                  </a:lnTo>
                  <a:lnTo>
                    <a:pt x="1567" y="248"/>
                  </a:lnTo>
                  <a:lnTo>
                    <a:pt x="1620" y="301"/>
                  </a:lnTo>
                  <a:lnTo>
                    <a:pt x="1669" y="359"/>
                  </a:lnTo>
                  <a:lnTo>
                    <a:pt x="1713" y="420"/>
                  </a:lnTo>
                  <a:lnTo>
                    <a:pt x="1753" y="485"/>
                  </a:lnTo>
                  <a:lnTo>
                    <a:pt x="1787" y="553"/>
                  </a:lnTo>
                  <a:lnTo>
                    <a:pt x="1815" y="625"/>
                  </a:lnTo>
                  <a:lnTo>
                    <a:pt x="1838" y="699"/>
                  </a:lnTo>
                  <a:lnTo>
                    <a:pt x="1854" y="775"/>
                  </a:lnTo>
                  <a:lnTo>
                    <a:pt x="1865" y="854"/>
                  </a:lnTo>
                  <a:lnTo>
                    <a:pt x="1868" y="934"/>
                  </a:lnTo>
                  <a:lnTo>
                    <a:pt x="1865" y="1015"/>
                  </a:lnTo>
                  <a:lnTo>
                    <a:pt x="1854" y="1093"/>
                  </a:lnTo>
                  <a:lnTo>
                    <a:pt x="1838" y="1169"/>
                  </a:lnTo>
                  <a:lnTo>
                    <a:pt x="1815" y="1243"/>
                  </a:lnTo>
                  <a:lnTo>
                    <a:pt x="1787" y="1315"/>
                  </a:lnTo>
                  <a:lnTo>
                    <a:pt x="1753" y="1383"/>
                  </a:lnTo>
                  <a:lnTo>
                    <a:pt x="1713" y="1448"/>
                  </a:lnTo>
                  <a:lnTo>
                    <a:pt x="1669" y="1509"/>
                  </a:lnTo>
                  <a:lnTo>
                    <a:pt x="1620" y="1567"/>
                  </a:lnTo>
                  <a:lnTo>
                    <a:pt x="1567" y="1620"/>
                  </a:lnTo>
                  <a:lnTo>
                    <a:pt x="1509" y="1669"/>
                  </a:lnTo>
                  <a:lnTo>
                    <a:pt x="1448" y="1713"/>
                  </a:lnTo>
                  <a:lnTo>
                    <a:pt x="1383" y="1753"/>
                  </a:lnTo>
                  <a:lnTo>
                    <a:pt x="1315" y="1787"/>
                  </a:lnTo>
                  <a:lnTo>
                    <a:pt x="1243" y="1815"/>
                  </a:lnTo>
                  <a:lnTo>
                    <a:pt x="1169" y="1838"/>
                  </a:lnTo>
                  <a:lnTo>
                    <a:pt x="1093" y="1854"/>
                  </a:lnTo>
                  <a:lnTo>
                    <a:pt x="1015" y="1865"/>
                  </a:lnTo>
                  <a:lnTo>
                    <a:pt x="934" y="1868"/>
                  </a:lnTo>
                  <a:lnTo>
                    <a:pt x="854" y="1865"/>
                  </a:lnTo>
                  <a:lnTo>
                    <a:pt x="775" y="1854"/>
                  </a:lnTo>
                  <a:lnTo>
                    <a:pt x="699" y="1838"/>
                  </a:lnTo>
                  <a:lnTo>
                    <a:pt x="625" y="1815"/>
                  </a:lnTo>
                  <a:lnTo>
                    <a:pt x="553" y="1787"/>
                  </a:lnTo>
                  <a:lnTo>
                    <a:pt x="485" y="1753"/>
                  </a:lnTo>
                  <a:lnTo>
                    <a:pt x="420" y="1713"/>
                  </a:lnTo>
                  <a:lnTo>
                    <a:pt x="359" y="1669"/>
                  </a:lnTo>
                  <a:lnTo>
                    <a:pt x="301" y="1620"/>
                  </a:lnTo>
                  <a:lnTo>
                    <a:pt x="248" y="1567"/>
                  </a:lnTo>
                  <a:lnTo>
                    <a:pt x="199" y="1509"/>
                  </a:lnTo>
                  <a:lnTo>
                    <a:pt x="155" y="1448"/>
                  </a:lnTo>
                  <a:lnTo>
                    <a:pt x="115" y="1383"/>
                  </a:lnTo>
                  <a:lnTo>
                    <a:pt x="81" y="1315"/>
                  </a:lnTo>
                  <a:lnTo>
                    <a:pt x="53" y="1243"/>
                  </a:lnTo>
                  <a:lnTo>
                    <a:pt x="30" y="1169"/>
                  </a:lnTo>
                  <a:lnTo>
                    <a:pt x="14" y="1093"/>
                  </a:lnTo>
                  <a:lnTo>
                    <a:pt x="3" y="1015"/>
                  </a:lnTo>
                  <a:lnTo>
                    <a:pt x="0" y="934"/>
                  </a:lnTo>
                  <a:lnTo>
                    <a:pt x="3" y="854"/>
                  </a:lnTo>
                  <a:lnTo>
                    <a:pt x="14" y="775"/>
                  </a:lnTo>
                  <a:lnTo>
                    <a:pt x="30" y="699"/>
                  </a:lnTo>
                  <a:lnTo>
                    <a:pt x="53" y="625"/>
                  </a:lnTo>
                  <a:lnTo>
                    <a:pt x="81" y="553"/>
                  </a:lnTo>
                  <a:lnTo>
                    <a:pt x="115" y="485"/>
                  </a:lnTo>
                  <a:lnTo>
                    <a:pt x="155" y="420"/>
                  </a:lnTo>
                  <a:lnTo>
                    <a:pt x="199" y="359"/>
                  </a:lnTo>
                  <a:lnTo>
                    <a:pt x="248" y="301"/>
                  </a:lnTo>
                  <a:lnTo>
                    <a:pt x="301" y="248"/>
                  </a:lnTo>
                  <a:lnTo>
                    <a:pt x="359" y="199"/>
                  </a:lnTo>
                  <a:lnTo>
                    <a:pt x="420" y="155"/>
                  </a:lnTo>
                  <a:lnTo>
                    <a:pt x="485" y="115"/>
                  </a:lnTo>
                  <a:lnTo>
                    <a:pt x="553" y="81"/>
                  </a:lnTo>
                  <a:lnTo>
                    <a:pt x="625" y="53"/>
                  </a:lnTo>
                  <a:lnTo>
                    <a:pt x="699" y="30"/>
                  </a:lnTo>
                  <a:lnTo>
                    <a:pt x="775" y="14"/>
                  </a:lnTo>
                  <a:lnTo>
                    <a:pt x="854" y="3"/>
                  </a:lnTo>
                  <a:lnTo>
                    <a:pt x="9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17" name="Freeform 116"/>
            <p:cNvSpPr>
              <a:spLocks noEditPoints="1"/>
            </p:cNvSpPr>
            <p:nvPr/>
          </p:nvSpPr>
          <p:spPr bwMode="auto">
            <a:xfrm>
              <a:off x="5403850" y="485775"/>
              <a:ext cx="149225" cy="149225"/>
            </a:xfrm>
            <a:custGeom>
              <a:avLst/>
              <a:gdLst>
                <a:gd name="T0" fmla="*/ 472 w 1036"/>
                <a:gd name="T1" fmla="*/ 210 h 1036"/>
                <a:gd name="T2" fmla="*/ 387 w 1036"/>
                <a:gd name="T3" fmla="*/ 236 h 1036"/>
                <a:gd name="T4" fmla="*/ 314 w 1036"/>
                <a:gd name="T5" fmla="*/ 283 h 1036"/>
                <a:gd name="T6" fmla="*/ 257 w 1036"/>
                <a:gd name="T7" fmla="*/ 348 h 1036"/>
                <a:gd name="T8" fmla="*/ 220 w 1036"/>
                <a:gd name="T9" fmla="*/ 428 h 1036"/>
                <a:gd name="T10" fmla="*/ 207 w 1036"/>
                <a:gd name="T11" fmla="*/ 518 h 1036"/>
                <a:gd name="T12" fmla="*/ 220 w 1036"/>
                <a:gd name="T13" fmla="*/ 608 h 1036"/>
                <a:gd name="T14" fmla="*/ 257 w 1036"/>
                <a:gd name="T15" fmla="*/ 688 h 1036"/>
                <a:gd name="T16" fmla="*/ 314 w 1036"/>
                <a:gd name="T17" fmla="*/ 753 h 1036"/>
                <a:gd name="T18" fmla="*/ 387 w 1036"/>
                <a:gd name="T19" fmla="*/ 800 h 1036"/>
                <a:gd name="T20" fmla="*/ 472 w 1036"/>
                <a:gd name="T21" fmla="*/ 826 h 1036"/>
                <a:gd name="T22" fmla="*/ 564 w 1036"/>
                <a:gd name="T23" fmla="*/ 826 h 1036"/>
                <a:gd name="T24" fmla="*/ 649 w 1036"/>
                <a:gd name="T25" fmla="*/ 800 h 1036"/>
                <a:gd name="T26" fmla="*/ 722 w 1036"/>
                <a:gd name="T27" fmla="*/ 753 h 1036"/>
                <a:gd name="T28" fmla="*/ 779 w 1036"/>
                <a:gd name="T29" fmla="*/ 688 h 1036"/>
                <a:gd name="T30" fmla="*/ 816 w 1036"/>
                <a:gd name="T31" fmla="*/ 608 h 1036"/>
                <a:gd name="T32" fmla="*/ 829 w 1036"/>
                <a:gd name="T33" fmla="*/ 518 h 1036"/>
                <a:gd name="T34" fmla="*/ 816 w 1036"/>
                <a:gd name="T35" fmla="*/ 428 h 1036"/>
                <a:gd name="T36" fmla="*/ 779 w 1036"/>
                <a:gd name="T37" fmla="*/ 348 h 1036"/>
                <a:gd name="T38" fmla="*/ 722 w 1036"/>
                <a:gd name="T39" fmla="*/ 283 h 1036"/>
                <a:gd name="T40" fmla="*/ 649 w 1036"/>
                <a:gd name="T41" fmla="*/ 236 h 1036"/>
                <a:gd name="T42" fmla="*/ 564 w 1036"/>
                <a:gd name="T43" fmla="*/ 210 h 1036"/>
                <a:gd name="T44" fmla="*/ 518 w 1036"/>
                <a:gd name="T45" fmla="*/ 0 h 1036"/>
                <a:gd name="T46" fmla="*/ 630 w 1036"/>
                <a:gd name="T47" fmla="*/ 11 h 1036"/>
                <a:gd name="T48" fmla="*/ 732 w 1036"/>
                <a:gd name="T49" fmla="*/ 46 h 1036"/>
                <a:gd name="T50" fmla="*/ 824 w 1036"/>
                <a:gd name="T51" fmla="*/ 99 h 1036"/>
                <a:gd name="T52" fmla="*/ 903 w 1036"/>
                <a:gd name="T53" fmla="*/ 170 h 1036"/>
                <a:gd name="T54" fmla="*/ 966 w 1036"/>
                <a:gd name="T55" fmla="*/ 256 h 1036"/>
                <a:gd name="T56" fmla="*/ 1011 w 1036"/>
                <a:gd name="T57" fmla="*/ 354 h 1036"/>
                <a:gd name="T58" fmla="*/ 1034 w 1036"/>
                <a:gd name="T59" fmla="*/ 461 h 1036"/>
                <a:gd name="T60" fmla="*/ 1034 w 1036"/>
                <a:gd name="T61" fmla="*/ 575 h 1036"/>
                <a:gd name="T62" fmla="*/ 1011 w 1036"/>
                <a:gd name="T63" fmla="*/ 682 h 1036"/>
                <a:gd name="T64" fmla="*/ 966 w 1036"/>
                <a:gd name="T65" fmla="*/ 780 h 1036"/>
                <a:gd name="T66" fmla="*/ 903 w 1036"/>
                <a:gd name="T67" fmla="*/ 866 h 1036"/>
                <a:gd name="T68" fmla="*/ 824 w 1036"/>
                <a:gd name="T69" fmla="*/ 937 h 1036"/>
                <a:gd name="T70" fmla="*/ 732 w 1036"/>
                <a:gd name="T71" fmla="*/ 990 h 1036"/>
                <a:gd name="T72" fmla="*/ 630 w 1036"/>
                <a:gd name="T73" fmla="*/ 1025 h 1036"/>
                <a:gd name="T74" fmla="*/ 518 w 1036"/>
                <a:gd name="T75" fmla="*/ 1036 h 1036"/>
                <a:gd name="T76" fmla="*/ 406 w 1036"/>
                <a:gd name="T77" fmla="*/ 1025 h 1036"/>
                <a:gd name="T78" fmla="*/ 304 w 1036"/>
                <a:gd name="T79" fmla="*/ 990 h 1036"/>
                <a:gd name="T80" fmla="*/ 212 w 1036"/>
                <a:gd name="T81" fmla="*/ 937 h 1036"/>
                <a:gd name="T82" fmla="*/ 133 w 1036"/>
                <a:gd name="T83" fmla="*/ 866 h 1036"/>
                <a:gd name="T84" fmla="*/ 70 w 1036"/>
                <a:gd name="T85" fmla="*/ 780 h 1036"/>
                <a:gd name="T86" fmla="*/ 25 w 1036"/>
                <a:gd name="T87" fmla="*/ 682 h 1036"/>
                <a:gd name="T88" fmla="*/ 2 w 1036"/>
                <a:gd name="T89" fmla="*/ 575 h 1036"/>
                <a:gd name="T90" fmla="*/ 2 w 1036"/>
                <a:gd name="T91" fmla="*/ 461 h 1036"/>
                <a:gd name="T92" fmla="*/ 25 w 1036"/>
                <a:gd name="T93" fmla="*/ 354 h 1036"/>
                <a:gd name="T94" fmla="*/ 70 w 1036"/>
                <a:gd name="T95" fmla="*/ 256 h 1036"/>
                <a:gd name="T96" fmla="*/ 133 w 1036"/>
                <a:gd name="T97" fmla="*/ 170 h 1036"/>
                <a:gd name="T98" fmla="*/ 212 w 1036"/>
                <a:gd name="T99" fmla="*/ 99 h 1036"/>
                <a:gd name="T100" fmla="*/ 304 w 1036"/>
                <a:gd name="T101" fmla="*/ 46 h 1036"/>
                <a:gd name="T102" fmla="*/ 406 w 1036"/>
                <a:gd name="T103" fmla="*/ 11 h 1036"/>
                <a:gd name="T104" fmla="*/ 518 w 1036"/>
                <a:gd name="T105" fmla="*/ 0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36" h="1036">
                  <a:moveTo>
                    <a:pt x="518" y="207"/>
                  </a:moveTo>
                  <a:lnTo>
                    <a:pt x="472" y="210"/>
                  </a:lnTo>
                  <a:lnTo>
                    <a:pt x="428" y="220"/>
                  </a:lnTo>
                  <a:lnTo>
                    <a:pt x="387" y="236"/>
                  </a:lnTo>
                  <a:lnTo>
                    <a:pt x="348" y="257"/>
                  </a:lnTo>
                  <a:lnTo>
                    <a:pt x="314" y="283"/>
                  </a:lnTo>
                  <a:lnTo>
                    <a:pt x="283" y="314"/>
                  </a:lnTo>
                  <a:lnTo>
                    <a:pt x="257" y="348"/>
                  </a:lnTo>
                  <a:lnTo>
                    <a:pt x="236" y="387"/>
                  </a:lnTo>
                  <a:lnTo>
                    <a:pt x="220" y="428"/>
                  </a:lnTo>
                  <a:lnTo>
                    <a:pt x="210" y="472"/>
                  </a:lnTo>
                  <a:lnTo>
                    <a:pt x="207" y="518"/>
                  </a:lnTo>
                  <a:lnTo>
                    <a:pt x="210" y="564"/>
                  </a:lnTo>
                  <a:lnTo>
                    <a:pt x="220" y="608"/>
                  </a:lnTo>
                  <a:lnTo>
                    <a:pt x="236" y="649"/>
                  </a:lnTo>
                  <a:lnTo>
                    <a:pt x="257" y="688"/>
                  </a:lnTo>
                  <a:lnTo>
                    <a:pt x="283" y="722"/>
                  </a:lnTo>
                  <a:lnTo>
                    <a:pt x="314" y="753"/>
                  </a:lnTo>
                  <a:lnTo>
                    <a:pt x="348" y="779"/>
                  </a:lnTo>
                  <a:lnTo>
                    <a:pt x="387" y="800"/>
                  </a:lnTo>
                  <a:lnTo>
                    <a:pt x="428" y="816"/>
                  </a:lnTo>
                  <a:lnTo>
                    <a:pt x="472" y="826"/>
                  </a:lnTo>
                  <a:lnTo>
                    <a:pt x="518" y="829"/>
                  </a:lnTo>
                  <a:lnTo>
                    <a:pt x="564" y="826"/>
                  </a:lnTo>
                  <a:lnTo>
                    <a:pt x="608" y="816"/>
                  </a:lnTo>
                  <a:lnTo>
                    <a:pt x="649" y="800"/>
                  </a:lnTo>
                  <a:lnTo>
                    <a:pt x="688" y="779"/>
                  </a:lnTo>
                  <a:lnTo>
                    <a:pt x="722" y="753"/>
                  </a:lnTo>
                  <a:lnTo>
                    <a:pt x="753" y="722"/>
                  </a:lnTo>
                  <a:lnTo>
                    <a:pt x="779" y="688"/>
                  </a:lnTo>
                  <a:lnTo>
                    <a:pt x="800" y="649"/>
                  </a:lnTo>
                  <a:lnTo>
                    <a:pt x="816" y="608"/>
                  </a:lnTo>
                  <a:lnTo>
                    <a:pt x="826" y="564"/>
                  </a:lnTo>
                  <a:lnTo>
                    <a:pt x="829" y="518"/>
                  </a:lnTo>
                  <a:lnTo>
                    <a:pt x="826" y="472"/>
                  </a:lnTo>
                  <a:lnTo>
                    <a:pt x="816" y="428"/>
                  </a:lnTo>
                  <a:lnTo>
                    <a:pt x="800" y="387"/>
                  </a:lnTo>
                  <a:lnTo>
                    <a:pt x="779" y="348"/>
                  </a:lnTo>
                  <a:lnTo>
                    <a:pt x="753" y="314"/>
                  </a:lnTo>
                  <a:lnTo>
                    <a:pt x="722" y="283"/>
                  </a:lnTo>
                  <a:lnTo>
                    <a:pt x="688" y="257"/>
                  </a:lnTo>
                  <a:lnTo>
                    <a:pt x="649" y="236"/>
                  </a:lnTo>
                  <a:lnTo>
                    <a:pt x="608" y="220"/>
                  </a:lnTo>
                  <a:lnTo>
                    <a:pt x="564" y="210"/>
                  </a:lnTo>
                  <a:lnTo>
                    <a:pt x="518" y="207"/>
                  </a:lnTo>
                  <a:close/>
                  <a:moveTo>
                    <a:pt x="518" y="0"/>
                  </a:moveTo>
                  <a:lnTo>
                    <a:pt x="575" y="2"/>
                  </a:lnTo>
                  <a:lnTo>
                    <a:pt x="630" y="11"/>
                  </a:lnTo>
                  <a:lnTo>
                    <a:pt x="682" y="25"/>
                  </a:lnTo>
                  <a:lnTo>
                    <a:pt x="732" y="46"/>
                  </a:lnTo>
                  <a:lnTo>
                    <a:pt x="780" y="70"/>
                  </a:lnTo>
                  <a:lnTo>
                    <a:pt x="824" y="99"/>
                  </a:lnTo>
                  <a:lnTo>
                    <a:pt x="866" y="133"/>
                  </a:lnTo>
                  <a:lnTo>
                    <a:pt x="903" y="170"/>
                  </a:lnTo>
                  <a:lnTo>
                    <a:pt x="937" y="212"/>
                  </a:lnTo>
                  <a:lnTo>
                    <a:pt x="966" y="256"/>
                  </a:lnTo>
                  <a:lnTo>
                    <a:pt x="990" y="304"/>
                  </a:lnTo>
                  <a:lnTo>
                    <a:pt x="1011" y="354"/>
                  </a:lnTo>
                  <a:lnTo>
                    <a:pt x="1025" y="406"/>
                  </a:lnTo>
                  <a:lnTo>
                    <a:pt x="1034" y="461"/>
                  </a:lnTo>
                  <a:lnTo>
                    <a:pt x="1036" y="518"/>
                  </a:lnTo>
                  <a:lnTo>
                    <a:pt x="1034" y="575"/>
                  </a:lnTo>
                  <a:lnTo>
                    <a:pt x="1025" y="630"/>
                  </a:lnTo>
                  <a:lnTo>
                    <a:pt x="1011" y="682"/>
                  </a:lnTo>
                  <a:lnTo>
                    <a:pt x="990" y="732"/>
                  </a:lnTo>
                  <a:lnTo>
                    <a:pt x="966" y="780"/>
                  </a:lnTo>
                  <a:lnTo>
                    <a:pt x="937" y="824"/>
                  </a:lnTo>
                  <a:lnTo>
                    <a:pt x="903" y="866"/>
                  </a:lnTo>
                  <a:lnTo>
                    <a:pt x="866" y="903"/>
                  </a:lnTo>
                  <a:lnTo>
                    <a:pt x="824" y="937"/>
                  </a:lnTo>
                  <a:lnTo>
                    <a:pt x="780" y="966"/>
                  </a:lnTo>
                  <a:lnTo>
                    <a:pt x="732" y="990"/>
                  </a:lnTo>
                  <a:lnTo>
                    <a:pt x="682" y="1011"/>
                  </a:lnTo>
                  <a:lnTo>
                    <a:pt x="630" y="1025"/>
                  </a:lnTo>
                  <a:lnTo>
                    <a:pt x="575" y="1034"/>
                  </a:lnTo>
                  <a:lnTo>
                    <a:pt x="518" y="1036"/>
                  </a:lnTo>
                  <a:lnTo>
                    <a:pt x="461" y="1034"/>
                  </a:lnTo>
                  <a:lnTo>
                    <a:pt x="406" y="1025"/>
                  </a:lnTo>
                  <a:lnTo>
                    <a:pt x="354" y="1011"/>
                  </a:lnTo>
                  <a:lnTo>
                    <a:pt x="304" y="990"/>
                  </a:lnTo>
                  <a:lnTo>
                    <a:pt x="256" y="966"/>
                  </a:lnTo>
                  <a:lnTo>
                    <a:pt x="212" y="937"/>
                  </a:lnTo>
                  <a:lnTo>
                    <a:pt x="170" y="903"/>
                  </a:lnTo>
                  <a:lnTo>
                    <a:pt x="133" y="866"/>
                  </a:lnTo>
                  <a:lnTo>
                    <a:pt x="99" y="824"/>
                  </a:lnTo>
                  <a:lnTo>
                    <a:pt x="70" y="780"/>
                  </a:lnTo>
                  <a:lnTo>
                    <a:pt x="46" y="732"/>
                  </a:lnTo>
                  <a:lnTo>
                    <a:pt x="25" y="682"/>
                  </a:lnTo>
                  <a:lnTo>
                    <a:pt x="11" y="630"/>
                  </a:lnTo>
                  <a:lnTo>
                    <a:pt x="2" y="575"/>
                  </a:lnTo>
                  <a:lnTo>
                    <a:pt x="0" y="518"/>
                  </a:lnTo>
                  <a:lnTo>
                    <a:pt x="2" y="461"/>
                  </a:lnTo>
                  <a:lnTo>
                    <a:pt x="11" y="406"/>
                  </a:lnTo>
                  <a:lnTo>
                    <a:pt x="25" y="354"/>
                  </a:lnTo>
                  <a:lnTo>
                    <a:pt x="46" y="304"/>
                  </a:lnTo>
                  <a:lnTo>
                    <a:pt x="70" y="256"/>
                  </a:lnTo>
                  <a:lnTo>
                    <a:pt x="99" y="212"/>
                  </a:lnTo>
                  <a:lnTo>
                    <a:pt x="133" y="170"/>
                  </a:lnTo>
                  <a:lnTo>
                    <a:pt x="170" y="133"/>
                  </a:lnTo>
                  <a:lnTo>
                    <a:pt x="212" y="99"/>
                  </a:lnTo>
                  <a:lnTo>
                    <a:pt x="256" y="70"/>
                  </a:lnTo>
                  <a:lnTo>
                    <a:pt x="304" y="46"/>
                  </a:lnTo>
                  <a:lnTo>
                    <a:pt x="354" y="25"/>
                  </a:lnTo>
                  <a:lnTo>
                    <a:pt x="406" y="11"/>
                  </a:lnTo>
                  <a:lnTo>
                    <a:pt x="461" y="2"/>
                  </a:lnTo>
                  <a:lnTo>
                    <a:pt x="5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6135808" y="2458669"/>
            <a:ext cx="123704" cy="124088"/>
            <a:chOff x="8159750" y="3749675"/>
            <a:chExt cx="511176" cy="512763"/>
          </a:xfrm>
          <a:solidFill>
            <a:schemeClr val="bg1"/>
          </a:solidFill>
        </p:grpSpPr>
        <p:sp>
          <p:nvSpPr>
            <p:cNvPr id="111" name="Freeform 301"/>
            <p:cNvSpPr>
              <a:spLocks noEditPoints="1"/>
            </p:cNvSpPr>
            <p:nvPr/>
          </p:nvSpPr>
          <p:spPr bwMode="auto">
            <a:xfrm>
              <a:off x="8159750" y="3749675"/>
              <a:ext cx="511175" cy="512763"/>
            </a:xfrm>
            <a:custGeom>
              <a:avLst/>
              <a:gdLst>
                <a:gd name="T0" fmla="*/ 279 w 3542"/>
                <a:gd name="T1" fmla="*/ 2635 h 3553"/>
                <a:gd name="T2" fmla="*/ 208 w 3542"/>
                <a:gd name="T3" fmla="*/ 2761 h 3553"/>
                <a:gd name="T4" fmla="*/ 259 w 3542"/>
                <a:gd name="T5" fmla="*/ 2899 h 3553"/>
                <a:gd name="T6" fmla="*/ 747 w 3542"/>
                <a:gd name="T7" fmla="*/ 3343 h 3553"/>
                <a:gd name="T8" fmla="*/ 877 w 3542"/>
                <a:gd name="T9" fmla="*/ 3312 h 3553"/>
                <a:gd name="T10" fmla="*/ 947 w 3542"/>
                <a:gd name="T11" fmla="*/ 3198 h 3553"/>
                <a:gd name="T12" fmla="*/ 916 w 3542"/>
                <a:gd name="T13" fmla="*/ 3067 h 3553"/>
                <a:gd name="T14" fmla="*/ 436 w 3542"/>
                <a:gd name="T15" fmla="*/ 2610 h 3553"/>
                <a:gd name="T16" fmla="*/ 1799 w 3542"/>
                <a:gd name="T17" fmla="*/ 2868 h 3553"/>
                <a:gd name="T18" fmla="*/ 1960 w 3542"/>
                <a:gd name="T19" fmla="*/ 2948 h 3553"/>
                <a:gd name="T20" fmla="*/ 2140 w 3542"/>
                <a:gd name="T21" fmla="*/ 2937 h 3553"/>
                <a:gd name="T22" fmla="*/ 2563 w 3542"/>
                <a:gd name="T23" fmla="*/ 2732 h 3553"/>
                <a:gd name="T24" fmla="*/ 2529 w 3542"/>
                <a:gd name="T25" fmla="*/ 2656 h 3553"/>
                <a:gd name="T26" fmla="*/ 1490 w 3542"/>
                <a:gd name="T27" fmla="*/ 2649 h 3553"/>
                <a:gd name="T28" fmla="*/ 1429 w 3542"/>
                <a:gd name="T29" fmla="*/ 764 h 3553"/>
                <a:gd name="T30" fmla="*/ 1487 w 3542"/>
                <a:gd name="T31" fmla="*/ 241 h 3553"/>
                <a:gd name="T32" fmla="*/ 1417 w 3542"/>
                <a:gd name="T33" fmla="*/ 355 h 3553"/>
                <a:gd name="T34" fmla="*/ 1447 w 3542"/>
                <a:gd name="T35" fmla="*/ 486 h 3553"/>
                <a:gd name="T36" fmla="*/ 3082 w 3542"/>
                <a:gd name="T37" fmla="*/ 2116 h 3553"/>
                <a:gd name="T38" fmla="*/ 3188 w 3542"/>
                <a:gd name="T39" fmla="*/ 2132 h 3553"/>
                <a:gd name="T40" fmla="*/ 3304 w 3542"/>
                <a:gd name="T41" fmla="*/ 2059 h 3553"/>
                <a:gd name="T42" fmla="*/ 3328 w 3542"/>
                <a:gd name="T43" fmla="*/ 1915 h 3553"/>
                <a:gd name="T44" fmla="*/ 1691 w 3542"/>
                <a:gd name="T45" fmla="*/ 241 h 3553"/>
                <a:gd name="T46" fmla="*/ 1589 w 3542"/>
                <a:gd name="T47" fmla="*/ 0 h 3553"/>
                <a:gd name="T48" fmla="*/ 1791 w 3542"/>
                <a:gd name="T49" fmla="*/ 58 h 3553"/>
                <a:gd name="T50" fmla="*/ 3485 w 3542"/>
                <a:gd name="T51" fmla="*/ 1758 h 3553"/>
                <a:gd name="T52" fmla="*/ 3542 w 3542"/>
                <a:gd name="T53" fmla="*/ 1960 h 3553"/>
                <a:gd name="T54" fmla="*/ 3485 w 3542"/>
                <a:gd name="T55" fmla="*/ 2161 h 3553"/>
                <a:gd name="T56" fmla="*/ 3325 w 3542"/>
                <a:gd name="T57" fmla="*/ 2305 h 3553"/>
                <a:gd name="T58" fmla="*/ 3160 w 3542"/>
                <a:gd name="T59" fmla="*/ 2343 h 3553"/>
                <a:gd name="T60" fmla="*/ 2946 w 3542"/>
                <a:gd name="T61" fmla="*/ 2276 h 3553"/>
                <a:gd name="T62" fmla="*/ 2750 w 3542"/>
                <a:gd name="T63" fmla="*/ 2616 h 3553"/>
                <a:gd name="T64" fmla="*/ 2756 w 3542"/>
                <a:gd name="T65" fmla="*/ 2811 h 3553"/>
                <a:gd name="T66" fmla="*/ 2621 w 3542"/>
                <a:gd name="T67" fmla="*/ 2962 h 3553"/>
                <a:gd name="T68" fmla="*/ 2083 w 3542"/>
                <a:gd name="T69" fmla="*/ 3161 h 3553"/>
                <a:gd name="T70" fmla="*/ 1848 w 3542"/>
                <a:gd name="T71" fmla="*/ 3133 h 3553"/>
                <a:gd name="T72" fmla="*/ 1652 w 3542"/>
                <a:gd name="T73" fmla="*/ 3015 h 3553"/>
                <a:gd name="T74" fmla="*/ 1154 w 3542"/>
                <a:gd name="T75" fmla="*/ 3132 h 3553"/>
                <a:gd name="T76" fmla="*/ 1118 w 3542"/>
                <a:gd name="T77" fmla="*/ 3337 h 3553"/>
                <a:gd name="T78" fmla="*/ 977 w 3542"/>
                <a:gd name="T79" fmla="*/ 3495 h 3553"/>
                <a:gd name="T80" fmla="*/ 775 w 3542"/>
                <a:gd name="T81" fmla="*/ 3553 h 3553"/>
                <a:gd name="T82" fmla="*/ 572 w 3542"/>
                <a:gd name="T83" fmla="*/ 3495 h 3553"/>
                <a:gd name="T84" fmla="*/ 57 w 3542"/>
                <a:gd name="T85" fmla="*/ 2978 h 3553"/>
                <a:gd name="T86" fmla="*/ 0 w 3542"/>
                <a:gd name="T87" fmla="*/ 2776 h 3553"/>
                <a:gd name="T88" fmla="*/ 57 w 3542"/>
                <a:gd name="T89" fmla="*/ 2574 h 3553"/>
                <a:gd name="T90" fmla="*/ 216 w 3542"/>
                <a:gd name="T91" fmla="*/ 2431 h 3553"/>
                <a:gd name="T92" fmla="*/ 420 w 3542"/>
                <a:gd name="T93" fmla="*/ 2396 h 3553"/>
                <a:gd name="T94" fmla="*/ 1249 w 3542"/>
                <a:gd name="T95" fmla="*/ 559 h 3553"/>
                <a:gd name="T96" fmla="*/ 1209 w 3542"/>
                <a:gd name="T97" fmla="*/ 339 h 3553"/>
                <a:gd name="T98" fmla="*/ 1289 w 3542"/>
                <a:gd name="T99" fmla="*/ 144 h 3553"/>
                <a:gd name="T100" fmla="*/ 1462 w 3542"/>
                <a:gd name="T101" fmla="*/ 22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42" h="3553">
                  <a:moveTo>
                    <a:pt x="381" y="2601"/>
                  </a:moveTo>
                  <a:lnTo>
                    <a:pt x="354" y="2603"/>
                  </a:lnTo>
                  <a:lnTo>
                    <a:pt x="327" y="2610"/>
                  </a:lnTo>
                  <a:lnTo>
                    <a:pt x="303" y="2621"/>
                  </a:lnTo>
                  <a:lnTo>
                    <a:pt x="279" y="2635"/>
                  </a:lnTo>
                  <a:lnTo>
                    <a:pt x="259" y="2653"/>
                  </a:lnTo>
                  <a:lnTo>
                    <a:pt x="238" y="2677"/>
                  </a:lnTo>
                  <a:lnTo>
                    <a:pt x="223" y="2704"/>
                  </a:lnTo>
                  <a:lnTo>
                    <a:pt x="214" y="2732"/>
                  </a:lnTo>
                  <a:lnTo>
                    <a:pt x="208" y="2761"/>
                  </a:lnTo>
                  <a:lnTo>
                    <a:pt x="208" y="2791"/>
                  </a:lnTo>
                  <a:lnTo>
                    <a:pt x="214" y="2821"/>
                  </a:lnTo>
                  <a:lnTo>
                    <a:pt x="223" y="2849"/>
                  </a:lnTo>
                  <a:lnTo>
                    <a:pt x="238" y="2876"/>
                  </a:lnTo>
                  <a:lnTo>
                    <a:pt x="259" y="2899"/>
                  </a:lnTo>
                  <a:lnTo>
                    <a:pt x="652" y="3294"/>
                  </a:lnTo>
                  <a:lnTo>
                    <a:pt x="672" y="3312"/>
                  </a:lnTo>
                  <a:lnTo>
                    <a:pt x="696" y="3326"/>
                  </a:lnTo>
                  <a:lnTo>
                    <a:pt x="720" y="3337"/>
                  </a:lnTo>
                  <a:lnTo>
                    <a:pt x="747" y="3343"/>
                  </a:lnTo>
                  <a:lnTo>
                    <a:pt x="775" y="3345"/>
                  </a:lnTo>
                  <a:lnTo>
                    <a:pt x="802" y="3343"/>
                  </a:lnTo>
                  <a:lnTo>
                    <a:pt x="829" y="3337"/>
                  </a:lnTo>
                  <a:lnTo>
                    <a:pt x="853" y="3326"/>
                  </a:lnTo>
                  <a:lnTo>
                    <a:pt x="877" y="3312"/>
                  </a:lnTo>
                  <a:lnTo>
                    <a:pt x="897" y="3294"/>
                  </a:lnTo>
                  <a:lnTo>
                    <a:pt x="916" y="3273"/>
                  </a:lnTo>
                  <a:lnTo>
                    <a:pt x="930" y="3249"/>
                  </a:lnTo>
                  <a:lnTo>
                    <a:pt x="940" y="3225"/>
                  </a:lnTo>
                  <a:lnTo>
                    <a:pt x="947" y="3198"/>
                  </a:lnTo>
                  <a:lnTo>
                    <a:pt x="949" y="3170"/>
                  </a:lnTo>
                  <a:lnTo>
                    <a:pt x="947" y="3143"/>
                  </a:lnTo>
                  <a:lnTo>
                    <a:pt x="940" y="3116"/>
                  </a:lnTo>
                  <a:lnTo>
                    <a:pt x="930" y="3091"/>
                  </a:lnTo>
                  <a:lnTo>
                    <a:pt x="916" y="3067"/>
                  </a:lnTo>
                  <a:lnTo>
                    <a:pt x="897" y="3047"/>
                  </a:lnTo>
                  <a:lnTo>
                    <a:pt x="504" y="2653"/>
                  </a:lnTo>
                  <a:lnTo>
                    <a:pt x="484" y="2635"/>
                  </a:lnTo>
                  <a:lnTo>
                    <a:pt x="460" y="2621"/>
                  </a:lnTo>
                  <a:lnTo>
                    <a:pt x="436" y="2610"/>
                  </a:lnTo>
                  <a:lnTo>
                    <a:pt x="409" y="2603"/>
                  </a:lnTo>
                  <a:lnTo>
                    <a:pt x="381" y="2601"/>
                  </a:lnTo>
                  <a:close/>
                  <a:moveTo>
                    <a:pt x="2381" y="2508"/>
                  </a:moveTo>
                  <a:lnTo>
                    <a:pt x="1713" y="2782"/>
                  </a:lnTo>
                  <a:lnTo>
                    <a:pt x="1799" y="2868"/>
                  </a:lnTo>
                  <a:lnTo>
                    <a:pt x="1825" y="2890"/>
                  </a:lnTo>
                  <a:lnTo>
                    <a:pt x="1855" y="2909"/>
                  </a:lnTo>
                  <a:lnTo>
                    <a:pt x="1888" y="2925"/>
                  </a:lnTo>
                  <a:lnTo>
                    <a:pt x="1923" y="2938"/>
                  </a:lnTo>
                  <a:lnTo>
                    <a:pt x="1960" y="2948"/>
                  </a:lnTo>
                  <a:lnTo>
                    <a:pt x="1997" y="2953"/>
                  </a:lnTo>
                  <a:lnTo>
                    <a:pt x="2036" y="2955"/>
                  </a:lnTo>
                  <a:lnTo>
                    <a:pt x="2073" y="2953"/>
                  </a:lnTo>
                  <a:lnTo>
                    <a:pt x="2107" y="2947"/>
                  </a:lnTo>
                  <a:lnTo>
                    <a:pt x="2140" y="2937"/>
                  </a:lnTo>
                  <a:lnTo>
                    <a:pt x="2502" y="2789"/>
                  </a:lnTo>
                  <a:lnTo>
                    <a:pt x="2526" y="2777"/>
                  </a:lnTo>
                  <a:lnTo>
                    <a:pt x="2544" y="2763"/>
                  </a:lnTo>
                  <a:lnTo>
                    <a:pt x="2557" y="2748"/>
                  </a:lnTo>
                  <a:lnTo>
                    <a:pt x="2563" y="2732"/>
                  </a:lnTo>
                  <a:lnTo>
                    <a:pt x="2564" y="2719"/>
                  </a:lnTo>
                  <a:lnTo>
                    <a:pt x="2561" y="2704"/>
                  </a:lnTo>
                  <a:lnTo>
                    <a:pt x="2553" y="2688"/>
                  </a:lnTo>
                  <a:lnTo>
                    <a:pt x="2543" y="2672"/>
                  </a:lnTo>
                  <a:lnTo>
                    <a:pt x="2529" y="2656"/>
                  </a:lnTo>
                  <a:lnTo>
                    <a:pt x="2381" y="2508"/>
                  </a:lnTo>
                  <a:close/>
                  <a:moveTo>
                    <a:pt x="1429" y="764"/>
                  </a:moveTo>
                  <a:lnTo>
                    <a:pt x="700" y="2554"/>
                  </a:lnTo>
                  <a:lnTo>
                    <a:pt x="995" y="2851"/>
                  </a:lnTo>
                  <a:lnTo>
                    <a:pt x="1490" y="2649"/>
                  </a:lnTo>
                  <a:lnTo>
                    <a:pt x="1491" y="2648"/>
                  </a:lnTo>
                  <a:lnTo>
                    <a:pt x="2366" y="2289"/>
                  </a:lnTo>
                  <a:lnTo>
                    <a:pt x="2367" y="2289"/>
                  </a:lnTo>
                  <a:lnTo>
                    <a:pt x="2780" y="2120"/>
                  </a:lnTo>
                  <a:lnTo>
                    <a:pt x="1429" y="764"/>
                  </a:lnTo>
                  <a:close/>
                  <a:moveTo>
                    <a:pt x="1589" y="208"/>
                  </a:moveTo>
                  <a:lnTo>
                    <a:pt x="1561" y="210"/>
                  </a:lnTo>
                  <a:lnTo>
                    <a:pt x="1535" y="216"/>
                  </a:lnTo>
                  <a:lnTo>
                    <a:pt x="1509" y="227"/>
                  </a:lnTo>
                  <a:lnTo>
                    <a:pt x="1487" y="241"/>
                  </a:lnTo>
                  <a:lnTo>
                    <a:pt x="1465" y="259"/>
                  </a:lnTo>
                  <a:lnTo>
                    <a:pt x="1447" y="280"/>
                  </a:lnTo>
                  <a:lnTo>
                    <a:pt x="1433" y="304"/>
                  </a:lnTo>
                  <a:lnTo>
                    <a:pt x="1422" y="328"/>
                  </a:lnTo>
                  <a:lnTo>
                    <a:pt x="1417" y="355"/>
                  </a:lnTo>
                  <a:lnTo>
                    <a:pt x="1415" y="383"/>
                  </a:lnTo>
                  <a:lnTo>
                    <a:pt x="1417" y="410"/>
                  </a:lnTo>
                  <a:lnTo>
                    <a:pt x="1422" y="437"/>
                  </a:lnTo>
                  <a:lnTo>
                    <a:pt x="1433" y="462"/>
                  </a:lnTo>
                  <a:lnTo>
                    <a:pt x="1447" y="486"/>
                  </a:lnTo>
                  <a:lnTo>
                    <a:pt x="1465" y="506"/>
                  </a:lnTo>
                  <a:lnTo>
                    <a:pt x="1465" y="506"/>
                  </a:lnTo>
                  <a:lnTo>
                    <a:pt x="3038" y="2083"/>
                  </a:lnTo>
                  <a:lnTo>
                    <a:pt x="3058" y="2101"/>
                  </a:lnTo>
                  <a:lnTo>
                    <a:pt x="3082" y="2116"/>
                  </a:lnTo>
                  <a:lnTo>
                    <a:pt x="3106" y="2125"/>
                  </a:lnTo>
                  <a:lnTo>
                    <a:pt x="3133" y="2132"/>
                  </a:lnTo>
                  <a:lnTo>
                    <a:pt x="3160" y="2134"/>
                  </a:lnTo>
                  <a:lnTo>
                    <a:pt x="3160" y="2134"/>
                  </a:lnTo>
                  <a:lnTo>
                    <a:pt x="3188" y="2132"/>
                  </a:lnTo>
                  <a:lnTo>
                    <a:pt x="3215" y="2125"/>
                  </a:lnTo>
                  <a:lnTo>
                    <a:pt x="3239" y="2116"/>
                  </a:lnTo>
                  <a:lnTo>
                    <a:pt x="3262" y="2101"/>
                  </a:lnTo>
                  <a:lnTo>
                    <a:pt x="3283" y="2083"/>
                  </a:lnTo>
                  <a:lnTo>
                    <a:pt x="3304" y="2059"/>
                  </a:lnTo>
                  <a:lnTo>
                    <a:pt x="3319" y="2033"/>
                  </a:lnTo>
                  <a:lnTo>
                    <a:pt x="3328" y="2004"/>
                  </a:lnTo>
                  <a:lnTo>
                    <a:pt x="3334" y="1975"/>
                  </a:lnTo>
                  <a:lnTo>
                    <a:pt x="3334" y="1944"/>
                  </a:lnTo>
                  <a:lnTo>
                    <a:pt x="3328" y="1915"/>
                  </a:lnTo>
                  <a:lnTo>
                    <a:pt x="3319" y="1887"/>
                  </a:lnTo>
                  <a:lnTo>
                    <a:pt x="3304" y="1860"/>
                  </a:lnTo>
                  <a:lnTo>
                    <a:pt x="3283" y="1836"/>
                  </a:lnTo>
                  <a:lnTo>
                    <a:pt x="1711" y="259"/>
                  </a:lnTo>
                  <a:lnTo>
                    <a:pt x="1691" y="241"/>
                  </a:lnTo>
                  <a:lnTo>
                    <a:pt x="1667" y="227"/>
                  </a:lnTo>
                  <a:lnTo>
                    <a:pt x="1642" y="216"/>
                  </a:lnTo>
                  <a:lnTo>
                    <a:pt x="1615" y="210"/>
                  </a:lnTo>
                  <a:lnTo>
                    <a:pt x="1589" y="208"/>
                  </a:lnTo>
                  <a:close/>
                  <a:moveTo>
                    <a:pt x="1589" y="0"/>
                  </a:moveTo>
                  <a:lnTo>
                    <a:pt x="1631" y="2"/>
                  </a:lnTo>
                  <a:lnTo>
                    <a:pt x="1673" y="10"/>
                  </a:lnTo>
                  <a:lnTo>
                    <a:pt x="1714" y="22"/>
                  </a:lnTo>
                  <a:lnTo>
                    <a:pt x="1754" y="38"/>
                  </a:lnTo>
                  <a:lnTo>
                    <a:pt x="1791" y="58"/>
                  </a:lnTo>
                  <a:lnTo>
                    <a:pt x="1826" y="83"/>
                  </a:lnTo>
                  <a:lnTo>
                    <a:pt x="1858" y="112"/>
                  </a:lnTo>
                  <a:lnTo>
                    <a:pt x="3430" y="1689"/>
                  </a:lnTo>
                  <a:lnTo>
                    <a:pt x="3459" y="1723"/>
                  </a:lnTo>
                  <a:lnTo>
                    <a:pt x="3485" y="1758"/>
                  </a:lnTo>
                  <a:lnTo>
                    <a:pt x="3506" y="1796"/>
                  </a:lnTo>
                  <a:lnTo>
                    <a:pt x="3522" y="1836"/>
                  </a:lnTo>
                  <a:lnTo>
                    <a:pt x="3532" y="1877"/>
                  </a:lnTo>
                  <a:lnTo>
                    <a:pt x="3540" y="1918"/>
                  </a:lnTo>
                  <a:lnTo>
                    <a:pt x="3542" y="1960"/>
                  </a:lnTo>
                  <a:lnTo>
                    <a:pt x="3540" y="2002"/>
                  </a:lnTo>
                  <a:lnTo>
                    <a:pt x="3532" y="2044"/>
                  </a:lnTo>
                  <a:lnTo>
                    <a:pt x="3522" y="2083"/>
                  </a:lnTo>
                  <a:lnTo>
                    <a:pt x="3506" y="2123"/>
                  </a:lnTo>
                  <a:lnTo>
                    <a:pt x="3485" y="2161"/>
                  </a:lnTo>
                  <a:lnTo>
                    <a:pt x="3459" y="2197"/>
                  </a:lnTo>
                  <a:lnTo>
                    <a:pt x="3430" y="2230"/>
                  </a:lnTo>
                  <a:lnTo>
                    <a:pt x="3398" y="2259"/>
                  </a:lnTo>
                  <a:lnTo>
                    <a:pt x="3363" y="2284"/>
                  </a:lnTo>
                  <a:lnTo>
                    <a:pt x="3325" y="2305"/>
                  </a:lnTo>
                  <a:lnTo>
                    <a:pt x="3287" y="2321"/>
                  </a:lnTo>
                  <a:lnTo>
                    <a:pt x="3246" y="2333"/>
                  </a:lnTo>
                  <a:lnTo>
                    <a:pt x="3204" y="2340"/>
                  </a:lnTo>
                  <a:lnTo>
                    <a:pt x="3160" y="2343"/>
                  </a:lnTo>
                  <a:lnTo>
                    <a:pt x="3160" y="2343"/>
                  </a:lnTo>
                  <a:lnTo>
                    <a:pt x="3114" y="2340"/>
                  </a:lnTo>
                  <a:lnTo>
                    <a:pt x="3070" y="2332"/>
                  </a:lnTo>
                  <a:lnTo>
                    <a:pt x="3026" y="2318"/>
                  </a:lnTo>
                  <a:lnTo>
                    <a:pt x="2985" y="2300"/>
                  </a:lnTo>
                  <a:lnTo>
                    <a:pt x="2946" y="2276"/>
                  </a:lnTo>
                  <a:lnTo>
                    <a:pt x="2590" y="2423"/>
                  </a:lnTo>
                  <a:lnTo>
                    <a:pt x="2676" y="2509"/>
                  </a:lnTo>
                  <a:lnTo>
                    <a:pt x="2706" y="2543"/>
                  </a:lnTo>
                  <a:lnTo>
                    <a:pt x="2731" y="2579"/>
                  </a:lnTo>
                  <a:lnTo>
                    <a:pt x="2750" y="2616"/>
                  </a:lnTo>
                  <a:lnTo>
                    <a:pt x="2763" y="2655"/>
                  </a:lnTo>
                  <a:lnTo>
                    <a:pt x="2770" y="2694"/>
                  </a:lnTo>
                  <a:lnTo>
                    <a:pt x="2771" y="2734"/>
                  </a:lnTo>
                  <a:lnTo>
                    <a:pt x="2767" y="2773"/>
                  </a:lnTo>
                  <a:lnTo>
                    <a:pt x="2756" y="2811"/>
                  </a:lnTo>
                  <a:lnTo>
                    <a:pt x="2739" y="2847"/>
                  </a:lnTo>
                  <a:lnTo>
                    <a:pt x="2718" y="2880"/>
                  </a:lnTo>
                  <a:lnTo>
                    <a:pt x="2690" y="2911"/>
                  </a:lnTo>
                  <a:lnTo>
                    <a:pt x="2659" y="2938"/>
                  </a:lnTo>
                  <a:lnTo>
                    <a:pt x="2621" y="2962"/>
                  </a:lnTo>
                  <a:lnTo>
                    <a:pt x="2580" y="2981"/>
                  </a:lnTo>
                  <a:lnTo>
                    <a:pt x="2219" y="3130"/>
                  </a:lnTo>
                  <a:lnTo>
                    <a:pt x="2176" y="3145"/>
                  </a:lnTo>
                  <a:lnTo>
                    <a:pt x="2129" y="3156"/>
                  </a:lnTo>
                  <a:lnTo>
                    <a:pt x="2083" y="3161"/>
                  </a:lnTo>
                  <a:lnTo>
                    <a:pt x="2035" y="3163"/>
                  </a:lnTo>
                  <a:lnTo>
                    <a:pt x="1988" y="3161"/>
                  </a:lnTo>
                  <a:lnTo>
                    <a:pt x="1941" y="3156"/>
                  </a:lnTo>
                  <a:lnTo>
                    <a:pt x="1894" y="3146"/>
                  </a:lnTo>
                  <a:lnTo>
                    <a:pt x="1848" y="3133"/>
                  </a:lnTo>
                  <a:lnTo>
                    <a:pt x="1804" y="3116"/>
                  </a:lnTo>
                  <a:lnTo>
                    <a:pt x="1762" y="3095"/>
                  </a:lnTo>
                  <a:lnTo>
                    <a:pt x="1723" y="3072"/>
                  </a:lnTo>
                  <a:lnTo>
                    <a:pt x="1685" y="3045"/>
                  </a:lnTo>
                  <a:lnTo>
                    <a:pt x="1652" y="3015"/>
                  </a:lnTo>
                  <a:lnTo>
                    <a:pt x="1505" y="2867"/>
                  </a:lnTo>
                  <a:lnTo>
                    <a:pt x="1126" y="3022"/>
                  </a:lnTo>
                  <a:lnTo>
                    <a:pt x="1139" y="3058"/>
                  </a:lnTo>
                  <a:lnTo>
                    <a:pt x="1148" y="3094"/>
                  </a:lnTo>
                  <a:lnTo>
                    <a:pt x="1154" y="3132"/>
                  </a:lnTo>
                  <a:lnTo>
                    <a:pt x="1156" y="3170"/>
                  </a:lnTo>
                  <a:lnTo>
                    <a:pt x="1154" y="3214"/>
                  </a:lnTo>
                  <a:lnTo>
                    <a:pt x="1146" y="3256"/>
                  </a:lnTo>
                  <a:lnTo>
                    <a:pt x="1135" y="3297"/>
                  </a:lnTo>
                  <a:lnTo>
                    <a:pt x="1118" y="3337"/>
                  </a:lnTo>
                  <a:lnTo>
                    <a:pt x="1098" y="3373"/>
                  </a:lnTo>
                  <a:lnTo>
                    <a:pt x="1073" y="3409"/>
                  </a:lnTo>
                  <a:lnTo>
                    <a:pt x="1044" y="3441"/>
                  </a:lnTo>
                  <a:lnTo>
                    <a:pt x="1012" y="3470"/>
                  </a:lnTo>
                  <a:lnTo>
                    <a:pt x="977" y="3495"/>
                  </a:lnTo>
                  <a:lnTo>
                    <a:pt x="940" y="3515"/>
                  </a:lnTo>
                  <a:lnTo>
                    <a:pt x="901" y="3531"/>
                  </a:lnTo>
                  <a:lnTo>
                    <a:pt x="860" y="3543"/>
                  </a:lnTo>
                  <a:lnTo>
                    <a:pt x="818" y="3551"/>
                  </a:lnTo>
                  <a:lnTo>
                    <a:pt x="775" y="3553"/>
                  </a:lnTo>
                  <a:lnTo>
                    <a:pt x="731" y="3551"/>
                  </a:lnTo>
                  <a:lnTo>
                    <a:pt x="689" y="3543"/>
                  </a:lnTo>
                  <a:lnTo>
                    <a:pt x="648" y="3531"/>
                  </a:lnTo>
                  <a:lnTo>
                    <a:pt x="609" y="3515"/>
                  </a:lnTo>
                  <a:lnTo>
                    <a:pt x="572" y="3495"/>
                  </a:lnTo>
                  <a:lnTo>
                    <a:pt x="537" y="3470"/>
                  </a:lnTo>
                  <a:lnTo>
                    <a:pt x="504" y="3441"/>
                  </a:lnTo>
                  <a:lnTo>
                    <a:pt x="112" y="3047"/>
                  </a:lnTo>
                  <a:lnTo>
                    <a:pt x="82" y="3014"/>
                  </a:lnTo>
                  <a:lnTo>
                    <a:pt x="57" y="2978"/>
                  </a:lnTo>
                  <a:lnTo>
                    <a:pt x="36" y="2939"/>
                  </a:lnTo>
                  <a:lnTo>
                    <a:pt x="20" y="2901"/>
                  </a:lnTo>
                  <a:lnTo>
                    <a:pt x="9" y="2860"/>
                  </a:lnTo>
                  <a:lnTo>
                    <a:pt x="2" y="2818"/>
                  </a:lnTo>
                  <a:lnTo>
                    <a:pt x="0" y="2776"/>
                  </a:lnTo>
                  <a:lnTo>
                    <a:pt x="2" y="2734"/>
                  </a:lnTo>
                  <a:lnTo>
                    <a:pt x="9" y="2693"/>
                  </a:lnTo>
                  <a:lnTo>
                    <a:pt x="20" y="2652"/>
                  </a:lnTo>
                  <a:lnTo>
                    <a:pt x="36" y="2612"/>
                  </a:lnTo>
                  <a:lnTo>
                    <a:pt x="57" y="2574"/>
                  </a:lnTo>
                  <a:lnTo>
                    <a:pt x="82" y="2539"/>
                  </a:lnTo>
                  <a:lnTo>
                    <a:pt x="112" y="2505"/>
                  </a:lnTo>
                  <a:lnTo>
                    <a:pt x="144" y="2476"/>
                  </a:lnTo>
                  <a:lnTo>
                    <a:pt x="179" y="2452"/>
                  </a:lnTo>
                  <a:lnTo>
                    <a:pt x="216" y="2431"/>
                  </a:lnTo>
                  <a:lnTo>
                    <a:pt x="255" y="2415"/>
                  </a:lnTo>
                  <a:lnTo>
                    <a:pt x="296" y="2403"/>
                  </a:lnTo>
                  <a:lnTo>
                    <a:pt x="338" y="2396"/>
                  </a:lnTo>
                  <a:lnTo>
                    <a:pt x="381" y="2393"/>
                  </a:lnTo>
                  <a:lnTo>
                    <a:pt x="420" y="2396"/>
                  </a:lnTo>
                  <a:lnTo>
                    <a:pt x="457" y="2401"/>
                  </a:lnTo>
                  <a:lnTo>
                    <a:pt x="494" y="2410"/>
                  </a:lnTo>
                  <a:lnTo>
                    <a:pt x="529" y="2423"/>
                  </a:lnTo>
                  <a:lnTo>
                    <a:pt x="1273" y="598"/>
                  </a:lnTo>
                  <a:lnTo>
                    <a:pt x="1249" y="559"/>
                  </a:lnTo>
                  <a:lnTo>
                    <a:pt x="1231" y="517"/>
                  </a:lnTo>
                  <a:lnTo>
                    <a:pt x="1217" y="474"/>
                  </a:lnTo>
                  <a:lnTo>
                    <a:pt x="1210" y="429"/>
                  </a:lnTo>
                  <a:lnTo>
                    <a:pt x="1206" y="383"/>
                  </a:lnTo>
                  <a:lnTo>
                    <a:pt x="1209" y="339"/>
                  </a:lnTo>
                  <a:lnTo>
                    <a:pt x="1216" y="297"/>
                  </a:lnTo>
                  <a:lnTo>
                    <a:pt x="1228" y="256"/>
                  </a:lnTo>
                  <a:lnTo>
                    <a:pt x="1244" y="216"/>
                  </a:lnTo>
                  <a:lnTo>
                    <a:pt x="1264" y="180"/>
                  </a:lnTo>
                  <a:lnTo>
                    <a:pt x="1289" y="144"/>
                  </a:lnTo>
                  <a:lnTo>
                    <a:pt x="1318" y="112"/>
                  </a:lnTo>
                  <a:lnTo>
                    <a:pt x="1350" y="83"/>
                  </a:lnTo>
                  <a:lnTo>
                    <a:pt x="1386" y="58"/>
                  </a:lnTo>
                  <a:lnTo>
                    <a:pt x="1423" y="38"/>
                  </a:lnTo>
                  <a:lnTo>
                    <a:pt x="1462" y="22"/>
                  </a:lnTo>
                  <a:lnTo>
                    <a:pt x="1503" y="10"/>
                  </a:lnTo>
                  <a:lnTo>
                    <a:pt x="1545" y="2"/>
                  </a:lnTo>
                  <a:lnTo>
                    <a:pt x="15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12" name="Freeform 302"/>
            <p:cNvSpPr>
              <a:spLocks/>
            </p:cNvSpPr>
            <p:nvPr/>
          </p:nvSpPr>
          <p:spPr bwMode="auto">
            <a:xfrm>
              <a:off x="8572500" y="3749675"/>
              <a:ext cx="98425" cy="98425"/>
            </a:xfrm>
            <a:custGeom>
              <a:avLst/>
              <a:gdLst>
                <a:gd name="T0" fmla="*/ 590 w 681"/>
                <a:gd name="T1" fmla="*/ 0 h 683"/>
                <a:gd name="T2" fmla="*/ 611 w 681"/>
                <a:gd name="T3" fmla="*/ 4 h 683"/>
                <a:gd name="T4" fmla="*/ 633 w 681"/>
                <a:gd name="T5" fmla="*/ 14 h 683"/>
                <a:gd name="T6" fmla="*/ 651 w 681"/>
                <a:gd name="T7" fmla="*/ 29 h 683"/>
                <a:gd name="T8" fmla="*/ 666 w 681"/>
                <a:gd name="T9" fmla="*/ 49 h 683"/>
                <a:gd name="T10" fmla="*/ 677 w 681"/>
                <a:gd name="T11" fmla="*/ 69 h 683"/>
                <a:gd name="T12" fmla="*/ 681 w 681"/>
                <a:gd name="T13" fmla="*/ 92 h 683"/>
                <a:gd name="T14" fmla="*/ 681 w 681"/>
                <a:gd name="T15" fmla="*/ 114 h 683"/>
                <a:gd name="T16" fmla="*/ 677 w 681"/>
                <a:gd name="T17" fmla="*/ 137 h 683"/>
                <a:gd name="T18" fmla="*/ 666 w 681"/>
                <a:gd name="T19" fmla="*/ 158 h 683"/>
                <a:gd name="T20" fmla="*/ 651 w 681"/>
                <a:gd name="T21" fmla="*/ 177 h 683"/>
                <a:gd name="T22" fmla="*/ 178 w 681"/>
                <a:gd name="T23" fmla="*/ 653 h 683"/>
                <a:gd name="T24" fmla="*/ 160 w 681"/>
                <a:gd name="T25" fmla="*/ 665 h 683"/>
                <a:gd name="T26" fmla="*/ 143 w 681"/>
                <a:gd name="T27" fmla="*/ 675 h 683"/>
                <a:gd name="T28" fmla="*/ 124 w 681"/>
                <a:gd name="T29" fmla="*/ 682 h 683"/>
                <a:gd name="T30" fmla="*/ 103 w 681"/>
                <a:gd name="T31" fmla="*/ 683 h 683"/>
                <a:gd name="T32" fmla="*/ 84 w 681"/>
                <a:gd name="T33" fmla="*/ 682 h 683"/>
                <a:gd name="T34" fmla="*/ 65 w 681"/>
                <a:gd name="T35" fmla="*/ 675 h 683"/>
                <a:gd name="T36" fmla="*/ 47 w 681"/>
                <a:gd name="T37" fmla="*/ 665 h 683"/>
                <a:gd name="T38" fmla="*/ 30 w 681"/>
                <a:gd name="T39" fmla="*/ 653 h 683"/>
                <a:gd name="T40" fmla="*/ 15 w 681"/>
                <a:gd name="T41" fmla="*/ 634 h 683"/>
                <a:gd name="T42" fmla="*/ 6 w 681"/>
                <a:gd name="T43" fmla="*/ 613 h 683"/>
                <a:gd name="T44" fmla="*/ 0 w 681"/>
                <a:gd name="T45" fmla="*/ 590 h 683"/>
                <a:gd name="T46" fmla="*/ 0 w 681"/>
                <a:gd name="T47" fmla="*/ 567 h 683"/>
                <a:gd name="T48" fmla="*/ 6 w 681"/>
                <a:gd name="T49" fmla="*/ 545 h 683"/>
                <a:gd name="T50" fmla="*/ 15 w 681"/>
                <a:gd name="T51" fmla="*/ 524 h 683"/>
                <a:gd name="T52" fmla="*/ 30 w 681"/>
                <a:gd name="T53" fmla="*/ 505 h 683"/>
                <a:gd name="T54" fmla="*/ 505 w 681"/>
                <a:gd name="T55" fmla="*/ 29 h 683"/>
                <a:gd name="T56" fmla="*/ 523 w 681"/>
                <a:gd name="T57" fmla="*/ 14 h 683"/>
                <a:gd name="T58" fmla="*/ 545 w 681"/>
                <a:gd name="T59" fmla="*/ 4 h 683"/>
                <a:gd name="T60" fmla="*/ 567 w 681"/>
                <a:gd name="T61" fmla="*/ 0 h 683"/>
                <a:gd name="T62" fmla="*/ 590 w 681"/>
                <a:gd name="T63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683">
                  <a:moveTo>
                    <a:pt x="590" y="0"/>
                  </a:moveTo>
                  <a:lnTo>
                    <a:pt x="611" y="4"/>
                  </a:lnTo>
                  <a:lnTo>
                    <a:pt x="633" y="14"/>
                  </a:lnTo>
                  <a:lnTo>
                    <a:pt x="651" y="29"/>
                  </a:lnTo>
                  <a:lnTo>
                    <a:pt x="666" y="49"/>
                  </a:lnTo>
                  <a:lnTo>
                    <a:pt x="677" y="69"/>
                  </a:lnTo>
                  <a:lnTo>
                    <a:pt x="681" y="92"/>
                  </a:lnTo>
                  <a:lnTo>
                    <a:pt x="681" y="114"/>
                  </a:lnTo>
                  <a:lnTo>
                    <a:pt x="677" y="137"/>
                  </a:lnTo>
                  <a:lnTo>
                    <a:pt x="666" y="158"/>
                  </a:lnTo>
                  <a:lnTo>
                    <a:pt x="651" y="177"/>
                  </a:lnTo>
                  <a:lnTo>
                    <a:pt x="178" y="653"/>
                  </a:lnTo>
                  <a:lnTo>
                    <a:pt x="160" y="665"/>
                  </a:lnTo>
                  <a:lnTo>
                    <a:pt x="143" y="675"/>
                  </a:lnTo>
                  <a:lnTo>
                    <a:pt x="124" y="682"/>
                  </a:lnTo>
                  <a:lnTo>
                    <a:pt x="103" y="683"/>
                  </a:lnTo>
                  <a:lnTo>
                    <a:pt x="84" y="682"/>
                  </a:lnTo>
                  <a:lnTo>
                    <a:pt x="65" y="675"/>
                  </a:lnTo>
                  <a:lnTo>
                    <a:pt x="47" y="665"/>
                  </a:lnTo>
                  <a:lnTo>
                    <a:pt x="30" y="653"/>
                  </a:lnTo>
                  <a:lnTo>
                    <a:pt x="15" y="634"/>
                  </a:lnTo>
                  <a:lnTo>
                    <a:pt x="6" y="613"/>
                  </a:lnTo>
                  <a:lnTo>
                    <a:pt x="0" y="590"/>
                  </a:lnTo>
                  <a:lnTo>
                    <a:pt x="0" y="567"/>
                  </a:lnTo>
                  <a:lnTo>
                    <a:pt x="6" y="545"/>
                  </a:lnTo>
                  <a:lnTo>
                    <a:pt x="15" y="524"/>
                  </a:lnTo>
                  <a:lnTo>
                    <a:pt x="30" y="505"/>
                  </a:lnTo>
                  <a:lnTo>
                    <a:pt x="505" y="29"/>
                  </a:lnTo>
                  <a:lnTo>
                    <a:pt x="523" y="14"/>
                  </a:lnTo>
                  <a:lnTo>
                    <a:pt x="545" y="4"/>
                  </a:lnTo>
                  <a:lnTo>
                    <a:pt x="567" y="0"/>
                  </a:lnTo>
                  <a:lnTo>
                    <a:pt x="5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13" name="Freeform 303"/>
            <p:cNvSpPr>
              <a:spLocks/>
            </p:cNvSpPr>
            <p:nvPr/>
          </p:nvSpPr>
          <p:spPr bwMode="auto">
            <a:xfrm>
              <a:off x="8504238" y="3749675"/>
              <a:ext cx="52388" cy="52388"/>
            </a:xfrm>
            <a:custGeom>
              <a:avLst/>
              <a:gdLst>
                <a:gd name="T0" fmla="*/ 275 w 366"/>
                <a:gd name="T1" fmla="*/ 0 h 367"/>
                <a:gd name="T2" fmla="*/ 296 w 366"/>
                <a:gd name="T3" fmla="*/ 4 h 367"/>
                <a:gd name="T4" fmla="*/ 318 w 366"/>
                <a:gd name="T5" fmla="*/ 14 h 367"/>
                <a:gd name="T6" fmla="*/ 336 w 366"/>
                <a:gd name="T7" fmla="*/ 29 h 367"/>
                <a:gd name="T8" fmla="*/ 351 w 366"/>
                <a:gd name="T9" fmla="*/ 49 h 367"/>
                <a:gd name="T10" fmla="*/ 361 w 366"/>
                <a:gd name="T11" fmla="*/ 69 h 367"/>
                <a:gd name="T12" fmla="*/ 366 w 366"/>
                <a:gd name="T13" fmla="*/ 92 h 367"/>
                <a:gd name="T14" fmla="*/ 366 w 366"/>
                <a:gd name="T15" fmla="*/ 114 h 367"/>
                <a:gd name="T16" fmla="*/ 361 w 366"/>
                <a:gd name="T17" fmla="*/ 137 h 367"/>
                <a:gd name="T18" fmla="*/ 351 w 366"/>
                <a:gd name="T19" fmla="*/ 158 h 367"/>
                <a:gd name="T20" fmla="*/ 336 w 366"/>
                <a:gd name="T21" fmla="*/ 177 h 367"/>
                <a:gd name="T22" fmla="*/ 176 w 366"/>
                <a:gd name="T23" fmla="*/ 337 h 367"/>
                <a:gd name="T24" fmla="*/ 160 w 366"/>
                <a:gd name="T25" fmla="*/ 350 h 367"/>
                <a:gd name="T26" fmla="*/ 142 w 366"/>
                <a:gd name="T27" fmla="*/ 360 h 367"/>
                <a:gd name="T28" fmla="*/ 123 w 366"/>
                <a:gd name="T29" fmla="*/ 366 h 367"/>
                <a:gd name="T30" fmla="*/ 103 w 366"/>
                <a:gd name="T31" fmla="*/ 367 h 367"/>
                <a:gd name="T32" fmla="*/ 83 w 366"/>
                <a:gd name="T33" fmla="*/ 366 h 367"/>
                <a:gd name="T34" fmla="*/ 64 w 366"/>
                <a:gd name="T35" fmla="*/ 360 h 367"/>
                <a:gd name="T36" fmla="*/ 46 w 366"/>
                <a:gd name="T37" fmla="*/ 350 h 367"/>
                <a:gd name="T38" fmla="*/ 29 w 366"/>
                <a:gd name="T39" fmla="*/ 337 h 367"/>
                <a:gd name="T40" fmla="*/ 15 w 366"/>
                <a:gd name="T41" fmla="*/ 319 h 367"/>
                <a:gd name="T42" fmla="*/ 5 w 366"/>
                <a:gd name="T43" fmla="*/ 297 h 367"/>
                <a:gd name="T44" fmla="*/ 0 w 366"/>
                <a:gd name="T45" fmla="*/ 275 h 367"/>
                <a:gd name="T46" fmla="*/ 0 w 366"/>
                <a:gd name="T47" fmla="*/ 252 h 367"/>
                <a:gd name="T48" fmla="*/ 5 w 366"/>
                <a:gd name="T49" fmla="*/ 229 h 367"/>
                <a:gd name="T50" fmla="*/ 15 w 366"/>
                <a:gd name="T51" fmla="*/ 209 h 367"/>
                <a:gd name="T52" fmla="*/ 29 w 366"/>
                <a:gd name="T53" fmla="*/ 190 h 367"/>
                <a:gd name="T54" fmla="*/ 190 w 366"/>
                <a:gd name="T55" fmla="*/ 29 h 367"/>
                <a:gd name="T56" fmla="*/ 208 w 366"/>
                <a:gd name="T57" fmla="*/ 14 h 367"/>
                <a:gd name="T58" fmla="*/ 230 w 366"/>
                <a:gd name="T59" fmla="*/ 4 h 367"/>
                <a:gd name="T60" fmla="*/ 251 w 366"/>
                <a:gd name="T61" fmla="*/ 0 h 367"/>
                <a:gd name="T62" fmla="*/ 275 w 366"/>
                <a:gd name="T6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367">
                  <a:moveTo>
                    <a:pt x="275" y="0"/>
                  </a:moveTo>
                  <a:lnTo>
                    <a:pt x="296" y="4"/>
                  </a:lnTo>
                  <a:lnTo>
                    <a:pt x="318" y="14"/>
                  </a:lnTo>
                  <a:lnTo>
                    <a:pt x="336" y="29"/>
                  </a:lnTo>
                  <a:lnTo>
                    <a:pt x="351" y="49"/>
                  </a:lnTo>
                  <a:lnTo>
                    <a:pt x="361" y="69"/>
                  </a:lnTo>
                  <a:lnTo>
                    <a:pt x="366" y="92"/>
                  </a:lnTo>
                  <a:lnTo>
                    <a:pt x="366" y="114"/>
                  </a:lnTo>
                  <a:lnTo>
                    <a:pt x="361" y="137"/>
                  </a:lnTo>
                  <a:lnTo>
                    <a:pt x="351" y="158"/>
                  </a:lnTo>
                  <a:lnTo>
                    <a:pt x="336" y="177"/>
                  </a:lnTo>
                  <a:lnTo>
                    <a:pt x="176" y="337"/>
                  </a:lnTo>
                  <a:lnTo>
                    <a:pt x="160" y="350"/>
                  </a:lnTo>
                  <a:lnTo>
                    <a:pt x="142" y="360"/>
                  </a:lnTo>
                  <a:lnTo>
                    <a:pt x="123" y="366"/>
                  </a:lnTo>
                  <a:lnTo>
                    <a:pt x="103" y="367"/>
                  </a:lnTo>
                  <a:lnTo>
                    <a:pt x="83" y="366"/>
                  </a:lnTo>
                  <a:lnTo>
                    <a:pt x="64" y="360"/>
                  </a:lnTo>
                  <a:lnTo>
                    <a:pt x="46" y="350"/>
                  </a:lnTo>
                  <a:lnTo>
                    <a:pt x="29" y="337"/>
                  </a:lnTo>
                  <a:lnTo>
                    <a:pt x="15" y="319"/>
                  </a:lnTo>
                  <a:lnTo>
                    <a:pt x="5" y="297"/>
                  </a:lnTo>
                  <a:lnTo>
                    <a:pt x="0" y="275"/>
                  </a:lnTo>
                  <a:lnTo>
                    <a:pt x="0" y="252"/>
                  </a:lnTo>
                  <a:lnTo>
                    <a:pt x="5" y="229"/>
                  </a:lnTo>
                  <a:lnTo>
                    <a:pt x="15" y="209"/>
                  </a:lnTo>
                  <a:lnTo>
                    <a:pt x="29" y="190"/>
                  </a:lnTo>
                  <a:lnTo>
                    <a:pt x="190" y="29"/>
                  </a:lnTo>
                  <a:lnTo>
                    <a:pt x="208" y="14"/>
                  </a:lnTo>
                  <a:lnTo>
                    <a:pt x="230" y="4"/>
                  </a:lnTo>
                  <a:lnTo>
                    <a:pt x="251" y="0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14" name="Freeform 304"/>
            <p:cNvSpPr>
              <a:spLocks/>
            </p:cNvSpPr>
            <p:nvPr/>
          </p:nvSpPr>
          <p:spPr bwMode="auto">
            <a:xfrm>
              <a:off x="8618538" y="3863975"/>
              <a:ext cx="52388" cy="52388"/>
            </a:xfrm>
            <a:custGeom>
              <a:avLst/>
              <a:gdLst>
                <a:gd name="T0" fmla="*/ 275 w 366"/>
                <a:gd name="T1" fmla="*/ 0 h 368"/>
                <a:gd name="T2" fmla="*/ 296 w 366"/>
                <a:gd name="T3" fmla="*/ 5 h 368"/>
                <a:gd name="T4" fmla="*/ 318 w 366"/>
                <a:gd name="T5" fmla="*/ 15 h 368"/>
                <a:gd name="T6" fmla="*/ 336 w 366"/>
                <a:gd name="T7" fmla="*/ 30 h 368"/>
                <a:gd name="T8" fmla="*/ 351 w 366"/>
                <a:gd name="T9" fmla="*/ 49 h 368"/>
                <a:gd name="T10" fmla="*/ 362 w 366"/>
                <a:gd name="T11" fmla="*/ 70 h 368"/>
                <a:gd name="T12" fmla="*/ 366 w 366"/>
                <a:gd name="T13" fmla="*/ 92 h 368"/>
                <a:gd name="T14" fmla="*/ 366 w 366"/>
                <a:gd name="T15" fmla="*/ 115 h 368"/>
                <a:gd name="T16" fmla="*/ 362 w 366"/>
                <a:gd name="T17" fmla="*/ 137 h 368"/>
                <a:gd name="T18" fmla="*/ 351 w 366"/>
                <a:gd name="T19" fmla="*/ 158 h 368"/>
                <a:gd name="T20" fmla="*/ 336 w 366"/>
                <a:gd name="T21" fmla="*/ 177 h 368"/>
                <a:gd name="T22" fmla="*/ 176 w 366"/>
                <a:gd name="T23" fmla="*/ 337 h 368"/>
                <a:gd name="T24" fmla="*/ 160 w 366"/>
                <a:gd name="T25" fmla="*/ 351 h 368"/>
                <a:gd name="T26" fmla="*/ 142 w 366"/>
                <a:gd name="T27" fmla="*/ 361 h 368"/>
                <a:gd name="T28" fmla="*/ 123 w 366"/>
                <a:gd name="T29" fmla="*/ 366 h 368"/>
                <a:gd name="T30" fmla="*/ 103 w 366"/>
                <a:gd name="T31" fmla="*/ 368 h 368"/>
                <a:gd name="T32" fmla="*/ 84 w 366"/>
                <a:gd name="T33" fmla="*/ 366 h 368"/>
                <a:gd name="T34" fmla="*/ 64 w 366"/>
                <a:gd name="T35" fmla="*/ 361 h 368"/>
                <a:gd name="T36" fmla="*/ 46 w 366"/>
                <a:gd name="T37" fmla="*/ 351 h 368"/>
                <a:gd name="T38" fmla="*/ 30 w 366"/>
                <a:gd name="T39" fmla="*/ 337 h 368"/>
                <a:gd name="T40" fmla="*/ 15 w 366"/>
                <a:gd name="T41" fmla="*/ 319 h 368"/>
                <a:gd name="T42" fmla="*/ 5 w 366"/>
                <a:gd name="T43" fmla="*/ 297 h 368"/>
                <a:gd name="T44" fmla="*/ 0 w 366"/>
                <a:gd name="T45" fmla="*/ 276 h 368"/>
                <a:gd name="T46" fmla="*/ 0 w 366"/>
                <a:gd name="T47" fmla="*/ 252 h 368"/>
                <a:gd name="T48" fmla="*/ 5 w 366"/>
                <a:gd name="T49" fmla="*/ 231 h 368"/>
                <a:gd name="T50" fmla="*/ 15 w 366"/>
                <a:gd name="T51" fmla="*/ 209 h 368"/>
                <a:gd name="T52" fmla="*/ 30 w 366"/>
                <a:gd name="T53" fmla="*/ 191 h 368"/>
                <a:gd name="T54" fmla="*/ 190 w 366"/>
                <a:gd name="T55" fmla="*/ 30 h 368"/>
                <a:gd name="T56" fmla="*/ 208 w 366"/>
                <a:gd name="T57" fmla="*/ 15 h 368"/>
                <a:gd name="T58" fmla="*/ 230 w 366"/>
                <a:gd name="T59" fmla="*/ 5 h 368"/>
                <a:gd name="T60" fmla="*/ 252 w 366"/>
                <a:gd name="T61" fmla="*/ 0 h 368"/>
                <a:gd name="T62" fmla="*/ 275 w 366"/>
                <a:gd name="T6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368">
                  <a:moveTo>
                    <a:pt x="275" y="0"/>
                  </a:moveTo>
                  <a:lnTo>
                    <a:pt x="296" y="5"/>
                  </a:lnTo>
                  <a:lnTo>
                    <a:pt x="318" y="15"/>
                  </a:lnTo>
                  <a:lnTo>
                    <a:pt x="336" y="30"/>
                  </a:lnTo>
                  <a:lnTo>
                    <a:pt x="351" y="49"/>
                  </a:lnTo>
                  <a:lnTo>
                    <a:pt x="362" y="70"/>
                  </a:lnTo>
                  <a:lnTo>
                    <a:pt x="366" y="92"/>
                  </a:lnTo>
                  <a:lnTo>
                    <a:pt x="366" y="115"/>
                  </a:lnTo>
                  <a:lnTo>
                    <a:pt x="362" y="137"/>
                  </a:lnTo>
                  <a:lnTo>
                    <a:pt x="351" y="158"/>
                  </a:lnTo>
                  <a:lnTo>
                    <a:pt x="336" y="177"/>
                  </a:lnTo>
                  <a:lnTo>
                    <a:pt x="176" y="337"/>
                  </a:lnTo>
                  <a:lnTo>
                    <a:pt x="160" y="351"/>
                  </a:lnTo>
                  <a:lnTo>
                    <a:pt x="142" y="361"/>
                  </a:lnTo>
                  <a:lnTo>
                    <a:pt x="123" y="366"/>
                  </a:lnTo>
                  <a:lnTo>
                    <a:pt x="103" y="368"/>
                  </a:lnTo>
                  <a:lnTo>
                    <a:pt x="84" y="366"/>
                  </a:lnTo>
                  <a:lnTo>
                    <a:pt x="64" y="361"/>
                  </a:lnTo>
                  <a:lnTo>
                    <a:pt x="46" y="351"/>
                  </a:lnTo>
                  <a:lnTo>
                    <a:pt x="30" y="337"/>
                  </a:lnTo>
                  <a:lnTo>
                    <a:pt x="15" y="319"/>
                  </a:lnTo>
                  <a:lnTo>
                    <a:pt x="5" y="297"/>
                  </a:lnTo>
                  <a:lnTo>
                    <a:pt x="0" y="276"/>
                  </a:lnTo>
                  <a:lnTo>
                    <a:pt x="0" y="252"/>
                  </a:lnTo>
                  <a:lnTo>
                    <a:pt x="5" y="231"/>
                  </a:lnTo>
                  <a:lnTo>
                    <a:pt x="15" y="209"/>
                  </a:lnTo>
                  <a:lnTo>
                    <a:pt x="30" y="191"/>
                  </a:lnTo>
                  <a:lnTo>
                    <a:pt x="190" y="30"/>
                  </a:lnTo>
                  <a:lnTo>
                    <a:pt x="208" y="15"/>
                  </a:lnTo>
                  <a:lnTo>
                    <a:pt x="230" y="5"/>
                  </a:lnTo>
                  <a:lnTo>
                    <a:pt x="252" y="0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74" name="Rectangle 173"/>
          <p:cNvSpPr/>
          <p:nvPr/>
        </p:nvSpPr>
        <p:spPr>
          <a:xfrm flipH="1">
            <a:off x="4671389" y="3033531"/>
            <a:ext cx="2026933" cy="1061829"/>
          </a:xfrm>
          <a:prstGeom prst="rect">
            <a:avLst/>
          </a:prstGeom>
          <a:ln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3"/>
                </a:solidFill>
              </a:rPr>
              <a:t>TYPE YOUR TITLE 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grpSp>
        <p:nvGrpSpPr>
          <p:cNvPr id="176" name="Group 175"/>
          <p:cNvGrpSpPr/>
          <p:nvPr/>
        </p:nvGrpSpPr>
        <p:grpSpPr>
          <a:xfrm>
            <a:off x="6897213" y="1702833"/>
            <a:ext cx="2026699" cy="1016050"/>
            <a:chOff x="6745577" y="1621553"/>
            <a:chExt cx="2026699" cy="1016050"/>
          </a:xfrm>
        </p:grpSpPr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8297353" y="1925557"/>
              <a:ext cx="474923" cy="712046"/>
            </a:xfrm>
            <a:custGeom>
              <a:avLst/>
              <a:gdLst>
                <a:gd name="T0" fmla="*/ 0 w 297"/>
                <a:gd name="T1" fmla="*/ 116 h 444"/>
                <a:gd name="T2" fmla="*/ 133 w 297"/>
                <a:gd name="T3" fmla="*/ 444 h 444"/>
                <a:gd name="T4" fmla="*/ 297 w 297"/>
                <a:gd name="T5" fmla="*/ 444 h 444"/>
                <a:gd name="T6" fmla="*/ 116 w 297"/>
                <a:gd name="T7" fmla="*/ 0 h 444"/>
                <a:gd name="T8" fmla="*/ 0 w 297"/>
                <a:gd name="T9" fmla="*/ 11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444">
                  <a:moveTo>
                    <a:pt x="0" y="116"/>
                  </a:moveTo>
                  <a:cubicBezTo>
                    <a:pt x="82" y="201"/>
                    <a:pt x="133" y="316"/>
                    <a:pt x="133" y="444"/>
                  </a:cubicBezTo>
                  <a:cubicBezTo>
                    <a:pt x="297" y="444"/>
                    <a:pt x="297" y="444"/>
                    <a:pt x="297" y="444"/>
                  </a:cubicBezTo>
                  <a:cubicBezTo>
                    <a:pt x="297" y="271"/>
                    <a:pt x="228" y="114"/>
                    <a:pt x="116" y="0"/>
                  </a:cubicBezTo>
                  <a:lnTo>
                    <a:pt x="0" y="1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6745577" y="1925557"/>
              <a:ext cx="476274" cy="712046"/>
            </a:xfrm>
            <a:custGeom>
              <a:avLst/>
              <a:gdLst>
                <a:gd name="T0" fmla="*/ 182 w 298"/>
                <a:gd name="T1" fmla="*/ 0 h 444"/>
                <a:gd name="T2" fmla="*/ 0 w 298"/>
                <a:gd name="T3" fmla="*/ 444 h 444"/>
                <a:gd name="T4" fmla="*/ 164 w 298"/>
                <a:gd name="T5" fmla="*/ 444 h 444"/>
                <a:gd name="T6" fmla="*/ 298 w 298"/>
                <a:gd name="T7" fmla="*/ 116 h 444"/>
                <a:gd name="T8" fmla="*/ 182 w 298"/>
                <a:gd name="T9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444">
                  <a:moveTo>
                    <a:pt x="182" y="0"/>
                  </a:moveTo>
                  <a:cubicBezTo>
                    <a:pt x="70" y="114"/>
                    <a:pt x="0" y="271"/>
                    <a:pt x="0" y="444"/>
                  </a:cubicBezTo>
                  <a:cubicBezTo>
                    <a:pt x="164" y="444"/>
                    <a:pt x="164" y="444"/>
                    <a:pt x="164" y="444"/>
                  </a:cubicBezTo>
                  <a:cubicBezTo>
                    <a:pt x="164" y="316"/>
                    <a:pt x="215" y="201"/>
                    <a:pt x="298" y="116"/>
                  </a:cubicBezTo>
                  <a:lnTo>
                    <a:pt x="18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35" name="Freeform 7"/>
            <p:cNvSpPr>
              <a:spLocks/>
            </p:cNvSpPr>
            <p:nvPr/>
          </p:nvSpPr>
          <p:spPr bwMode="auto">
            <a:xfrm>
              <a:off x="7049582" y="1621553"/>
              <a:ext cx="700562" cy="475598"/>
            </a:xfrm>
            <a:custGeom>
              <a:avLst/>
              <a:gdLst>
                <a:gd name="T0" fmla="*/ 438 w 438"/>
                <a:gd name="T1" fmla="*/ 164 h 297"/>
                <a:gd name="T2" fmla="*/ 438 w 438"/>
                <a:gd name="T3" fmla="*/ 0 h 297"/>
                <a:gd name="T4" fmla="*/ 0 w 438"/>
                <a:gd name="T5" fmla="*/ 182 h 297"/>
                <a:gd name="T6" fmla="*/ 116 w 438"/>
                <a:gd name="T7" fmla="*/ 297 h 297"/>
                <a:gd name="T8" fmla="*/ 438 w 438"/>
                <a:gd name="T9" fmla="*/ 16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297">
                  <a:moveTo>
                    <a:pt x="438" y="164"/>
                  </a:moveTo>
                  <a:cubicBezTo>
                    <a:pt x="438" y="0"/>
                    <a:pt x="438" y="0"/>
                    <a:pt x="438" y="0"/>
                  </a:cubicBezTo>
                  <a:cubicBezTo>
                    <a:pt x="268" y="2"/>
                    <a:pt x="113" y="71"/>
                    <a:pt x="0" y="182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200" y="216"/>
                    <a:pt x="313" y="166"/>
                    <a:pt x="438" y="16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36" name="Freeform 8"/>
            <p:cNvSpPr>
              <a:spLocks/>
            </p:cNvSpPr>
            <p:nvPr/>
          </p:nvSpPr>
          <p:spPr bwMode="auto">
            <a:xfrm>
              <a:off x="7769060" y="1621553"/>
              <a:ext cx="699211" cy="475598"/>
            </a:xfrm>
            <a:custGeom>
              <a:avLst/>
              <a:gdLst>
                <a:gd name="T0" fmla="*/ 321 w 437"/>
                <a:gd name="T1" fmla="*/ 297 h 297"/>
                <a:gd name="T2" fmla="*/ 437 w 437"/>
                <a:gd name="T3" fmla="*/ 182 h 297"/>
                <a:gd name="T4" fmla="*/ 0 w 437"/>
                <a:gd name="T5" fmla="*/ 0 h 297"/>
                <a:gd name="T6" fmla="*/ 0 w 437"/>
                <a:gd name="T7" fmla="*/ 164 h 297"/>
                <a:gd name="T8" fmla="*/ 321 w 437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97">
                  <a:moveTo>
                    <a:pt x="321" y="297"/>
                  </a:moveTo>
                  <a:cubicBezTo>
                    <a:pt x="437" y="182"/>
                    <a:pt x="437" y="182"/>
                    <a:pt x="437" y="182"/>
                  </a:cubicBezTo>
                  <a:cubicBezTo>
                    <a:pt x="324" y="71"/>
                    <a:pt x="170" y="2"/>
                    <a:pt x="0" y="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25" y="166"/>
                    <a:pt x="238" y="216"/>
                    <a:pt x="321" y="29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37" name="Freeform 9"/>
            <p:cNvSpPr>
              <a:spLocks/>
            </p:cNvSpPr>
            <p:nvPr/>
          </p:nvSpPr>
          <p:spPr bwMode="auto">
            <a:xfrm>
              <a:off x="7073227" y="2157952"/>
              <a:ext cx="447901" cy="479651"/>
            </a:xfrm>
            <a:custGeom>
              <a:avLst/>
              <a:gdLst>
                <a:gd name="T0" fmla="*/ 0 w 280"/>
                <a:gd name="T1" fmla="*/ 299 h 299"/>
                <a:gd name="T2" fmla="*/ 224 w 280"/>
                <a:gd name="T3" fmla="*/ 299 h 299"/>
                <a:gd name="T4" fmla="*/ 280 w 280"/>
                <a:gd name="T5" fmla="*/ 158 h 299"/>
                <a:gd name="T6" fmla="*/ 122 w 280"/>
                <a:gd name="T7" fmla="*/ 0 h 299"/>
                <a:gd name="T8" fmla="*/ 0 w 280"/>
                <a:gd name="T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299">
                  <a:moveTo>
                    <a:pt x="0" y="299"/>
                  </a:moveTo>
                  <a:cubicBezTo>
                    <a:pt x="224" y="299"/>
                    <a:pt x="224" y="299"/>
                    <a:pt x="224" y="299"/>
                  </a:cubicBezTo>
                  <a:cubicBezTo>
                    <a:pt x="224" y="244"/>
                    <a:pt x="245" y="195"/>
                    <a:pt x="280" y="158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47" y="77"/>
                    <a:pt x="0" y="183"/>
                    <a:pt x="0" y="2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38" name="Freeform 10"/>
            <p:cNvSpPr>
              <a:spLocks/>
            </p:cNvSpPr>
            <p:nvPr/>
          </p:nvSpPr>
          <p:spPr bwMode="auto">
            <a:xfrm>
              <a:off x="7281301" y="1949878"/>
              <a:ext cx="468843" cy="448575"/>
            </a:xfrm>
            <a:custGeom>
              <a:avLst/>
              <a:gdLst>
                <a:gd name="T0" fmla="*/ 0 w 293"/>
                <a:gd name="T1" fmla="*/ 121 h 280"/>
                <a:gd name="T2" fmla="*/ 159 w 293"/>
                <a:gd name="T3" fmla="*/ 280 h 280"/>
                <a:gd name="T4" fmla="*/ 293 w 293"/>
                <a:gd name="T5" fmla="*/ 224 h 280"/>
                <a:gd name="T6" fmla="*/ 293 w 293"/>
                <a:gd name="T7" fmla="*/ 0 h 280"/>
                <a:gd name="T8" fmla="*/ 0 w 293"/>
                <a:gd name="T9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80">
                  <a:moveTo>
                    <a:pt x="0" y="121"/>
                  </a:moveTo>
                  <a:cubicBezTo>
                    <a:pt x="159" y="280"/>
                    <a:pt x="159" y="280"/>
                    <a:pt x="159" y="280"/>
                  </a:cubicBezTo>
                  <a:cubicBezTo>
                    <a:pt x="194" y="247"/>
                    <a:pt x="241" y="226"/>
                    <a:pt x="293" y="224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179" y="2"/>
                    <a:pt x="76" y="48"/>
                    <a:pt x="0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39" name="Freeform 11"/>
            <p:cNvSpPr>
              <a:spLocks/>
            </p:cNvSpPr>
            <p:nvPr/>
          </p:nvSpPr>
          <p:spPr bwMode="auto">
            <a:xfrm>
              <a:off x="7998077" y="2157952"/>
              <a:ext cx="446549" cy="479651"/>
            </a:xfrm>
            <a:custGeom>
              <a:avLst/>
              <a:gdLst>
                <a:gd name="T0" fmla="*/ 0 w 279"/>
                <a:gd name="T1" fmla="*/ 158 h 299"/>
                <a:gd name="T2" fmla="*/ 55 w 279"/>
                <a:gd name="T3" fmla="*/ 299 h 299"/>
                <a:gd name="T4" fmla="*/ 279 w 279"/>
                <a:gd name="T5" fmla="*/ 299 h 299"/>
                <a:gd name="T6" fmla="*/ 158 w 279"/>
                <a:gd name="T7" fmla="*/ 0 h 299"/>
                <a:gd name="T8" fmla="*/ 0 w 279"/>
                <a:gd name="T9" fmla="*/ 15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299">
                  <a:moveTo>
                    <a:pt x="0" y="158"/>
                  </a:moveTo>
                  <a:cubicBezTo>
                    <a:pt x="34" y="195"/>
                    <a:pt x="55" y="244"/>
                    <a:pt x="55" y="299"/>
                  </a:cubicBezTo>
                  <a:cubicBezTo>
                    <a:pt x="279" y="299"/>
                    <a:pt x="279" y="299"/>
                    <a:pt x="279" y="299"/>
                  </a:cubicBezTo>
                  <a:cubicBezTo>
                    <a:pt x="279" y="183"/>
                    <a:pt x="233" y="77"/>
                    <a:pt x="158" y="0"/>
                  </a:cubicBezTo>
                  <a:lnTo>
                    <a:pt x="0" y="1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40" name="Freeform 12"/>
            <p:cNvSpPr>
              <a:spLocks/>
            </p:cNvSpPr>
            <p:nvPr/>
          </p:nvSpPr>
          <p:spPr bwMode="auto">
            <a:xfrm>
              <a:off x="7769060" y="1949878"/>
              <a:ext cx="467492" cy="448575"/>
            </a:xfrm>
            <a:custGeom>
              <a:avLst/>
              <a:gdLst>
                <a:gd name="T0" fmla="*/ 0 w 292"/>
                <a:gd name="T1" fmla="*/ 0 h 280"/>
                <a:gd name="T2" fmla="*/ 0 w 292"/>
                <a:gd name="T3" fmla="*/ 224 h 280"/>
                <a:gd name="T4" fmla="*/ 134 w 292"/>
                <a:gd name="T5" fmla="*/ 280 h 280"/>
                <a:gd name="T6" fmla="*/ 292 w 292"/>
                <a:gd name="T7" fmla="*/ 121 h 280"/>
                <a:gd name="T8" fmla="*/ 0 w 292"/>
                <a:gd name="T9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280">
                  <a:moveTo>
                    <a:pt x="0" y="0"/>
                  </a:moveTo>
                  <a:cubicBezTo>
                    <a:pt x="0" y="224"/>
                    <a:pt x="0" y="224"/>
                    <a:pt x="0" y="224"/>
                  </a:cubicBezTo>
                  <a:cubicBezTo>
                    <a:pt x="52" y="226"/>
                    <a:pt x="99" y="247"/>
                    <a:pt x="134" y="280"/>
                  </a:cubicBezTo>
                  <a:cubicBezTo>
                    <a:pt x="292" y="121"/>
                    <a:pt x="292" y="121"/>
                    <a:pt x="292" y="121"/>
                  </a:cubicBezTo>
                  <a:cubicBezTo>
                    <a:pt x="217" y="48"/>
                    <a:pt x="113" y="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141" name="Group 140"/>
          <p:cNvGrpSpPr/>
          <p:nvPr/>
        </p:nvGrpSpPr>
        <p:grpSpPr>
          <a:xfrm rot="4297212">
            <a:off x="7461912" y="2236192"/>
            <a:ext cx="898652" cy="916742"/>
            <a:chOff x="3516138" y="2578894"/>
            <a:chExt cx="2111726" cy="2154238"/>
          </a:xfrm>
        </p:grpSpPr>
        <p:grpSp>
          <p:nvGrpSpPr>
            <p:cNvPr id="167" name="Group 166"/>
            <p:cNvGrpSpPr/>
            <p:nvPr/>
          </p:nvGrpSpPr>
          <p:grpSpPr>
            <a:xfrm>
              <a:off x="4410076" y="2586038"/>
              <a:ext cx="323850" cy="1225550"/>
              <a:chOff x="4410076" y="2586038"/>
              <a:chExt cx="323850" cy="1225550"/>
            </a:xfrm>
          </p:grpSpPr>
          <p:sp>
            <p:nvSpPr>
              <p:cNvPr id="169" name="Freeform 13"/>
              <p:cNvSpPr>
                <a:spLocks/>
              </p:cNvSpPr>
              <p:nvPr/>
            </p:nvSpPr>
            <p:spPr bwMode="auto">
              <a:xfrm>
                <a:off x="4410076" y="2586038"/>
                <a:ext cx="323850" cy="1225550"/>
              </a:xfrm>
              <a:custGeom>
                <a:avLst/>
                <a:gdLst>
                  <a:gd name="T0" fmla="*/ 43 w 86"/>
                  <a:gd name="T1" fmla="*/ 0 h 325"/>
                  <a:gd name="T2" fmla="*/ 3 w 86"/>
                  <a:gd name="T3" fmla="*/ 279 h 325"/>
                  <a:gd name="T4" fmla="*/ 43 w 86"/>
                  <a:gd name="T5" fmla="*/ 325 h 325"/>
                  <a:gd name="T6" fmla="*/ 82 w 86"/>
                  <a:gd name="T7" fmla="*/ 279 h 325"/>
                  <a:gd name="T8" fmla="*/ 43 w 86"/>
                  <a:gd name="T9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325">
                    <a:moveTo>
                      <a:pt x="43" y="0"/>
                    </a:moveTo>
                    <a:cubicBezTo>
                      <a:pt x="3" y="279"/>
                      <a:pt x="3" y="279"/>
                      <a:pt x="3" y="279"/>
                    </a:cubicBezTo>
                    <a:cubicBezTo>
                      <a:pt x="0" y="303"/>
                      <a:pt x="18" y="325"/>
                      <a:pt x="43" y="325"/>
                    </a:cubicBezTo>
                    <a:cubicBezTo>
                      <a:pt x="67" y="325"/>
                      <a:pt x="86" y="303"/>
                      <a:pt x="82" y="27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  <p:sp>
            <p:nvSpPr>
              <p:cNvPr id="170" name="Oval 14"/>
              <p:cNvSpPr>
                <a:spLocks noChangeArrowheads="1"/>
              </p:cNvSpPr>
              <p:nvPr/>
            </p:nvSpPr>
            <p:spPr bwMode="auto">
              <a:xfrm>
                <a:off x="4451351" y="3535363"/>
                <a:ext cx="236538" cy="241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900"/>
              </a:p>
            </p:txBody>
          </p:sp>
        </p:grpSp>
        <p:sp>
          <p:nvSpPr>
            <p:cNvPr id="168" name="Oval 14"/>
            <p:cNvSpPr>
              <a:spLocks noChangeArrowheads="1"/>
            </p:cNvSpPr>
            <p:nvPr/>
          </p:nvSpPr>
          <p:spPr bwMode="auto">
            <a:xfrm>
              <a:off x="3516138" y="2578894"/>
              <a:ext cx="2111726" cy="215423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42" name="Rectangle 141"/>
          <p:cNvSpPr/>
          <p:nvPr/>
        </p:nvSpPr>
        <p:spPr>
          <a:xfrm rot="17561845" flipH="1">
            <a:off x="7000279" y="2293610"/>
            <a:ext cx="203581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Bad</a:t>
            </a:r>
          </a:p>
        </p:txBody>
      </p:sp>
      <p:sp>
        <p:nvSpPr>
          <p:cNvPr id="143" name="Rectangle 142"/>
          <p:cNvSpPr/>
          <p:nvPr/>
        </p:nvSpPr>
        <p:spPr>
          <a:xfrm rot="4038155">
            <a:off x="8582548" y="2293610"/>
            <a:ext cx="275717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Good</a:t>
            </a:r>
          </a:p>
        </p:txBody>
      </p:sp>
      <p:sp>
        <p:nvSpPr>
          <p:cNvPr id="144" name="Rectangle 143"/>
          <p:cNvSpPr/>
          <p:nvPr/>
        </p:nvSpPr>
        <p:spPr>
          <a:xfrm rot="1419638" flipH="1">
            <a:off x="8051654" y="1846924"/>
            <a:ext cx="424796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</a:t>
            </a:r>
          </a:p>
        </p:txBody>
      </p:sp>
      <p:sp>
        <p:nvSpPr>
          <p:cNvPr id="145" name="Rectangle 144"/>
          <p:cNvSpPr/>
          <p:nvPr/>
        </p:nvSpPr>
        <p:spPr>
          <a:xfrm rot="20180362">
            <a:off x="7435793" y="1846924"/>
            <a:ext cx="245260" cy="138499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Poor</a:t>
            </a:r>
          </a:p>
        </p:txBody>
      </p:sp>
      <p:grpSp>
        <p:nvGrpSpPr>
          <p:cNvPr id="146" name="Group 145"/>
          <p:cNvGrpSpPr/>
          <p:nvPr/>
        </p:nvGrpSpPr>
        <p:grpSpPr>
          <a:xfrm>
            <a:off x="7356963" y="2475075"/>
            <a:ext cx="123704" cy="123703"/>
            <a:chOff x="1362075" y="1257300"/>
            <a:chExt cx="511176" cy="511175"/>
          </a:xfrm>
          <a:solidFill>
            <a:schemeClr val="bg1"/>
          </a:solidFill>
        </p:grpSpPr>
        <p:sp>
          <p:nvSpPr>
            <p:cNvPr id="160" name="Freeform 68"/>
            <p:cNvSpPr>
              <a:spLocks noEditPoints="1"/>
            </p:cNvSpPr>
            <p:nvPr/>
          </p:nvSpPr>
          <p:spPr bwMode="auto">
            <a:xfrm>
              <a:off x="1458913" y="1257300"/>
              <a:ext cx="317500" cy="511175"/>
            </a:xfrm>
            <a:custGeom>
              <a:avLst/>
              <a:gdLst>
                <a:gd name="T0" fmla="*/ 901 w 2208"/>
                <a:gd name="T1" fmla="*/ 3267 h 3542"/>
                <a:gd name="T2" fmla="*/ 1149 w 2208"/>
                <a:gd name="T3" fmla="*/ 3332 h 3542"/>
                <a:gd name="T4" fmla="*/ 1368 w 2208"/>
                <a:gd name="T5" fmla="*/ 3209 h 3542"/>
                <a:gd name="T6" fmla="*/ 632 w 2208"/>
                <a:gd name="T7" fmla="*/ 2655 h 3542"/>
                <a:gd name="T8" fmla="*/ 541 w 2208"/>
                <a:gd name="T9" fmla="*/ 2771 h 3542"/>
                <a:gd name="T10" fmla="*/ 632 w 2208"/>
                <a:gd name="T11" fmla="*/ 2887 h 3542"/>
                <a:gd name="T12" fmla="*/ 1641 w 2208"/>
                <a:gd name="T13" fmla="*/ 2845 h 3542"/>
                <a:gd name="T14" fmla="*/ 1641 w 2208"/>
                <a:gd name="T15" fmla="*/ 2697 h 3542"/>
                <a:gd name="T16" fmla="*/ 660 w 2208"/>
                <a:gd name="T17" fmla="*/ 2208 h 3542"/>
                <a:gd name="T18" fmla="*/ 544 w 2208"/>
                <a:gd name="T19" fmla="*/ 2299 h 3542"/>
                <a:gd name="T20" fmla="*/ 607 w 2208"/>
                <a:gd name="T21" fmla="*/ 2433 h 3542"/>
                <a:gd name="T22" fmla="*/ 1622 w 2208"/>
                <a:gd name="T23" fmla="*/ 2419 h 3542"/>
                <a:gd name="T24" fmla="*/ 1655 w 2208"/>
                <a:gd name="T25" fmla="*/ 2274 h 3542"/>
                <a:gd name="T26" fmla="*/ 660 w 2208"/>
                <a:gd name="T27" fmla="*/ 2208 h 3542"/>
                <a:gd name="T28" fmla="*/ 738 w 2208"/>
                <a:gd name="T29" fmla="*/ 286 h 3542"/>
                <a:gd name="T30" fmla="*/ 398 w 2208"/>
                <a:gd name="T31" fmla="*/ 552 h 3542"/>
                <a:gd name="T32" fmla="*/ 221 w 2208"/>
                <a:gd name="T33" fmla="*/ 951 h 3542"/>
                <a:gd name="T34" fmla="*/ 249 w 2208"/>
                <a:gd name="T35" fmla="*/ 1372 h 3542"/>
                <a:gd name="T36" fmla="*/ 450 w 2208"/>
                <a:gd name="T37" fmla="*/ 1717 h 3542"/>
                <a:gd name="T38" fmla="*/ 645 w 2208"/>
                <a:gd name="T39" fmla="*/ 1897 h 3542"/>
                <a:gd name="T40" fmla="*/ 778 w 2208"/>
                <a:gd name="T41" fmla="*/ 1592 h 3542"/>
                <a:gd name="T42" fmla="*/ 604 w 2208"/>
                <a:gd name="T43" fmla="*/ 1335 h 3542"/>
                <a:gd name="T44" fmla="*/ 713 w 2208"/>
                <a:gd name="T45" fmla="*/ 1267 h 3542"/>
                <a:gd name="T46" fmla="*/ 977 w 2208"/>
                <a:gd name="T47" fmla="*/ 1509 h 3542"/>
                <a:gd name="T48" fmla="*/ 1224 w 2208"/>
                <a:gd name="T49" fmla="*/ 1528 h 3542"/>
                <a:gd name="T50" fmla="*/ 1472 w 2208"/>
                <a:gd name="T51" fmla="*/ 1271 h 3542"/>
                <a:gd name="T52" fmla="*/ 1593 w 2208"/>
                <a:gd name="T53" fmla="*/ 1315 h 3542"/>
                <a:gd name="T54" fmla="*/ 1579 w 2208"/>
                <a:gd name="T55" fmla="*/ 1443 h 3542"/>
                <a:gd name="T56" fmla="*/ 1558 w 2208"/>
                <a:gd name="T57" fmla="*/ 1916 h 3542"/>
                <a:gd name="T58" fmla="*/ 1709 w 2208"/>
                <a:gd name="T59" fmla="*/ 1765 h 3542"/>
                <a:gd name="T60" fmla="*/ 1937 w 2208"/>
                <a:gd name="T61" fmla="*/ 1435 h 3542"/>
                <a:gd name="T62" fmla="*/ 1997 w 2208"/>
                <a:gd name="T63" fmla="*/ 1027 h 3542"/>
                <a:gd name="T64" fmla="*/ 1852 w 2208"/>
                <a:gd name="T65" fmla="*/ 611 h 3542"/>
                <a:gd name="T66" fmla="*/ 1535 w 2208"/>
                <a:gd name="T67" fmla="*/ 318 h 3542"/>
                <a:gd name="T68" fmla="*/ 1104 w 2208"/>
                <a:gd name="T69" fmla="*/ 207 h 3542"/>
                <a:gd name="T70" fmla="*/ 1514 w 2208"/>
                <a:gd name="T71" fmla="*/ 79 h 3542"/>
                <a:gd name="T72" fmla="*/ 1912 w 2208"/>
                <a:gd name="T73" fmla="*/ 353 h 3542"/>
                <a:gd name="T74" fmla="*/ 2157 w 2208"/>
                <a:gd name="T75" fmla="*/ 772 h 3542"/>
                <a:gd name="T76" fmla="*/ 2197 w 2208"/>
                <a:gd name="T77" fmla="*/ 1263 h 3542"/>
                <a:gd name="T78" fmla="*/ 2032 w 2208"/>
                <a:gd name="T79" fmla="*/ 1702 h 3542"/>
                <a:gd name="T80" fmla="*/ 1763 w 2208"/>
                <a:gd name="T81" fmla="*/ 2082 h 3542"/>
                <a:gd name="T82" fmla="*/ 1873 w 2208"/>
                <a:gd name="T83" fmla="*/ 2285 h 3542"/>
                <a:gd name="T84" fmla="*/ 1812 w 2208"/>
                <a:gd name="T85" fmla="*/ 2518 h 3542"/>
                <a:gd name="T86" fmla="*/ 1871 w 2208"/>
                <a:gd name="T87" fmla="*/ 2729 h 3542"/>
                <a:gd name="T88" fmla="*/ 1809 w 2208"/>
                <a:gd name="T89" fmla="*/ 2967 h 3542"/>
                <a:gd name="T90" fmla="*/ 1633 w 2208"/>
                <a:gd name="T91" fmla="*/ 3137 h 3542"/>
                <a:gd name="T92" fmla="*/ 1460 w 2208"/>
                <a:gd name="T93" fmla="*/ 3410 h 3542"/>
                <a:gd name="T94" fmla="*/ 1162 w 2208"/>
                <a:gd name="T95" fmla="*/ 3539 h 3542"/>
                <a:gd name="T96" fmla="*/ 837 w 2208"/>
                <a:gd name="T97" fmla="*/ 3472 h 3542"/>
                <a:gd name="T98" fmla="*/ 615 w 2208"/>
                <a:gd name="T99" fmla="*/ 3240 h 3542"/>
                <a:gd name="T100" fmla="*/ 455 w 2208"/>
                <a:gd name="T101" fmla="*/ 3025 h 3542"/>
                <a:gd name="T102" fmla="*/ 337 w 2208"/>
                <a:gd name="T103" fmla="*/ 2814 h 3542"/>
                <a:gd name="T104" fmla="*/ 396 w 2208"/>
                <a:gd name="T105" fmla="*/ 2580 h 3542"/>
                <a:gd name="T106" fmla="*/ 337 w 2208"/>
                <a:gd name="T107" fmla="*/ 2369 h 3542"/>
                <a:gd name="T108" fmla="*/ 392 w 2208"/>
                <a:gd name="T109" fmla="*/ 2139 h 3542"/>
                <a:gd name="T110" fmla="*/ 270 w 2208"/>
                <a:gd name="T111" fmla="*/ 1828 h 3542"/>
                <a:gd name="T112" fmla="*/ 46 w 2208"/>
                <a:gd name="T113" fmla="*/ 1418 h 3542"/>
                <a:gd name="T114" fmla="*/ 13 w 2208"/>
                <a:gd name="T115" fmla="*/ 934 h 3542"/>
                <a:gd name="T116" fmla="*/ 195 w 2208"/>
                <a:gd name="T117" fmla="*/ 479 h 3542"/>
                <a:gd name="T118" fmla="*/ 547 w 2208"/>
                <a:gd name="T119" fmla="*/ 151 h 3542"/>
                <a:gd name="T120" fmla="*/ 1018 w 2208"/>
                <a:gd name="T121" fmla="*/ 3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08" h="3542">
                  <a:moveTo>
                    <a:pt x="779" y="3098"/>
                  </a:moveTo>
                  <a:lnTo>
                    <a:pt x="795" y="3137"/>
                  </a:lnTo>
                  <a:lnTo>
                    <a:pt x="815" y="3175"/>
                  </a:lnTo>
                  <a:lnTo>
                    <a:pt x="840" y="3209"/>
                  </a:lnTo>
                  <a:lnTo>
                    <a:pt x="869" y="3240"/>
                  </a:lnTo>
                  <a:lnTo>
                    <a:pt x="901" y="3267"/>
                  </a:lnTo>
                  <a:lnTo>
                    <a:pt x="937" y="3291"/>
                  </a:lnTo>
                  <a:lnTo>
                    <a:pt x="975" y="3309"/>
                  </a:lnTo>
                  <a:lnTo>
                    <a:pt x="1016" y="3323"/>
                  </a:lnTo>
                  <a:lnTo>
                    <a:pt x="1059" y="3332"/>
                  </a:lnTo>
                  <a:lnTo>
                    <a:pt x="1104" y="3335"/>
                  </a:lnTo>
                  <a:lnTo>
                    <a:pt x="1149" y="3332"/>
                  </a:lnTo>
                  <a:lnTo>
                    <a:pt x="1192" y="3323"/>
                  </a:lnTo>
                  <a:lnTo>
                    <a:pt x="1233" y="3309"/>
                  </a:lnTo>
                  <a:lnTo>
                    <a:pt x="1271" y="3291"/>
                  </a:lnTo>
                  <a:lnTo>
                    <a:pt x="1307" y="3267"/>
                  </a:lnTo>
                  <a:lnTo>
                    <a:pt x="1339" y="3240"/>
                  </a:lnTo>
                  <a:lnTo>
                    <a:pt x="1368" y="3209"/>
                  </a:lnTo>
                  <a:lnTo>
                    <a:pt x="1393" y="3175"/>
                  </a:lnTo>
                  <a:lnTo>
                    <a:pt x="1413" y="3137"/>
                  </a:lnTo>
                  <a:lnTo>
                    <a:pt x="1429" y="3098"/>
                  </a:lnTo>
                  <a:lnTo>
                    <a:pt x="779" y="3098"/>
                  </a:lnTo>
                  <a:close/>
                  <a:moveTo>
                    <a:pt x="660" y="2653"/>
                  </a:moveTo>
                  <a:lnTo>
                    <a:pt x="632" y="2655"/>
                  </a:lnTo>
                  <a:lnTo>
                    <a:pt x="607" y="2665"/>
                  </a:lnTo>
                  <a:lnTo>
                    <a:pt x="586" y="2679"/>
                  </a:lnTo>
                  <a:lnTo>
                    <a:pt x="567" y="2697"/>
                  </a:lnTo>
                  <a:lnTo>
                    <a:pt x="553" y="2719"/>
                  </a:lnTo>
                  <a:lnTo>
                    <a:pt x="544" y="2745"/>
                  </a:lnTo>
                  <a:lnTo>
                    <a:pt x="541" y="2771"/>
                  </a:lnTo>
                  <a:lnTo>
                    <a:pt x="544" y="2798"/>
                  </a:lnTo>
                  <a:lnTo>
                    <a:pt x="553" y="2824"/>
                  </a:lnTo>
                  <a:lnTo>
                    <a:pt x="567" y="2845"/>
                  </a:lnTo>
                  <a:lnTo>
                    <a:pt x="586" y="2864"/>
                  </a:lnTo>
                  <a:lnTo>
                    <a:pt x="607" y="2878"/>
                  </a:lnTo>
                  <a:lnTo>
                    <a:pt x="632" y="2887"/>
                  </a:lnTo>
                  <a:lnTo>
                    <a:pt x="660" y="2889"/>
                  </a:lnTo>
                  <a:lnTo>
                    <a:pt x="1548" y="2889"/>
                  </a:lnTo>
                  <a:lnTo>
                    <a:pt x="1576" y="2887"/>
                  </a:lnTo>
                  <a:lnTo>
                    <a:pt x="1601" y="2878"/>
                  </a:lnTo>
                  <a:lnTo>
                    <a:pt x="1622" y="2864"/>
                  </a:lnTo>
                  <a:lnTo>
                    <a:pt x="1641" y="2845"/>
                  </a:lnTo>
                  <a:lnTo>
                    <a:pt x="1655" y="2824"/>
                  </a:lnTo>
                  <a:lnTo>
                    <a:pt x="1664" y="2798"/>
                  </a:lnTo>
                  <a:lnTo>
                    <a:pt x="1668" y="2771"/>
                  </a:lnTo>
                  <a:lnTo>
                    <a:pt x="1664" y="2745"/>
                  </a:lnTo>
                  <a:lnTo>
                    <a:pt x="1655" y="2719"/>
                  </a:lnTo>
                  <a:lnTo>
                    <a:pt x="1641" y="2697"/>
                  </a:lnTo>
                  <a:lnTo>
                    <a:pt x="1622" y="2679"/>
                  </a:lnTo>
                  <a:lnTo>
                    <a:pt x="1601" y="2665"/>
                  </a:lnTo>
                  <a:lnTo>
                    <a:pt x="1576" y="2655"/>
                  </a:lnTo>
                  <a:lnTo>
                    <a:pt x="1548" y="2653"/>
                  </a:lnTo>
                  <a:lnTo>
                    <a:pt x="660" y="2653"/>
                  </a:lnTo>
                  <a:close/>
                  <a:moveTo>
                    <a:pt x="660" y="2208"/>
                  </a:moveTo>
                  <a:lnTo>
                    <a:pt x="632" y="2211"/>
                  </a:lnTo>
                  <a:lnTo>
                    <a:pt x="607" y="2221"/>
                  </a:lnTo>
                  <a:lnTo>
                    <a:pt x="586" y="2235"/>
                  </a:lnTo>
                  <a:lnTo>
                    <a:pt x="567" y="2253"/>
                  </a:lnTo>
                  <a:lnTo>
                    <a:pt x="553" y="2274"/>
                  </a:lnTo>
                  <a:lnTo>
                    <a:pt x="544" y="2299"/>
                  </a:lnTo>
                  <a:lnTo>
                    <a:pt x="541" y="2327"/>
                  </a:lnTo>
                  <a:lnTo>
                    <a:pt x="544" y="2354"/>
                  </a:lnTo>
                  <a:lnTo>
                    <a:pt x="553" y="2379"/>
                  </a:lnTo>
                  <a:lnTo>
                    <a:pt x="567" y="2401"/>
                  </a:lnTo>
                  <a:lnTo>
                    <a:pt x="586" y="2419"/>
                  </a:lnTo>
                  <a:lnTo>
                    <a:pt x="607" y="2433"/>
                  </a:lnTo>
                  <a:lnTo>
                    <a:pt x="632" y="2442"/>
                  </a:lnTo>
                  <a:lnTo>
                    <a:pt x="660" y="2445"/>
                  </a:lnTo>
                  <a:lnTo>
                    <a:pt x="1548" y="2445"/>
                  </a:lnTo>
                  <a:lnTo>
                    <a:pt x="1576" y="2442"/>
                  </a:lnTo>
                  <a:lnTo>
                    <a:pt x="1601" y="2433"/>
                  </a:lnTo>
                  <a:lnTo>
                    <a:pt x="1622" y="2419"/>
                  </a:lnTo>
                  <a:lnTo>
                    <a:pt x="1641" y="2401"/>
                  </a:lnTo>
                  <a:lnTo>
                    <a:pt x="1655" y="2379"/>
                  </a:lnTo>
                  <a:lnTo>
                    <a:pt x="1664" y="2354"/>
                  </a:lnTo>
                  <a:lnTo>
                    <a:pt x="1668" y="2327"/>
                  </a:lnTo>
                  <a:lnTo>
                    <a:pt x="1664" y="2299"/>
                  </a:lnTo>
                  <a:lnTo>
                    <a:pt x="1655" y="2274"/>
                  </a:lnTo>
                  <a:lnTo>
                    <a:pt x="1641" y="2253"/>
                  </a:lnTo>
                  <a:lnTo>
                    <a:pt x="1622" y="2235"/>
                  </a:lnTo>
                  <a:lnTo>
                    <a:pt x="1601" y="2221"/>
                  </a:lnTo>
                  <a:lnTo>
                    <a:pt x="1576" y="2211"/>
                  </a:lnTo>
                  <a:lnTo>
                    <a:pt x="1548" y="2208"/>
                  </a:lnTo>
                  <a:lnTo>
                    <a:pt x="660" y="2208"/>
                  </a:lnTo>
                  <a:close/>
                  <a:moveTo>
                    <a:pt x="1104" y="207"/>
                  </a:moveTo>
                  <a:lnTo>
                    <a:pt x="1027" y="210"/>
                  </a:lnTo>
                  <a:lnTo>
                    <a:pt x="952" y="220"/>
                  </a:lnTo>
                  <a:lnTo>
                    <a:pt x="878" y="236"/>
                  </a:lnTo>
                  <a:lnTo>
                    <a:pt x="807" y="258"/>
                  </a:lnTo>
                  <a:lnTo>
                    <a:pt x="738" y="286"/>
                  </a:lnTo>
                  <a:lnTo>
                    <a:pt x="673" y="318"/>
                  </a:lnTo>
                  <a:lnTo>
                    <a:pt x="610" y="355"/>
                  </a:lnTo>
                  <a:lnTo>
                    <a:pt x="551" y="398"/>
                  </a:lnTo>
                  <a:lnTo>
                    <a:pt x="496" y="445"/>
                  </a:lnTo>
                  <a:lnTo>
                    <a:pt x="445" y="497"/>
                  </a:lnTo>
                  <a:lnTo>
                    <a:pt x="398" y="552"/>
                  </a:lnTo>
                  <a:lnTo>
                    <a:pt x="356" y="611"/>
                  </a:lnTo>
                  <a:lnTo>
                    <a:pt x="318" y="673"/>
                  </a:lnTo>
                  <a:lnTo>
                    <a:pt x="285" y="738"/>
                  </a:lnTo>
                  <a:lnTo>
                    <a:pt x="258" y="807"/>
                  </a:lnTo>
                  <a:lnTo>
                    <a:pt x="237" y="878"/>
                  </a:lnTo>
                  <a:lnTo>
                    <a:pt x="221" y="951"/>
                  </a:lnTo>
                  <a:lnTo>
                    <a:pt x="211" y="1027"/>
                  </a:lnTo>
                  <a:lnTo>
                    <a:pt x="208" y="1104"/>
                  </a:lnTo>
                  <a:lnTo>
                    <a:pt x="210" y="1173"/>
                  </a:lnTo>
                  <a:lnTo>
                    <a:pt x="217" y="1241"/>
                  </a:lnTo>
                  <a:lnTo>
                    <a:pt x="230" y="1307"/>
                  </a:lnTo>
                  <a:lnTo>
                    <a:pt x="249" y="1372"/>
                  </a:lnTo>
                  <a:lnTo>
                    <a:pt x="271" y="1435"/>
                  </a:lnTo>
                  <a:lnTo>
                    <a:pt x="298" y="1497"/>
                  </a:lnTo>
                  <a:lnTo>
                    <a:pt x="329" y="1556"/>
                  </a:lnTo>
                  <a:lnTo>
                    <a:pt x="366" y="1612"/>
                  </a:lnTo>
                  <a:lnTo>
                    <a:pt x="405" y="1667"/>
                  </a:lnTo>
                  <a:lnTo>
                    <a:pt x="450" y="1717"/>
                  </a:lnTo>
                  <a:lnTo>
                    <a:pt x="499" y="1765"/>
                  </a:lnTo>
                  <a:lnTo>
                    <a:pt x="550" y="1810"/>
                  </a:lnTo>
                  <a:lnTo>
                    <a:pt x="606" y="1849"/>
                  </a:lnTo>
                  <a:lnTo>
                    <a:pt x="622" y="1862"/>
                  </a:lnTo>
                  <a:lnTo>
                    <a:pt x="635" y="1878"/>
                  </a:lnTo>
                  <a:lnTo>
                    <a:pt x="645" y="1897"/>
                  </a:lnTo>
                  <a:lnTo>
                    <a:pt x="650" y="1916"/>
                  </a:lnTo>
                  <a:lnTo>
                    <a:pt x="652" y="1936"/>
                  </a:lnTo>
                  <a:lnTo>
                    <a:pt x="652" y="2001"/>
                  </a:lnTo>
                  <a:lnTo>
                    <a:pt x="660" y="2001"/>
                  </a:lnTo>
                  <a:lnTo>
                    <a:pt x="778" y="2001"/>
                  </a:lnTo>
                  <a:lnTo>
                    <a:pt x="778" y="1592"/>
                  </a:lnTo>
                  <a:lnTo>
                    <a:pt x="629" y="1443"/>
                  </a:lnTo>
                  <a:lnTo>
                    <a:pt x="615" y="1424"/>
                  </a:lnTo>
                  <a:lnTo>
                    <a:pt x="604" y="1403"/>
                  </a:lnTo>
                  <a:lnTo>
                    <a:pt x="600" y="1380"/>
                  </a:lnTo>
                  <a:lnTo>
                    <a:pt x="600" y="1358"/>
                  </a:lnTo>
                  <a:lnTo>
                    <a:pt x="604" y="1335"/>
                  </a:lnTo>
                  <a:lnTo>
                    <a:pt x="615" y="1315"/>
                  </a:lnTo>
                  <a:lnTo>
                    <a:pt x="629" y="1296"/>
                  </a:lnTo>
                  <a:lnTo>
                    <a:pt x="648" y="1282"/>
                  </a:lnTo>
                  <a:lnTo>
                    <a:pt x="668" y="1271"/>
                  </a:lnTo>
                  <a:lnTo>
                    <a:pt x="691" y="1267"/>
                  </a:lnTo>
                  <a:lnTo>
                    <a:pt x="713" y="1267"/>
                  </a:lnTo>
                  <a:lnTo>
                    <a:pt x="736" y="1271"/>
                  </a:lnTo>
                  <a:lnTo>
                    <a:pt x="757" y="1282"/>
                  </a:lnTo>
                  <a:lnTo>
                    <a:pt x="776" y="1296"/>
                  </a:lnTo>
                  <a:lnTo>
                    <a:pt x="955" y="1476"/>
                  </a:lnTo>
                  <a:lnTo>
                    <a:pt x="968" y="1491"/>
                  </a:lnTo>
                  <a:lnTo>
                    <a:pt x="977" y="1509"/>
                  </a:lnTo>
                  <a:lnTo>
                    <a:pt x="984" y="1528"/>
                  </a:lnTo>
                  <a:lnTo>
                    <a:pt x="986" y="1549"/>
                  </a:lnTo>
                  <a:lnTo>
                    <a:pt x="986" y="2001"/>
                  </a:lnTo>
                  <a:lnTo>
                    <a:pt x="1222" y="2001"/>
                  </a:lnTo>
                  <a:lnTo>
                    <a:pt x="1222" y="1549"/>
                  </a:lnTo>
                  <a:lnTo>
                    <a:pt x="1224" y="1528"/>
                  </a:lnTo>
                  <a:lnTo>
                    <a:pt x="1231" y="1509"/>
                  </a:lnTo>
                  <a:lnTo>
                    <a:pt x="1240" y="1491"/>
                  </a:lnTo>
                  <a:lnTo>
                    <a:pt x="1253" y="1476"/>
                  </a:lnTo>
                  <a:lnTo>
                    <a:pt x="1432" y="1296"/>
                  </a:lnTo>
                  <a:lnTo>
                    <a:pt x="1451" y="1282"/>
                  </a:lnTo>
                  <a:lnTo>
                    <a:pt x="1472" y="1271"/>
                  </a:lnTo>
                  <a:lnTo>
                    <a:pt x="1495" y="1267"/>
                  </a:lnTo>
                  <a:lnTo>
                    <a:pt x="1517" y="1267"/>
                  </a:lnTo>
                  <a:lnTo>
                    <a:pt x="1540" y="1271"/>
                  </a:lnTo>
                  <a:lnTo>
                    <a:pt x="1560" y="1282"/>
                  </a:lnTo>
                  <a:lnTo>
                    <a:pt x="1579" y="1296"/>
                  </a:lnTo>
                  <a:lnTo>
                    <a:pt x="1593" y="1315"/>
                  </a:lnTo>
                  <a:lnTo>
                    <a:pt x="1604" y="1335"/>
                  </a:lnTo>
                  <a:lnTo>
                    <a:pt x="1608" y="1358"/>
                  </a:lnTo>
                  <a:lnTo>
                    <a:pt x="1608" y="1380"/>
                  </a:lnTo>
                  <a:lnTo>
                    <a:pt x="1604" y="1403"/>
                  </a:lnTo>
                  <a:lnTo>
                    <a:pt x="1593" y="1424"/>
                  </a:lnTo>
                  <a:lnTo>
                    <a:pt x="1579" y="1443"/>
                  </a:lnTo>
                  <a:lnTo>
                    <a:pt x="1430" y="1592"/>
                  </a:lnTo>
                  <a:lnTo>
                    <a:pt x="1430" y="2001"/>
                  </a:lnTo>
                  <a:lnTo>
                    <a:pt x="1548" y="2001"/>
                  </a:lnTo>
                  <a:lnTo>
                    <a:pt x="1556" y="2001"/>
                  </a:lnTo>
                  <a:lnTo>
                    <a:pt x="1556" y="1936"/>
                  </a:lnTo>
                  <a:lnTo>
                    <a:pt x="1558" y="1916"/>
                  </a:lnTo>
                  <a:lnTo>
                    <a:pt x="1563" y="1897"/>
                  </a:lnTo>
                  <a:lnTo>
                    <a:pt x="1573" y="1878"/>
                  </a:lnTo>
                  <a:lnTo>
                    <a:pt x="1586" y="1862"/>
                  </a:lnTo>
                  <a:lnTo>
                    <a:pt x="1602" y="1849"/>
                  </a:lnTo>
                  <a:lnTo>
                    <a:pt x="1658" y="1810"/>
                  </a:lnTo>
                  <a:lnTo>
                    <a:pt x="1709" y="1765"/>
                  </a:lnTo>
                  <a:lnTo>
                    <a:pt x="1758" y="1717"/>
                  </a:lnTo>
                  <a:lnTo>
                    <a:pt x="1803" y="1667"/>
                  </a:lnTo>
                  <a:lnTo>
                    <a:pt x="1842" y="1612"/>
                  </a:lnTo>
                  <a:lnTo>
                    <a:pt x="1879" y="1556"/>
                  </a:lnTo>
                  <a:lnTo>
                    <a:pt x="1910" y="1497"/>
                  </a:lnTo>
                  <a:lnTo>
                    <a:pt x="1937" y="1435"/>
                  </a:lnTo>
                  <a:lnTo>
                    <a:pt x="1959" y="1372"/>
                  </a:lnTo>
                  <a:lnTo>
                    <a:pt x="1978" y="1307"/>
                  </a:lnTo>
                  <a:lnTo>
                    <a:pt x="1991" y="1241"/>
                  </a:lnTo>
                  <a:lnTo>
                    <a:pt x="1998" y="1173"/>
                  </a:lnTo>
                  <a:lnTo>
                    <a:pt x="2000" y="1104"/>
                  </a:lnTo>
                  <a:lnTo>
                    <a:pt x="1997" y="1027"/>
                  </a:lnTo>
                  <a:lnTo>
                    <a:pt x="1987" y="951"/>
                  </a:lnTo>
                  <a:lnTo>
                    <a:pt x="1971" y="878"/>
                  </a:lnTo>
                  <a:lnTo>
                    <a:pt x="1950" y="807"/>
                  </a:lnTo>
                  <a:lnTo>
                    <a:pt x="1923" y="738"/>
                  </a:lnTo>
                  <a:lnTo>
                    <a:pt x="1890" y="673"/>
                  </a:lnTo>
                  <a:lnTo>
                    <a:pt x="1852" y="611"/>
                  </a:lnTo>
                  <a:lnTo>
                    <a:pt x="1810" y="552"/>
                  </a:lnTo>
                  <a:lnTo>
                    <a:pt x="1763" y="497"/>
                  </a:lnTo>
                  <a:lnTo>
                    <a:pt x="1712" y="445"/>
                  </a:lnTo>
                  <a:lnTo>
                    <a:pt x="1657" y="398"/>
                  </a:lnTo>
                  <a:lnTo>
                    <a:pt x="1598" y="356"/>
                  </a:lnTo>
                  <a:lnTo>
                    <a:pt x="1535" y="318"/>
                  </a:lnTo>
                  <a:lnTo>
                    <a:pt x="1470" y="286"/>
                  </a:lnTo>
                  <a:lnTo>
                    <a:pt x="1401" y="258"/>
                  </a:lnTo>
                  <a:lnTo>
                    <a:pt x="1330" y="236"/>
                  </a:lnTo>
                  <a:lnTo>
                    <a:pt x="1256" y="220"/>
                  </a:lnTo>
                  <a:lnTo>
                    <a:pt x="1181" y="210"/>
                  </a:lnTo>
                  <a:lnTo>
                    <a:pt x="1104" y="207"/>
                  </a:lnTo>
                  <a:close/>
                  <a:moveTo>
                    <a:pt x="1104" y="0"/>
                  </a:moveTo>
                  <a:lnTo>
                    <a:pt x="1190" y="3"/>
                  </a:lnTo>
                  <a:lnTo>
                    <a:pt x="1275" y="13"/>
                  </a:lnTo>
                  <a:lnTo>
                    <a:pt x="1357" y="29"/>
                  </a:lnTo>
                  <a:lnTo>
                    <a:pt x="1437" y="52"/>
                  </a:lnTo>
                  <a:lnTo>
                    <a:pt x="1514" y="79"/>
                  </a:lnTo>
                  <a:lnTo>
                    <a:pt x="1589" y="113"/>
                  </a:lnTo>
                  <a:lnTo>
                    <a:pt x="1661" y="151"/>
                  </a:lnTo>
                  <a:lnTo>
                    <a:pt x="1730" y="194"/>
                  </a:lnTo>
                  <a:lnTo>
                    <a:pt x="1794" y="243"/>
                  </a:lnTo>
                  <a:lnTo>
                    <a:pt x="1855" y="296"/>
                  </a:lnTo>
                  <a:lnTo>
                    <a:pt x="1912" y="353"/>
                  </a:lnTo>
                  <a:lnTo>
                    <a:pt x="1965" y="414"/>
                  </a:lnTo>
                  <a:lnTo>
                    <a:pt x="2013" y="479"/>
                  </a:lnTo>
                  <a:lnTo>
                    <a:pt x="2057" y="547"/>
                  </a:lnTo>
                  <a:lnTo>
                    <a:pt x="2096" y="619"/>
                  </a:lnTo>
                  <a:lnTo>
                    <a:pt x="2129" y="693"/>
                  </a:lnTo>
                  <a:lnTo>
                    <a:pt x="2157" y="772"/>
                  </a:lnTo>
                  <a:lnTo>
                    <a:pt x="2178" y="851"/>
                  </a:lnTo>
                  <a:lnTo>
                    <a:pt x="2195" y="934"/>
                  </a:lnTo>
                  <a:lnTo>
                    <a:pt x="2205" y="1018"/>
                  </a:lnTo>
                  <a:lnTo>
                    <a:pt x="2208" y="1104"/>
                  </a:lnTo>
                  <a:lnTo>
                    <a:pt x="2205" y="1185"/>
                  </a:lnTo>
                  <a:lnTo>
                    <a:pt x="2197" y="1263"/>
                  </a:lnTo>
                  <a:lnTo>
                    <a:pt x="2183" y="1342"/>
                  </a:lnTo>
                  <a:lnTo>
                    <a:pt x="2162" y="1418"/>
                  </a:lnTo>
                  <a:lnTo>
                    <a:pt x="2138" y="1493"/>
                  </a:lnTo>
                  <a:lnTo>
                    <a:pt x="2108" y="1565"/>
                  </a:lnTo>
                  <a:lnTo>
                    <a:pt x="2072" y="1635"/>
                  </a:lnTo>
                  <a:lnTo>
                    <a:pt x="2032" y="1702"/>
                  </a:lnTo>
                  <a:lnTo>
                    <a:pt x="1987" y="1767"/>
                  </a:lnTo>
                  <a:lnTo>
                    <a:pt x="1938" y="1828"/>
                  </a:lnTo>
                  <a:lnTo>
                    <a:pt x="1884" y="1886"/>
                  </a:lnTo>
                  <a:lnTo>
                    <a:pt x="1826" y="1940"/>
                  </a:lnTo>
                  <a:lnTo>
                    <a:pt x="1763" y="1990"/>
                  </a:lnTo>
                  <a:lnTo>
                    <a:pt x="1763" y="2082"/>
                  </a:lnTo>
                  <a:lnTo>
                    <a:pt x="1791" y="2109"/>
                  </a:lnTo>
                  <a:lnTo>
                    <a:pt x="1816" y="2139"/>
                  </a:lnTo>
                  <a:lnTo>
                    <a:pt x="1836" y="2172"/>
                  </a:lnTo>
                  <a:lnTo>
                    <a:pt x="1852" y="2208"/>
                  </a:lnTo>
                  <a:lnTo>
                    <a:pt x="1865" y="2246"/>
                  </a:lnTo>
                  <a:lnTo>
                    <a:pt x="1873" y="2285"/>
                  </a:lnTo>
                  <a:lnTo>
                    <a:pt x="1875" y="2327"/>
                  </a:lnTo>
                  <a:lnTo>
                    <a:pt x="1871" y="2369"/>
                  </a:lnTo>
                  <a:lnTo>
                    <a:pt x="1864" y="2410"/>
                  </a:lnTo>
                  <a:lnTo>
                    <a:pt x="1851" y="2448"/>
                  </a:lnTo>
                  <a:lnTo>
                    <a:pt x="1834" y="2485"/>
                  </a:lnTo>
                  <a:lnTo>
                    <a:pt x="1812" y="2518"/>
                  </a:lnTo>
                  <a:lnTo>
                    <a:pt x="1787" y="2549"/>
                  </a:lnTo>
                  <a:lnTo>
                    <a:pt x="1812" y="2580"/>
                  </a:lnTo>
                  <a:lnTo>
                    <a:pt x="1834" y="2614"/>
                  </a:lnTo>
                  <a:lnTo>
                    <a:pt x="1851" y="2650"/>
                  </a:lnTo>
                  <a:lnTo>
                    <a:pt x="1864" y="2689"/>
                  </a:lnTo>
                  <a:lnTo>
                    <a:pt x="1871" y="2729"/>
                  </a:lnTo>
                  <a:lnTo>
                    <a:pt x="1875" y="2771"/>
                  </a:lnTo>
                  <a:lnTo>
                    <a:pt x="1871" y="2814"/>
                  </a:lnTo>
                  <a:lnTo>
                    <a:pt x="1864" y="2856"/>
                  </a:lnTo>
                  <a:lnTo>
                    <a:pt x="1850" y="2896"/>
                  </a:lnTo>
                  <a:lnTo>
                    <a:pt x="1832" y="2932"/>
                  </a:lnTo>
                  <a:lnTo>
                    <a:pt x="1809" y="2967"/>
                  </a:lnTo>
                  <a:lnTo>
                    <a:pt x="1783" y="2998"/>
                  </a:lnTo>
                  <a:lnTo>
                    <a:pt x="1753" y="3025"/>
                  </a:lnTo>
                  <a:lnTo>
                    <a:pt x="1720" y="3048"/>
                  </a:lnTo>
                  <a:lnTo>
                    <a:pt x="1684" y="3068"/>
                  </a:lnTo>
                  <a:lnTo>
                    <a:pt x="1645" y="3083"/>
                  </a:lnTo>
                  <a:lnTo>
                    <a:pt x="1633" y="3137"/>
                  </a:lnTo>
                  <a:lnTo>
                    <a:pt x="1616" y="3190"/>
                  </a:lnTo>
                  <a:lnTo>
                    <a:pt x="1593" y="3240"/>
                  </a:lnTo>
                  <a:lnTo>
                    <a:pt x="1567" y="3288"/>
                  </a:lnTo>
                  <a:lnTo>
                    <a:pt x="1535" y="3332"/>
                  </a:lnTo>
                  <a:lnTo>
                    <a:pt x="1500" y="3372"/>
                  </a:lnTo>
                  <a:lnTo>
                    <a:pt x="1460" y="3410"/>
                  </a:lnTo>
                  <a:lnTo>
                    <a:pt x="1417" y="3443"/>
                  </a:lnTo>
                  <a:lnTo>
                    <a:pt x="1371" y="3472"/>
                  </a:lnTo>
                  <a:lnTo>
                    <a:pt x="1323" y="3497"/>
                  </a:lnTo>
                  <a:lnTo>
                    <a:pt x="1271" y="3516"/>
                  </a:lnTo>
                  <a:lnTo>
                    <a:pt x="1218" y="3530"/>
                  </a:lnTo>
                  <a:lnTo>
                    <a:pt x="1162" y="3539"/>
                  </a:lnTo>
                  <a:lnTo>
                    <a:pt x="1104" y="3542"/>
                  </a:lnTo>
                  <a:lnTo>
                    <a:pt x="1046" y="3539"/>
                  </a:lnTo>
                  <a:lnTo>
                    <a:pt x="990" y="3530"/>
                  </a:lnTo>
                  <a:lnTo>
                    <a:pt x="937" y="3516"/>
                  </a:lnTo>
                  <a:lnTo>
                    <a:pt x="885" y="3497"/>
                  </a:lnTo>
                  <a:lnTo>
                    <a:pt x="837" y="3472"/>
                  </a:lnTo>
                  <a:lnTo>
                    <a:pt x="791" y="3443"/>
                  </a:lnTo>
                  <a:lnTo>
                    <a:pt x="748" y="3410"/>
                  </a:lnTo>
                  <a:lnTo>
                    <a:pt x="708" y="3372"/>
                  </a:lnTo>
                  <a:lnTo>
                    <a:pt x="673" y="3332"/>
                  </a:lnTo>
                  <a:lnTo>
                    <a:pt x="641" y="3288"/>
                  </a:lnTo>
                  <a:lnTo>
                    <a:pt x="615" y="3240"/>
                  </a:lnTo>
                  <a:lnTo>
                    <a:pt x="592" y="3190"/>
                  </a:lnTo>
                  <a:lnTo>
                    <a:pt x="575" y="3137"/>
                  </a:lnTo>
                  <a:lnTo>
                    <a:pt x="563" y="3083"/>
                  </a:lnTo>
                  <a:lnTo>
                    <a:pt x="524" y="3068"/>
                  </a:lnTo>
                  <a:lnTo>
                    <a:pt x="488" y="3048"/>
                  </a:lnTo>
                  <a:lnTo>
                    <a:pt x="455" y="3025"/>
                  </a:lnTo>
                  <a:lnTo>
                    <a:pt x="425" y="2998"/>
                  </a:lnTo>
                  <a:lnTo>
                    <a:pt x="399" y="2967"/>
                  </a:lnTo>
                  <a:lnTo>
                    <a:pt x="376" y="2932"/>
                  </a:lnTo>
                  <a:lnTo>
                    <a:pt x="358" y="2896"/>
                  </a:lnTo>
                  <a:lnTo>
                    <a:pt x="344" y="2856"/>
                  </a:lnTo>
                  <a:lnTo>
                    <a:pt x="337" y="2814"/>
                  </a:lnTo>
                  <a:lnTo>
                    <a:pt x="333" y="2771"/>
                  </a:lnTo>
                  <a:lnTo>
                    <a:pt x="337" y="2729"/>
                  </a:lnTo>
                  <a:lnTo>
                    <a:pt x="344" y="2689"/>
                  </a:lnTo>
                  <a:lnTo>
                    <a:pt x="357" y="2650"/>
                  </a:lnTo>
                  <a:lnTo>
                    <a:pt x="374" y="2614"/>
                  </a:lnTo>
                  <a:lnTo>
                    <a:pt x="396" y="2580"/>
                  </a:lnTo>
                  <a:lnTo>
                    <a:pt x="421" y="2549"/>
                  </a:lnTo>
                  <a:lnTo>
                    <a:pt x="396" y="2518"/>
                  </a:lnTo>
                  <a:lnTo>
                    <a:pt x="374" y="2485"/>
                  </a:lnTo>
                  <a:lnTo>
                    <a:pt x="357" y="2448"/>
                  </a:lnTo>
                  <a:lnTo>
                    <a:pt x="344" y="2410"/>
                  </a:lnTo>
                  <a:lnTo>
                    <a:pt x="337" y="2369"/>
                  </a:lnTo>
                  <a:lnTo>
                    <a:pt x="333" y="2327"/>
                  </a:lnTo>
                  <a:lnTo>
                    <a:pt x="335" y="2285"/>
                  </a:lnTo>
                  <a:lnTo>
                    <a:pt x="343" y="2246"/>
                  </a:lnTo>
                  <a:lnTo>
                    <a:pt x="356" y="2208"/>
                  </a:lnTo>
                  <a:lnTo>
                    <a:pt x="372" y="2172"/>
                  </a:lnTo>
                  <a:lnTo>
                    <a:pt x="392" y="2139"/>
                  </a:lnTo>
                  <a:lnTo>
                    <a:pt x="417" y="2109"/>
                  </a:lnTo>
                  <a:lnTo>
                    <a:pt x="445" y="2082"/>
                  </a:lnTo>
                  <a:lnTo>
                    <a:pt x="445" y="1990"/>
                  </a:lnTo>
                  <a:lnTo>
                    <a:pt x="382" y="1940"/>
                  </a:lnTo>
                  <a:lnTo>
                    <a:pt x="324" y="1886"/>
                  </a:lnTo>
                  <a:lnTo>
                    <a:pt x="270" y="1828"/>
                  </a:lnTo>
                  <a:lnTo>
                    <a:pt x="221" y="1767"/>
                  </a:lnTo>
                  <a:lnTo>
                    <a:pt x="176" y="1702"/>
                  </a:lnTo>
                  <a:lnTo>
                    <a:pt x="136" y="1635"/>
                  </a:lnTo>
                  <a:lnTo>
                    <a:pt x="100" y="1565"/>
                  </a:lnTo>
                  <a:lnTo>
                    <a:pt x="70" y="1493"/>
                  </a:lnTo>
                  <a:lnTo>
                    <a:pt x="46" y="1418"/>
                  </a:lnTo>
                  <a:lnTo>
                    <a:pt x="25" y="1342"/>
                  </a:lnTo>
                  <a:lnTo>
                    <a:pt x="11" y="1263"/>
                  </a:lnTo>
                  <a:lnTo>
                    <a:pt x="3" y="1185"/>
                  </a:lnTo>
                  <a:lnTo>
                    <a:pt x="0" y="1104"/>
                  </a:lnTo>
                  <a:lnTo>
                    <a:pt x="3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2"/>
                  </a:lnTo>
                  <a:lnTo>
                    <a:pt x="79" y="693"/>
                  </a:lnTo>
                  <a:lnTo>
                    <a:pt x="112" y="619"/>
                  </a:lnTo>
                  <a:lnTo>
                    <a:pt x="151" y="547"/>
                  </a:lnTo>
                  <a:lnTo>
                    <a:pt x="195" y="479"/>
                  </a:lnTo>
                  <a:lnTo>
                    <a:pt x="243" y="414"/>
                  </a:lnTo>
                  <a:lnTo>
                    <a:pt x="296" y="353"/>
                  </a:lnTo>
                  <a:lnTo>
                    <a:pt x="353" y="296"/>
                  </a:lnTo>
                  <a:lnTo>
                    <a:pt x="414" y="243"/>
                  </a:lnTo>
                  <a:lnTo>
                    <a:pt x="478" y="194"/>
                  </a:lnTo>
                  <a:lnTo>
                    <a:pt x="547" y="151"/>
                  </a:lnTo>
                  <a:lnTo>
                    <a:pt x="619" y="113"/>
                  </a:lnTo>
                  <a:lnTo>
                    <a:pt x="694" y="79"/>
                  </a:lnTo>
                  <a:lnTo>
                    <a:pt x="771" y="52"/>
                  </a:lnTo>
                  <a:lnTo>
                    <a:pt x="851" y="29"/>
                  </a:lnTo>
                  <a:lnTo>
                    <a:pt x="933" y="13"/>
                  </a:lnTo>
                  <a:lnTo>
                    <a:pt x="1018" y="3"/>
                  </a:lnTo>
                  <a:lnTo>
                    <a:pt x="1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1" name="Freeform 69"/>
            <p:cNvSpPr>
              <a:spLocks/>
            </p:cNvSpPr>
            <p:nvPr/>
          </p:nvSpPr>
          <p:spPr bwMode="auto">
            <a:xfrm>
              <a:off x="1362075" y="1401763"/>
              <a:ext cx="61913" cy="30163"/>
            </a:xfrm>
            <a:custGeom>
              <a:avLst/>
              <a:gdLst>
                <a:gd name="T0" fmla="*/ 104 w 429"/>
                <a:gd name="T1" fmla="*/ 0 h 208"/>
                <a:gd name="T2" fmla="*/ 326 w 429"/>
                <a:gd name="T3" fmla="*/ 0 h 208"/>
                <a:gd name="T4" fmla="*/ 350 w 429"/>
                <a:gd name="T5" fmla="*/ 4 h 208"/>
                <a:gd name="T6" fmla="*/ 371 w 429"/>
                <a:gd name="T7" fmla="*/ 11 h 208"/>
                <a:gd name="T8" fmla="*/ 391 w 429"/>
                <a:gd name="T9" fmla="*/ 23 h 208"/>
                <a:gd name="T10" fmla="*/ 407 w 429"/>
                <a:gd name="T11" fmla="*/ 39 h 208"/>
                <a:gd name="T12" fmla="*/ 420 w 429"/>
                <a:gd name="T13" fmla="*/ 58 h 208"/>
                <a:gd name="T14" fmla="*/ 427 w 429"/>
                <a:gd name="T15" fmla="*/ 81 h 208"/>
                <a:gd name="T16" fmla="*/ 429 w 429"/>
                <a:gd name="T17" fmla="*/ 104 h 208"/>
                <a:gd name="T18" fmla="*/ 427 w 429"/>
                <a:gd name="T19" fmla="*/ 128 h 208"/>
                <a:gd name="T20" fmla="*/ 420 w 429"/>
                <a:gd name="T21" fmla="*/ 150 h 208"/>
                <a:gd name="T22" fmla="*/ 407 w 429"/>
                <a:gd name="T23" fmla="*/ 169 h 208"/>
                <a:gd name="T24" fmla="*/ 391 w 429"/>
                <a:gd name="T25" fmla="*/ 185 h 208"/>
                <a:gd name="T26" fmla="*/ 371 w 429"/>
                <a:gd name="T27" fmla="*/ 198 h 208"/>
                <a:gd name="T28" fmla="*/ 350 w 429"/>
                <a:gd name="T29" fmla="*/ 205 h 208"/>
                <a:gd name="T30" fmla="*/ 326 w 429"/>
                <a:gd name="T31" fmla="*/ 208 h 208"/>
                <a:gd name="T32" fmla="*/ 104 w 429"/>
                <a:gd name="T33" fmla="*/ 208 h 208"/>
                <a:gd name="T34" fmla="*/ 81 w 429"/>
                <a:gd name="T35" fmla="*/ 205 h 208"/>
                <a:gd name="T36" fmla="*/ 58 w 429"/>
                <a:gd name="T37" fmla="*/ 198 h 208"/>
                <a:gd name="T38" fmla="*/ 39 w 429"/>
                <a:gd name="T39" fmla="*/ 185 h 208"/>
                <a:gd name="T40" fmla="*/ 23 w 429"/>
                <a:gd name="T41" fmla="*/ 169 h 208"/>
                <a:gd name="T42" fmla="*/ 11 w 429"/>
                <a:gd name="T43" fmla="*/ 150 h 208"/>
                <a:gd name="T44" fmla="*/ 3 w 429"/>
                <a:gd name="T45" fmla="*/ 128 h 208"/>
                <a:gd name="T46" fmla="*/ 0 w 429"/>
                <a:gd name="T47" fmla="*/ 104 h 208"/>
                <a:gd name="T48" fmla="*/ 3 w 429"/>
                <a:gd name="T49" fmla="*/ 81 h 208"/>
                <a:gd name="T50" fmla="*/ 11 w 429"/>
                <a:gd name="T51" fmla="*/ 58 h 208"/>
                <a:gd name="T52" fmla="*/ 23 w 429"/>
                <a:gd name="T53" fmla="*/ 39 h 208"/>
                <a:gd name="T54" fmla="*/ 39 w 429"/>
                <a:gd name="T55" fmla="*/ 23 h 208"/>
                <a:gd name="T56" fmla="*/ 58 w 429"/>
                <a:gd name="T57" fmla="*/ 11 h 208"/>
                <a:gd name="T58" fmla="*/ 81 w 429"/>
                <a:gd name="T59" fmla="*/ 4 h 208"/>
                <a:gd name="T60" fmla="*/ 104 w 429"/>
                <a:gd name="T6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9" h="208">
                  <a:moveTo>
                    <a:pt x="104" y="0"/>
                  </a:moveTo>
                  <a:lnTo>
                    <a:pt x="326" y="0"/>
                  </a:lnTo>
                  <a:lnTo>
                    <a:pt x="350" y="4"/>
                  </a:lnTo>
                  <a:lnTo>
                    <a:pt x="371" y="11"/>
                  </a:lnTo>
                  <a:lnTo>
                    <a:pt x="391" y="23"/>
                  </a:lnTo>
                  <a:lnTo>
                    <a:pt x="407" y="39"/>
                  </a:lnTo>
                  <a:lnTo>
                    <a:pt x="420" y="58"/>
                  </a:lnTo>
                  <a:lnTo>
                    <a:pt x="427" y="81"/>
                  </a:lnTo>
                  <a:lnTo>
                    <a:pt x="429" y="104"/>
                  </a:lnTo>
                  <a:lnTo>
                    <a:pt x="427" y="128"/>
                  </a:lnTo>
                  <a:lnTo>
                    <a:pt x="420" y="150"/>
                  </a:lnTo>
                  <a:lnTo>
                    <a:pt x="407" y="169"/>
                  </a:lnTo>
                  <a:lnTo>
                    <a:pt x="391" y="185"/>
                  </a:lnTo>
                  <a:lnTo>
                    <a:pt x="371" y="198"/>
                  </a:lnTo>
                  <a:lnTo>
                    <a:pt x="350" y="205"/>
                  </a:lnTo>
                  <a:lnTo>
                    <a:pt x="326" y="208"/>
                  </a:lnTo>
                  <a:lnTo>
                    <a:pt x="104" y="208"/>
                  </a:lnTo>
                  <a:lnTo>
                    <a:pt x="81" y="205"/>
                  </a:lnTo>
                  <a:lnTo>
                    <a:pt x="58" y="198"/>
                  </a:lnTo>
                  <a:lnTo>
                    <a:pt x="39" y="185"/>
                  </a:lnTo>
                  <a:lnTo>
                    <a:pt x="23" y="169"/>
                  </a:lnTo>
                  <a:lnTo>
                    <a:pt x="11" y="150"/>
                  </a:lnTo>
                  <a:lnTo>
                    <a:pt x="3" y="128"/>
                  </a:lnTo>
                  <a:lnTo>
                    <a:pt x="0" y="104"/>
                  </a:lnTo>
                  <a:lnTo>
                    <a:pt x="3" y="81"/>
                  </a:lnTo>
                  <a:lnTo>
                    <a:pt x="11" y="58"/>
                  </a:lnTo>
                  <a:lnTo>
                    <a:pt x="23" y="39"/>
                  </a:lnTo>
                  <a:lnTo>
                    <a:pt x="39" y="23"/>
                  </a:lnTo>
                  <a:lnTo>
                    <a:pt x="58" y="11"/>
                  </a:lnTo>
                  <a:lnTo>
                    <a:pt x="81" y="4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2" name="Freeform 70"/>
            <p:cNvSpPr>
              <a:spLocks/>
            </p:cNvSpPr>
            <p:nvPr/>
          </p:nvSpPr>
          <p:spPr bwMode="auto">
            <a:xfrm>
              <a:off x="1811338" y="1401763"/>
              <a:ext cx="61913" cy="30163"/>
            </a:xfrm>
            <a:custGeom>
              <a:avLst/>
              <a:gdLst>
                <a:gd name="T0" fmla="*/ 103 w 429"/>
                <a:gd name="T1" fmla="*/ 0 h 208"/>
                <a:gd name="T2" fmla="*/ 325 w 429"/>
                <a:gd name="T3" fmla="*/ 0 h 208"/>
                <a:gd name="T4" fmla="*/ 349 w 429"/>
                <a:gd name="T5" fmla="*/ 4 h 208"/>
                <a:gd name="T6" fmla="*/ 371 w 429"/>
                <a:gd name="T7" fmla="*/ 11 h 208"/>
                <a:gd name="T8" fmla="*/ 390 w 429"/>
                <a:gd name="T9" fmla="*/ 23 h 208"/>
                <a:gd name="T10" fmla="*/ 406 w 429"/>
                <a:gd name="T11" fmla="*/ 39 h 208"/>
                <a:gd name="T12" fmla="*/ 418 w 429"/>
                <a:gd name="T13" fmla="*/ 58 h 208"/>
                <a:gd name="T14" fmla="*/ 426 w 429"/>
                <a:gd name="T15" fmla="*/ 81 h 208"/>
                <a:gd name="T16" fmla="*/ 429 w 429"/>
                <a:gd name="T17" fmla="*/ 104 h 208"/>
                <a:gd name="T18" fmla="*/ 426 w 429"/>
                <a:gd name="T19" fmla="*/ 128 h 208"/>
                <a:gd name="T20" fmla="*/ 418 w 429"/>
                <a:gd name="T21" fmla="*/ 150 h 208"/>
                <a:gd name="T22" fmla="*/ 406 w 429"/>
                <a:gd name="T23" fmla="*/ 169 h 208"/>
                <a:gd name="T24" fmla="*/ 390 w 429"/>
                <a:gd name="T25" fmla="*/ 185 h 208"/>
                <a:gd name="T26" fmla="*/ 371 w 429"/>
                <a:gd name="T27" fmla="*/ 198 h 208"/>
                <a:gd name="T28" fmla="*/ 349 w 429"/>
                <a:gd name="T29" fmla="*/ 205 h 208"/>
                <a:gd name="T30" fmla="*/ 325 w 429"/>
                <a:gd name="T31" fmla="*/ 208 h 208"/>
                <a:gd name="T32" fmla="*/ 103 w 429"/>
                <a:gd name="T33" fmla="*/ 208 h 208"/>
                <a:gd name="T34" fmla="*/ 79 w 429"/>
                <a:gd name="T35" fmla="*/ 205 h 208"/>
                <a:gd name="T36" fmla="*/ 58 w 429"/>
                <a:gd name="T37" fmla="*/ 198 h 208"/>
                <a:gd name="T38" fmla="*/ 38 w 429"/>
                <a:gd name="T39" fmla="*/ 185 h 208"/>
                <a:gd name="T40" fmla="*/ 22 w 429"/>
                <a:gd name="T41" fmla="*/ 169 h 208"/>
                <a:gd name="T42" fmla="*/ 9 w 429"/>
                <a:gd name="T43" fmla="*/ 150 h 208"/>
                <a:gd name="T44" fmla="*/ 2 w 429"/>
                <a:gd name="T45" fmla="*/ 128 h 208"/>
                <a:gd name="T46" fmla="*/ 0 w 429"/>
                <a:gd name="T47" fmla="*/ 104 h 208"/>
                <a:gd name="T48" fmla="*/ 2 w 429"/>
                <a:gd name="T49" fmla="*/ 81 h 208"/>
                <a:gd name="T50" fmla="*/ 9 w 429"/>
                <a:gd name="T51" fmla="*/ 58 h 208"/>
                <a:gd name="T52" fmla="*/ 22 w 429"/>
                <a:gd name="T53" fmla="*/ 39 h 208"/>
                <a:gd name="T54" fmla="*/ 38 w 429"/>
                <a:gd name="T55" fmla="*/ 23 h 208"/>
                <a:gd name="T56" fmla="*/ 58 w 429"/>
                <a:gd name="T57" fmla="*/ 11 h 208"/>
                <a:gd name="T58" fmla="*/ 79 w 429"/>
                <a:gd name="T59" fmla="*/ 4 h 208"/>
                <a:gd name="T60" fmla="*/ 103 w 429"/>
                <a:gd name="T6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9" h="208">
                  <a:moveTo>
                    <a:pt x="103" y="0"/>
                  </a:moveTo>
                  <a:lnTo>
                    <a:pt x="325" y="0"/>
                  </a:lnTo>
                  <a:lnTo>
                    <a:pt x="349" y="4"/>
                  </a:lnTo>
                  <a:lnTo>
                    <a:pt x="371" y="11"/>
                  </a:lnTo>
                  <a:lnTo>
                    <a:pt x="390" y="23"/>
                  </a:lnTo>
                  <a:lnTo>
                    <a:pt x="406" y="39"/>
                  </a:lnTo>
                  <a:lnTo>
                    <a:pt x="418" y="58"/>
                  </a:lnTo>
                  <a:lnTo>
                    <a:pt x="426" y="81"/>
                  </a:lnTo>
                  <a:lnTo>
                    <a:pt x="429" y="104"/>
                  </a:lnTo>
                  <a:lnTo>
                    <a:pt x="426" y="128"/>
                  </a:lnTo>
                  <a:lnTo>
                    <a:pt x="418" y="150"/>
                  </a:lnTo>
                  <a:lnTo>
                    <a:pt x="406" y="169"/>
                  </a:lnTo>
                  <a:lnTo>
                    <a:pt x="390" y="185"/>
                  </a:lnTo>
                  <a:lnTo>
                    <a:pt x="371" y="198"/>
                  </a:lnTo>
                  <a:lnTo>
                    <a:pt x="349" y="205"/>
                  </a:lnTo>
                  <a:lnTo>
                    <a:pt x="325" y="208"/>
                  </a:lnTo>
                  <a:lnTo>
                    <a:pt x="103" y="208"/>
                  </a:lnTo>
                  <a:lnTo>
                    <a:pt x="79" y="205"/>
                  </a:lnTo>
                  <a:lnTo>
                    <a:pt x="58" y="198"/>
                  </a:lnTo>
                  <a:lnTo>
                    <a:pt x="38" y="185"/>
                  </a:lnTo>
                  <a:lnTo>
                    <a:pt x="22" y="169"/>
                  </a:lnTo>
                  <a:lnTo>
                    <a:pt x="9" y="150"/>
                  </a:lnTo>
                  <a:lnTo>
                    <a:pt x="2" y="128"/>
                  </a:lnTo>
                  <a:lnTo>
                    <a:pt x="0" y="104"/>
                  </a:lnTo>
                  <a:lnTo>
                    <a:pt x="2" y="81"/>
                  </a:lnTo>
                  <a:lnTo>
                    <a:pt x="9" y="58"/>
                  </a:lnTo>
                  <a:lnTo>
                    <a:pt x="22" y="39"/>
                  </a:lnTo>
                  <a:lnTo>
                    <a:pt x="38" y="23"/>
                  </a:lnTo>
                  <a:lnTo>
                    <a:pt x="58" y="11"/>
                  </a:lnTo>
                  <a:lnTo>
                    <a:pt x="79" y="4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3" name="Freeform 71"/>
            <p:cNvSpPr>
              <a:spLocks/>
            </p:cNvSpPr>
            <p:nvPr/>
          </p:nvSpPr>
          <p:spPr bwMode="auto">
            <a:xfrm>
              <a:off x="1393825" y="1506538"/>
              <a:ext cx="58738" cy="46038"/>
            </a:xfrm>
            <a:custGeom>
              <a:avLst/>
              <a:gdLst>
                <a:gd name="T0" fmla="*/ 290 w 401"/>
                <a:gd name="T1" fmla="*/ 0 h 318"/>
                <a:gd name="T2" fmla="*/ 313 w 401"/>
                <a:gd name="T3" fmla="*/ 1 h 318"/>
                <a:gd name="T4" fmla="*/ 334 w 401"/>
                <a:gd name="T5" fmla="*/ 7 h 318"/>
                <a:gd name="T6" fmla="*/ 354 w 401"/>
                <a:gd name="T7" fmla="*/ 18 h 318"/>
                <a:gd name="T8" fmla="*/ 373 w 401"/>
                <a:gd name="T9" fmla="*/ 33 h 318"/>
                <a:gd name="T10" fmla="*/ 387 w 401"/>
                <a:gd name="T11" fmla="*/ 51 h 318"/>
                <a:gd name="T12" fmla="*/ 396 w 401"/>
                <a:gd name="T13" fmla="*/ 74 h 318"/>
                <a:gd name="T14" fmla="*/ 401 w 401"/>
                <a:gd name="T15" fmla="*/ 96 h 318"/>
                <a:gd name="T16" fmla="*/ 400 w 401"/>
                <a:gd name="T17" fmla="*/ 119 h 318"/>
                <a:gd name="T18" fmla="*/ 393 w 401"/>
                <a:gd name="T19" fmla="*/ 141 h 318"/>
                <a:gd name="T20" fmla="*/ 382 w 401"/>
                <a:gd name="T21" fmla="*/ 162 h 318"/>
                <a:gd name="T22" fmla="*/ 367 w 401"/>
                <a:gd name="T23" fmla="*/ 179 h 318"/>
                <a:gd name="T24" fmla="*/ 348 w 401"/>
                <a:gd name="T25" fmla="*/ 194 h 318"/>
                <a:gd name="T26" fmla="*/ 156 w 401"/>
                <a:gd name="T27" fmla="*/ 305 h 318"/>
                <a:gd name="T28" fmla="*/ 139 w 401"/>
                <a:gd name="T29" fmla="*/ 312 h 318"/>
                <a:gd name="T30" fmla="*/ 122 w 401"/>
                <a:gd name="T31" fmla="*/ 317 h 318"/>
                <a:gd name="T32" fmla="*/ 104 w 401"/>
                <a:gd name="T33" fmla="*/ 318 h 318"/>
                <a:gd name="T34" fmla="*/ 83 w 401"/>
                <a:gd name="T35" fmla="*/ 316 h 318"/>
                <a:gd name="T36" fmla="*/ 63 w 401"/>
                <a:gd name="T37" fmla="*/ 310 h 318"/>
                <a:gd name="T38" fmla="*/ 44 w 401"/>
                <a:gd name="T39" fmla="*/ 299 h 318"/>
                <a:gd name="T40" fmla="*/ 27 w 401"/>
                <a:gd name="T41" fmla="*/ 285 h 318"/>
                <a:gd name="T42" fmla="*/ 14 w 401"/>
                <a:gd name="T43" fmla="*/ 267 h 318"/>
                <a:gd name="T44" fmla="*/ 5 w 401"/>
                <a:gd name="T45" fmla="*/ 244 h 318"/>
                <a:gd name="T46" fmla="*/ 0 w 401"/>
                <a:gd name="T47" fmla="*/ 222 h 318"/>
                <a:gd name="T48" fmla="*/ 1 w 401"/>
                <a:gd name="T49" fmla="*/ 199 h 318"/>
                <a:gd name="T50" fmla="*/ 8 w 401"/>
                <a:gd name="T51" fmla="*/ 177 h 318"/>
                <a:gd name="T52" fmla="*/ 19 w 401"/>
                <a:gd name="T53" fmla="*/ 156 h 318"/>
                <a:gd name="T54" fmla="*/ 34 w 401"/>
                <a:gd name="T55" fmla="*/ 139 h 318"/>
                <a:gd name="T56" fmla="*/ 52 w 401"/>
                <a:gd name="T57" fmla="*/ 125 h 318"/>
                <a:gd name="T58" fmla="*/ 245 w 401"/>
                <a:gd name="T59" fmla="*/ 14 h 318"/>
                <a:gd name="T60" fmla="*/ 266 w 401"/>
                <a:gd name="T61" fmla="*/ 4 h 318"/>
                <a:gd name="T62" fmla="*/ 290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290" y="0"/>
                  </a:moveTo>
                  <a:lnTo>
                    <a:pt x="313" y="1"/>
                  </a:lnTo>
                  <a:lnTo>
                    <a:pt x="334" y="7"/>
                  </a:lnTo>
                  <a:lnTo>
                    <a:pt x="354" y="18"/>
                  </a:lnTo>
                  <a:lnTo>
                    <a:pt x="373" y="33"/>
                  </a:lnTo>
                  <a:lnTo>
                    <a:pt x="387" y="51"/>
                  </a:lnTo>
                  <a:lnTo>
                    <a:pt x="396" y="74"/>
                  </a:lnTo>
                  <a:lnTo>
                    <a:pt x="401" y="96"/>
                  </a:lnTo>
                  <a:lnTo>
                    <a:pt x="400" y="119"/>
                  </a:lnTo>
                  <a:lnTo>
                    <a:pt x="393" y="141"/>
                  </a:lnTo>
                  <a:lnTo>
                    <a:pt x="382" y="162"/>
                  </a:lnTo>
                  <a:lnTo>
                    <a:pt x="367" y="179"/>
                  </a:lnTo>
                  <a:lnTo>
                    <a:pt x="348" y="194"/>
                  </a:lnTo>
                  <a:lnTo>
                    <a:pt x="156" y="305"/>
                  </a:lnTo>
                  <a:lnTo>
                    <a:pt x="139" y="312"/>
                  </a:lnTo>
                  <a:lnTo>
                    <a:pt x="122" y="317"/>
                  </a:lnTo>
                  <a:lnTo>
                    <a:pt x="104" y="318"/>
                  </a:lnTo>
                  <a:lnTo>
                    <a:pt x="83" y="316"/>
                  </a:lnTo>
                  <a:lnTo>
                    <a:pt x="63" y="310"/>
                  </a:lnTo>
                  <a:lnTo>
                    <a:pt x="44" y="299"/>
                  </a:lnTo>
                  <a:lnTo>
                    <a:pt x="27" y="285"/>
                  </a:lnTo>
                  <a:lnTo>
                    <a:pt x="14" y="267"/>
                  </a:lnTo>
                  <a:lnTo>
                    <a:pt x="5" y="244"/>
                  </a:lnTo>
                  <a:lnTo>
                    <a:pt x="0" y="222"/>
                  </a:lnTo>
                  <a:lnTo>
                    <a:pt x="1" y="199"/>
                  </a:lnTo>
                  <a:lnTo>
                    <a:pt x="8" y="177"/>
                  </a:lnTo>
                  <a:lnTo>
                    <a:pt x="19" y="156"/>
                  </a:lnTo>
                  <a:lnTo>
                    <a:pt x="34" y="139"/>
                  </a:lnTo>
                  <a:lnTo>
                    <a:pt x="52" y="125"/>
                  </a:lnTo>
                  <a:lnTo>
                    <a:pt x="245" y="14"/>
                  </a:lnTo>
                  <a:lnTo>
                    <a:pt x="266" y="4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4" name="Freeform 72"/>
            <p:cNvSpPr>
              <a:spLocks/>
            </p:cNvSpPr>
            <p:nvPr/>
          </p:nvSpPr>
          <p:spPr bwMode="auto">
            <a:xfrm>
              <a:off x="1782763" y="1281113"/>
              <a:ext cx="58738" cy="46038"/>
            </a:xfrm>
            <a:custGeom>
              <a:avLst/>
              <a:gdLst>
                <a:gd name="T0" fmla="*/ 290 w 401"/>
                <a:gd name="T1" fmla="*/ 0 h 318"/>
                <a:gd name="T2" fmla="*/ 313 w 401"/>
                <a:gd name="T3" fmla="*/ 0 h 318"/>
                <a:gd name="T4" fmla="*/ 334 w 401"/>
                <a:gd name="T5" fmla="*/ 7 h 318"/>
                <a:gd name="T6" fmla="*/ 355 w 401"/>
                <a:gd name="T7" fmla="*/ 18 h 318"/>
                <a:gd name="T8" fmla="*/ 373 w 401"/>
                <a:gd name="T9" fmla="*/ 33 h 318"/>
                <a:gd name="T10" fmla="*/ 387 w 401"/>
                <a:gd name="T11" fmla="*/ 52 h 318"/>
                <a:gd name="T12" fmla="*/ 396 w 401"/>
                <a:gd name="T13" fmla="*/ 73 h 318"/>
                <a:gd name="T14" fmla="*/ 401 w 401"/>
                <a:gd name="T15" fmla="*/ 96 h 318"/>
                <a:gd name="T16" fmla="*/ 400 w 401"/>
                <a:gd name="T17" fmla="*/ 120 h 318"/>
                <a:gd name="T18" fmla="*/ 393 w 401"/>
                <a:gd name="T19" fmla="*/ 141 h 318"/>
                <a:gd name="T20" fmla="*/ 383 w 401"/>
                <a:gd name="T21" fmla="*/ 161 h 318"/>
                <a:gd name="T22" fmla="*/ 367 w 401"/>
                <a:gd name="T23" fmla="*/ 179 h 318"/>
                <a:gd name="T24" fmla="*/ 349 w 401"/>
                <a:gd name="T25" fmla="*/ 194 h 318"/>
                <a:gd name="T26" fmla="*/ 156 w 401"/>
                <a:gd name="T27" fmla="*/ 304 h 318"/>
                <a:gd name="T28" fmla="*/ 140 w 401"/>
                <a:gd name="T29" fmla="*/ 313 h 318"/>
                <a:gd name="T30" fmla="*/ 122 w 401"/>
                <a:gd name="T31" fmla="*/ 317 h 318"/>
                <a:gd name="T32" fmla="*/ 105 w 401"/>
                <a:gd name="T33" fmla="*/ 318 h 318"/>
                <a:gd name="T34" fmla="*/ 83 w 401"/>
                <a:gd name="T35" fmla="*/ 316 h 318"/>
                <a:gd name="T36" fmla="*/ 63 w 401"/>
                <a:gd name="T37" fmla="*/ 310 h 318"/>
                <a:gd name="T38" fmla="*/ 44 w 401"/>
                <a:gd name="T39" fmla="*/ 299 h 318"/>
                <a:gd name="T40" fmla="*/ 28 w 401"/>
                <a:gd name="T41" fmla="*/ 285 h 318"/>
                <a:gd name="T42" fmla="*/ 14 w 401"/>
                <a:gd name="T43" fmla="*/ 267 h 318"/>
                <a:gd name="T44" fmla="*/ 5 w 401"/>
                <a:gd name="T45" fmla="*/ 244 h 318"/>
                <a:gd name="T46" fmla="*/ 0 w 401"/>
                <a:gd name="T47" fmla="*/ 222 h 318"/>
                <a:gd name="T48" fmla="*/ 1 w 401"/>
                <a:gd name="T49" fmla="*/ 199 h 318"/>
                <a:gd name="T50" fmla="*/ 8 w 401"/>
                <a:gd name="T51" fmla="*/ 176 h 318"/>
                <a:gd name="T52" fmla="*/ 19 w 401"/>
                <a:gd name="T53" fmla="*/ 157 h 318"/>
                <a:gd name="T54" fmla="*/ 34 w 401"/>
                <a:gd name="T55" fmla="*/ 139 h 318"/>
                <a:gd name="T56" fmla="*/ 53 w 401"/>
                <a:gd name="T57" fmla="*/ 125 h 318"/>
                <a:gd name="T58" fmla="*/ 245 w 401"/>
                <a:gd name="T59" fmla="*/ 13 h 318"/>
                <a:gd name="T60" fmla="*/ 267 w 401"/>
                <a:gd name="T61" fmla="*/ 4 h 318"/>
                <a:gd name="T62" fmla="*/ 290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290" y="0"/>
                  </a:moveTo>
                  <a:lnTo>
                    <a:pt x="313" y="0"/>
                  </a:lnTo>
                  <a:lnTo>
                    <a:pt x="334" y="7"/>
                  </a:lnTo>
                  <a:lnTo>
                    <a:pt x="355" y="18"/>
                  </a:lnTo>
                  <a:lnTo>
                    <a:pt x="373" y="33"/>
                  </a:lnTo>
                  <a:lnTo>
                    <a:pt x="387" y="52"/>
                  </a:lnTo>
                  <a:lnTo>
                    <a:pt x="396" y="73"/>
                  </a:lnTo>
                  <a:lnTo>
                    <a:pt x="401" y="96"/>
                  </a:lnTo>
                  <a:lnTo>
                    <a:pt x="400" y="120"/>
                  </a:lnTo>
                  <a:lnTo>
                    <a:pt x="393" y="141"/>
                  </a:lnTo>
                  <a:lnTo>
                    <a:pt x="383" y="161"/>
                  </a:lnTo>
                  <a:lnTo>
                    <a:pt x="367" y="179"/>
                  </a:lnTo>
                  <a:lnTo>
                    <a:pt x="349" y="194"/>
                  </a:lnTo>
                  <a:lnTo>
                    <a:pt x="156" y="304"/>
                  </a:lnTo>
                  <a:lnTo>
                    <a:pt x="140" y="313"/>
                  </a:lnTo>
                  <a:lnTo>
                    <a:pt x="122" y="317"/>
                  </a:lnTo>
                  <a:lnTo>
                    <a:pt x="105" y="318"/>
                  </a:lnTo>
                  <a:lnTo>
                    <a:pt x="83" y="316"/>
                  </a:lnTo>
                  <a:lnTo>
                    <a:pt x="63" y="310"/>
                  </a:lnTo>
                  <a:lnTo>
                    <a:pt x="44" y="299"/>
                  </a:lnTo>
                  <a:lnTo>
                    <a:pt x="28" y="285"/>
                  </a:lnTo>
                  <a:lnTo>
                    <a:pt x="14" y="267"/>
                  </a:lnTo>
                  <a:lnTo>
                    <a:pt x="5" y="244"/>
                  </a:lnTo>
                  <a:lnTo>
                    <a:pt x="0" y="222"/>
                  </a:lnTo>
                  <a:lnTo>
                    <a:pt x="1" y="199"/>
                  </a:lnTo>
                  <a:lnTo>
                    <a:pt x="8" y="176"/>
                  </a:lnTo>
                  <a:lnTo>
                    <a:pt x="19" y="157"/>
                  </a:lnTo>
                  <a:lnTo>
                    <a:pt x="34" y="139"/>
                  </a:lnTo>
                  <a:lnTo>
                    <a:pt x="53" y="125"/>
                  </a:lnTo>
                  <a:lnTo>
                    <a:pt x="245" y="13"/>
                  </a:lnTo>
                  <a:lnTo>
                    <a:pt x="267" y="4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5" name="Freeform 73"/>
            <p:cNvSpPr>
              <a:spLocks/>
            </p:cNvSpPr>
            <p:nvPr/>
          </p:nvSpPr>
          <p:spPr bwMode="auto">
            <a:xfrm>
              <a:off x="1782763" y="1506538"/>
              <a:ext cx="58738" cy="46038"/>
            </a:xfrm>
            <a:custGeom>
              <a:avLst/>
              <a:gdLst>
                <a:gd name="T0" fmla="*/ 111 w 401"/>
                <a:gd name="T1" fmla="*/ 0 h 318"/>
                <a:gd name="T2" fmla="*/ 135 w 401"/>
                <a:gd name="T3" fmla="*/ 4 h 318"/>
                <a:gd name="T4" fmla="*/ 156 w 401"/>
                <a:gd name="T5" fmla="*/ 14 h 318"/>
                <a:gd name="T6" fmla="*/ 349 w 401"/>
                <a:gd name="T7" fmla="*/ 125 h 318"/>
                <a:gd name="T8" fmla="*/ 367 w 401"/>
                <a:gd name="T9" fmla="*/ 139 h 318"/>
                <a:gd name="T10" fmla="*/ 383 w 401"/>
                <a:gd name="T11" fmla="*/ 156 h 318"/>
                <a:gd name="T12" fmla="*/ 393 w 401"/>
                <a:gd name="T13" fmla="*/ 177 h 318"/>
                <a:gd name="T14" fmla="*/ 400 w 401"/>
                <a:gd name="T15" fmla="*/ 199 h 318"/>
                <a:gd name="T16" fmla="*/ 401 w 401"/>
                <a:gd name="T17" fmla="*/ 222 h 318"/>
                <a:gd name="T18" fmla="*/ 396 w 401"/>
                <a:gd name="T19" fmla="*/ 244 h 318"/>
                <a:gd name="T20" fmla="*/ 387 w 401"/>
                <a:gd name="T21" fmla="*/ 267 h 318"/>
                <a:gd name="T22" fmla="*/ 374 w 401"/>
                <a:gd name="T23" fmla="*/ 285 h 318"/>
                <a:gd name="T24" fmla="*/ 357 w 401"/>
                <a:gd name="T25" fmla="*/ 299 h 318"/>
                <a:gd name="T26" fmla="*/ 338 w 401"/>
                <a:gd name="T27" fmla="*/ 310 h 318"/>
                <a:gd name="T28" fmla="*/ 318 w 401"/>
                <a:gd name="T29" fmla="*/ 316 h 318"/>
                <a:gd name="T30" fmla="*/ 297 w 401"/>
                <a:gd name="T31" fmla="*/ 318 h 318"/>
                <a:gd name="T32" fmla="*/ 279 w 401"/>
                <a:gd name="T33" fmla="*/ 317 h 318"/>
                <a:gd name="T34" fmla="*/ 262 w 401"/>
                <a:gd name="T35" fmla="*/ 312 h 318"/>
                <a:gd name="T36" fmla="*/ 245 w 401"/>
                <a:gd name="T37" fmla="*/ 305 h 318"/>
                <a:gd name="T38" fmla="*/ 53 w 401"/>
                <a:gd name="T39" fmla="*/ 194 h 318"/>
                <a:gd name="T40" fmla="*/ 34 w 401"/>
                <a:gd name="T41" fmla="*/ 179 h 318"/>
                <a:gd name="T42" fmla="*/ 19 w 401"/>
                <a:gd name="T43" fmla="*/ 162 h 318"/>
                <a:gd name="T44" fmla="*/ 8 w 401"/>
                <a:gd name="T45" fmla="*/ 141 h 318"/>
                <a:gd name="T46" fmla="*/ 1 w 401"/>
                <a:gd name="T47" fmla="*/ 119 h 318"/>
                <a:gd name="T48" fmla="*/ 0 w 401"/>
                <a:gd name="T49" fmla="*/ 96 h 318"/>
                <a:gd name="T50" fmla="*/ 5 w 401"/>
                <a:gd name="T51" fmla="*/ 74 h 318"/>
                <a:gd name="T52" fmla="*/ 14 w 401"/>
                <a:gd name="T53" fmla="*/ 51 h 318"/>
                <a:gd name="T54" fmla="*/ 28 w 401"/>
                <a:gd name="T55" fmla="*/ 33 h 318"/>
                <a:gd name="T56" fmla="*/ 47 w 401"/>
                <a:gd name="T57" fmla="*/ 18 h 318"/>
                <a:gd name="T58" fmla="*/ 67 w 401"/>
                <a:gd name="T59" fmla="*/ 7 h 318"/>
                <a:gd name="T60" fmla="*/ 88 w 401"/>
                <a:gd name="T61" fmla="*/ 1 h 318"/>
                <a:gd name="T62" fmla="*/ 111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111" y="0"/>
                  </a:moveTo>
                  <a:lnTo>
                    <a:pt x="135" y="4"/>
                  </a:lnTo>
                  <a:lnTo>
                    <a:pt x="156" y="14"/>
                  </a:lnTo>
                  <a:lnTo>
                    <a:pt x="349" y="125"/>
                  </a:lnTo>
                  <a:lnTo>
                    <a:pt x="367" y="139"/>
                  </a:lnTo>
                  <a:lnTo>
                    <a:pt x="383" y="156"/>
                  </a:lnTo>
                  <a:lnTo>
                    <a:pt x="393" y="177"/>
                  </a:lnTo>
                  <a:lnTo>
                    <a:pt x="400" y="199"/>
                  </a:lnTo>
                  <a:lnTo>
                    <a:pt x="401" y="222"/>
                  </a:lnTo>
                  <a:lnTo>
                    <a:pt x="396" y="244"/>
                  </a:lnTo>
                  <a:lnTo>
                    <a:pt x="387" y="267"/>
                  </a:lnTo>
                  <a:lnTo>
                    <a:pt x="374" y="285"/>
                  </a:lnTo>
                  <a:lnTo>
                    <a:pt x="357" y="299"/>
                  </a:lnTo>
                  <a:lnTo>
                    <a:pt x="338" y="310"/>
                  </a:lnTo>
                  <a:lnTo>
                    <a:pt x="318" y="316"/>
                  </a:lnTo>
                  <a:lnTo>
                    <a:pt x="297" y="318"/>
                  </a:lnTo>
                  <a:lnTo>
                    <a:pt x="279" y="317"/>
                  </a:lnTo>
                  <a:lnTo>
                    <a:pt x="262" y="312"/>
                  </a:lnTo>
                  <a:lnTo>
                    <a:pt x="245" y="305"/>
                  </a:lnTo>
                  <a:lnTo>
                    <a:pt x="53" y="194"/>
                  </a:lnTo>
                  <a:lnTo>
                    <a:pt x="34" y="179"/>
                  </a:lnTo>
                  <a:lnTo>
                    <a:pt x="19" y="162"/>
                  </a:lnTo>
                  <a:lnTo>
                    <a:pt x="8" y="141"/>
                  </a:lnTo>
                  <a:lnTo>
                    <a:pt x="1" y="119"/>
                  </a:lnTo>
                  <a:lnTo>
                    <a:pt x="0" y="96"/>
                  </a:lnTo>
                  <a:lnTo>
                    <a:pt x="5" y="74"/>
                  </a:lnTo>
                  <a:lnTo>
                    <a:pt x="14" y="51"/>
                  </a:lnTo>
                  <a:lnTo>
                    <a:pt x="28" y="33"/>
                  </a:lnTo>
                  <a:lnTo>
                    <a:pt x="47" y="18"/>
                  </a:lnTo>
                  <a:lnTo>
                    <a:pt x="67" y="7"/>
                  </a:lnTo>
                  <a:lnTo>
                    <a:pt x="88" y="1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6" name="Freeform 74"/>
            <p:cNvSpPr>
              <a:spLocks/>
            </p:cNvSpPr>
            <p:nvPr/>
          </p:nvSpPr>
          <p:spPr bwMode="auto">
            <a:xfrm>
              <a:off x="1393825" y="1281113"/>
              <a:ext cx="58738" cy="46038"/>
            </a:xfrm>
            <a:custGeom>
              <a:avLst/>
              <a:gdLst>
                <a:gd name="T0" fmla="*/ 111 w 401"/>
                <a:gd name="T1" fmla="*/ 0 h 318"/>
                <a:gd name="T2" fmla="*/ 134 w 401"/>
                <a:gd name="T3" fmla="*/ 4 h 318"/>
                <a:gd name="T4" fmla="*/ 156 w 401"/>
                <a:gd name="T5" fmla="*/ 13 h 318"/>
                <a:gd name="T6" fmla="*/ 348 w 401"/>
                <a:gd name="T7" fmla="*/ 125 h 318"/>
                <a:gd name="T8" fmla="*/ 367 w 401"/>
                <a:gd name="T9" fmla="*/ 139 h 318"/>
                <a:gd name="T10" fmla="*/ 382 w 401"/>
                <a:gd name="T11" fmla="*/ 157 h 318"/>
                <a:gd name="T12" fmla="*/ 393 w 401"/>
                <a:gd name="T13" fmla="*/ 176 h 318"/>
                <a:gd name="T14" fmla="*/ 400 w 401"/>
                <a:gd name="T15" fmla="*/ 199 h 318"/>
                <a:gd name="T16" fmla="*/ 401 w 401"/>
                <a:gd name="T17" fmla="*/ 222 h 318"/>
                <a:gd name="T18" fmla="*/ 396 w 401"/>
                <a:gd name="T19" fmla="*/ 244 h 318"/>
                <a:gd name="T20" fmla="*/ 387 w 401"/>
                <a:gd name="T21" fmla="*/ 267 h 318"/>
                <a:gd name="T22" fmla="*/ 373 w 401"/>
                <a:gd name="T23" fmla="*/ 285 h 318"/>
                <a:gd name="T24" fmla="*/ 357 w 401"/>
                <a:gd name="T25" fmla="*/ 299 h 318"/>
                <a:gd name="T26" fmla="*/ 338 w 401"/>
                <a:gd name="T27" fmla="*/ 310 h 318"/>
                <a:gd name="T28" fmla="*/ 318 w 401"/>
                <a:gd name="T29" fmla="*/ 316 h 318"/>
                <a:gd name="T30" fmla="*/ 296 w 401"/>
                <a:gd name="T31" fmla="*/ 318 h 318"/>
                <a:gd name="T32" fmla="*/ 279 w 401"/>
                <a:gd name="T33" fmla="*/ 317 h 318"/>
                <a:gd name="T34" fmla="*/ 261 w 401"/>
                <a:gd name="T35" fmla="*/ 313 h 318"/>
                <a:gd name="T36" fmla="*/ 245 w 401"/>
                <a:gd name="T37" fmla="*/ 304 h 318"/>
                <a:gd name="T38" fmla="*/ 52 w 401"/>
                <a:gd name="T39" fmla="*/ 194 h 318"/>
                <a:gd name="T40" fmla="*/ 34 w 401"/>
                <a:gd name="T41" fmla="*/ 179 h 318"/>
                <a:gd name="T42" fmla="*/ 19 w 401"/>
                <a:gd name="T43" fmla="*/ 161 h 318"/>
                <a:gd name="T44" fmla="*/ 8 w 401"/>
                <a:gd name="T45" fmla="*/ 141 h 318"/>
                <a:gd name="T46" fmla="*/ 1 w 401"/>
                <a:gd name="T47" fmla="*/ 120 h 318"/>
                <a:gd name="T48" fmla="*/ 0 w 401"/>
                <a:gd name="T49" fmla="*/ 96 h 318"/>
                <a:gd name="T50" fmla="*/ 5 w 401"/>
                <a:gd name="T51" fmla="*/ 73 h 318"/>
                <a:gd name="T52" fmla="*/ 14 w 401"/>
                <a:gd name="T53" fmla="*/ 52 h 318"/>
                <a:gd name="T54" fmla="*/ 28 w 401"/>
                <a:gd name="T55" fmla="*/ 33 h 318"/>
                <a:gd name="T56" fmla="*/ 46 w 401"/>
                <a:gd name="T57" fmla="*/ 18 h 318"/>
                <a:gd name="T58" fmla="*/ 67 w 401"/>
                <a:gd name="T59" fmla="*/ 7 h 318"/>
                <a:gd name="T60" fmla="*/ 88 w 401"/>
                <a:gd name="T61" fmla="*/ 0 h 318"/>
                <a:gd name="T62" fmla="*/ 111 w 401"/>
                <a:gd name="T6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1" h="318">
                  <a:moveTo>
                    <a:pt x="111" y="0"/>
                  </a:moveTo>
                  <a:lnTo>
                    <a:pt x="134" y="4"/>
                  </a:lnTo>
                  <a:lnTo>
                    <a:pt x="156" y="13"/>
                  </a:lnTo>
                  <a:lnTo>
                    <a:pt x="348" y="125"/>
                  </a:lnTo>
                  <a:lnTo>
                    <a:pt x="367" y="139"/>
                  </a:lnTo>
                  <a:lnTo>
                    <a:pt x="382" y="157"/>
                  </a:lnTo>
                  <a:lnTo>
                    <a:pt x="393" y="176"/>
                  </a:lnTo>
                  <a:lnTo>
                    <a:pt x="400" y="199"/>
                  </a:lnTo>
                  <a:lnTo>
                    <a:pt x="401" y="222"/>
                  </a:lnTo>
                  <a:lnTo>
                    <a:pt x="396" y="244"/>
                  </a:lnTo>
                  <a:lnTo>
                    <a:pt x="387" y="267"/>
                  </a:lnTo>
                  <a:lnTo>
                    <a:pt x="373" y="285"/>
                  </a:lnTo>
                  <a:lnTo>
                    <a:pt x="357" y="299"/>
                  </a:lnTo>
                  <a:lnTo>
                    <a:pt x="338" y="310"/>
                  </a:lnTo>
                  <a:lnTo>
                    <a:pt x="318" y="316"/>
                  </a:lnTo>
                  <a:lnTo>
                    <a:pt x="296" y="318"/>
                  </a:lnTo>
                  <a:lnTo>
                    <a:pt x="279" y="317"/>
                  </a:lnTo>
                  <a:lnTo>
                    <a:pt x="261" y="313"/>
                  </a:lnTo>
                  <a:lnTo>
                    <a:pt x="245" y="304"/>
                  </a:lnTo>
                  <a:lnTo>
                    <a:pt x="52" y="194"/>
                  </a:lnTo>
                  <a:lnTo>
                    <a:pt x="34" y="179"/>
                  </a:lnTo>
                  <a:lnTo>
                    <a:pt x="19" y="161"/>
                  </a:lnTo>
                  <a:lnTo>
                    <a:pt x="8" y="141"/>
                  </a:lnTo>
                  <a:lnTo>
                    <a:pt x="1" y="120"/>
                  </a:lnTo>
                  <a:lnTo>
                    <a:pt x="0" y="96"/>
                  </a:lnTo>
                  <a:lnTo>
                    <a:pt x="5" y="73"/>
                  </a:lnTo>
                  <a:lnTo>
                    <a:pt x="14" y="52"/>
                  </a:lnTo>
                  <a:lnTo>
                    <a:pt x="28" y="33"/>
                  </a:lnTo>
                  <a:lnTo>
                    <a:pt x="46" y="18"/>
                  </a:lnTo>
                  <a:lnTo>
                    <a:pt x="67" y="7"/>
                  </a:lnTo>
                  <a:lnTo>
                    <a:pt x="88" y="0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7646999" y="2171071"/>
            <a:ext cx="123704" cy="123703"/>
            <a:chOff x="8424863" y="328613"/>
            <a:chExt cx="511175" cy="511175"/>
          </a:xfrm>
          <a:solidFill>
            <a:schemeClr val="bg1"/>
          </a:solidFill>
        </p:grpSpPr>
        <p:sp>
          <p:nvSpPr>
            <p:cNvPr id="157" name="Freeform 73"/>
            <p:cNvSpPr>
              <a:spLocks noEditPoints="1"/>
            </p:cNvSpPr>
            <p:nvPr/>
          </p:nvSpPr>
          <p:spPr bwMode="auto">
            <a:xfrm>
              <a:off x="8424863" y="328613"/>
              <a:ext cx="511175" cy="511175"/>
            </a:xfrm>
            <a:custGeom>
              <a:avLst/>
              <a:gdLst>
                <a:gd name="T0" fmla="*/ 844 w 3542"/>
                <a:gd name="T1" fmla="*/ 2844 h 3542"/>
                <a:gd name="T2" fmla="*/ 991 w 3542"/>
                <a:gd name="T3" fmla="*/ 2698 h 3542"/>
                <a:gd name="T4" fmla="*/ 992 w 3542"/>
                <a:gd name="T5" fmla="*/ 2403 h 3542"/>
                <a:gd name="T6" fmla="*/ 1816 w 3542"/>
                <a:gd name="T7" fmla="*/ 237 h 3542"/>
                <a:gd name="T8" fmla="*/ 1487 w 3542"/>
                <a:gd name="T9" fmla="*/ 364 h 3542"/>
                <a:gd name="T10" fmla="*/ 1210 w 3542"/>
                <a:gd name="T11" fmla="*/ 573 h 3542"/>
                <a:gd name="T12" fmla="*/ 999 w 3542"/>
                <a:gd name="T13" fmla="*/ 850 h 3542"/>
                <a:gd name="T14" fmla="*/ 874 w 3542"/>
                <a:gd name="T15" fmla="*/ 1180 h 3542"/>
                <a:gd name="T16" fmla="*/ 848 w 3542"/>
                <a:gd name="T17" fmla="*/ 1546 h 3542"/>
                <a:gd name="T18" fmla="*/ 925 w 3542"/>
                <a:gd name="T19" fmla="*/ 1896 h 3542"/>
                <a:gd name="T20" fmla="*/ 1095 w 3542"/>
                <a:gd name="T21" fmla="*/ 2201 h 3542"/>
                <a:gd name="T22" fmla="*/ 1341 w 3542"/>
                <a:gd name="T23" fmla="*/ 2447 h 3542"/>
                <a:gd name="T24" fmla="*/ 1646 w 3542"/>
                <a:gd name="T25" fmla="*/ 2617 h 3542"/>
                <a:gd name="T26" fmla="*/ 1996 w 3542"/>
                <a:gd name="T27" fmla="*/ 2694 h 3542"/>
                <a:gd name="T28" fmla="*/ 2362 w 3542"/>
                <a:gd name="T29" fmla="*/ 2668 h 3542"/>
                <a:gd name="T30" fmla="*/ 2692 w 3542"/>
                <a:gd name="T31" fmla="*/ 2543 h 3542"/>
                <a:gd name="T32" fmla="*/ 2969 w 3542"/>
                <a:gd name="T33" fmla="*/ 2332 h 3542"/>
                <a:gd name="T34" fmla="*/ 3178 w 3542"/>
                <a:gd name="T35" fmla="*/ 2055 h 3542"/>
                <a:gd name="T36" fmla="*/ 3305 w 3542"/>
                <a:gd name="T37" fmla="*/ 1726 h 3542"/>
                <a:gd name="T38" fmla="*/ 3331 w 3542"/>
                <a:gd name="T39" fmla="*/ 1360 h 3542"/>
                <a:gd name="T40" fmla="*/ 3253 w 3542"/>
                <a:gd name="T41" fmla="*/ 1010 h 3542"/>
                <a:gd name="T42" fmla="*/ 3084 w 3542"/>
                <a:gd name="T43" fmla="*/ 704 h 3542"/>
                <a:gd name="T44" fmla="*/ 2838 w 3542"/>
                <a:gd name="T45" fmla="*/ 458 h 3542"/>
                <a:gd name="T46" fmla="*/ 2532 w 3542"/>
                <a:gd name="T47" fmla="*/ 289 h 3542"/>
                <a:gd name="T48" fmla="*/ 2182 w 3542"/>
                <a:gd name="T49" fmla="*/ 211 h 3542"/>
                <a:gd name="T50" fmla="*/ 2286 w 3542"/>
                <a:gd name="T51" fmla="*/ 13 h 3542"/>
                <a:gd name="T52" fmla="*/ 2654 w 3542"/>
                <a:gd name="T53" fmla="*/ 115 h 3542"/>
                <a:gd name="T54" fmla="*/ 2976 w 3542"/>
                <a:gd name="T55" fmla="*/ 303 h 3542"/>
                <a:gd name="T56" fmla="*/ 3239 w 3542"/>
                <a:gd name="T57" fmla="*/ 566 h 3542"/>
                <a:gd name="T58" fmla="*/ 3427 w 3542"/>
                <a:gd name="T59" fmla="*/ 888 h 3542"/>
                <a:gd name="T60" fmla="*/ 3529 w 3542"/>
                <a:gd name="T61" fmla="*/ 1256 h 3542"/>
                <a:gd name="T62" fmla="*/ 3529 w 3542"/>
                <a:gd name="T63" fmla="*/ 1650 h 3542"/>
                <a:gd name="T64" fmla="*/ 3427 w 3542"/>
                <a:gd name="T65" fmla="*/ 2018 h 3542"/>
                <a:gd name="T66" fmla="*/ 3239 w 3542"/>
                <a:gd name="T67" fmla="*/ 2340 h 3542"/>
                <a:gd name="T68" fmla="*/ 2976 w 3542"/>
                <a:gd name="T69" fmla="*/ 2603 h 3542"/>
                <a:gd name="T70" fmla="*/ 2654 w 3542"/>
                <a:gd name="T71" fmla="*/ 2791 h 3542"/>
                <a:gd name="T72" fmla="*/ 2286 w 3542"/>
                <a:gd name="T73" fmla="*/ 2893 h 3542"/>
                <a:gd name="T74" fmla="*/ 1900 w 3542"/>
                <a:gd name="T75" fmla="*/ 2894 h 3542"/>
                <a:gd name="T76" fmla="*/ 1546 w 3542"/>
                <a:gd name="T77" fmla="*/ 2800 h 3542"/>
                <a:gd name="T78" fmla="*/ 470 w 3542"/>
                <a:gd name="T79" fmla="*/ 3512 h 3542"/>
                <a:gd name="T80" fmla="*/ 397 w 3542"/>
                <a:gd name="T81" fmla="*/ 3542 h 3542"/>
                <a:gd name="T82" fmla="*/ 324 w 3542"/>
                <a:gd name="T83" fmla="*/ 3512 h 3542"/>
                <a:gd name="T84" fmla="*/ 2 w 3542"/>
                <a:gd name="T85" fmla="*/ 3165 h 3542"/>
                <a:gd name="T86" fmla="*/ 17 w 3542"/>
                <a:gd name="T87" fmla="*/ 3087 h 3542"/>
                <a:gd name="T88" fmla="*/ 778 w 3542"/>
                <a:gd name="T89" fmla="*/ 2079 h 3542"/>
                <a:gd name="T90" fmla="*/ 663 w 3542"/>
                <a:gd name="T91" fmla="*/ 1733 h 3542"/>
                <a:gd name="T92" fmla="*/ 640 w 3542"/>
                <a:gd name="T93" fmla="*/ 1353 h 3542"/>
                <a:gd name="T94" fmla="*/ 717 w 3542"/>
                <a:gd name="T95" fmla="*/ 976 h 3542"/>
                <a:gd name="T96" fmla="*/ 884 w 3542"/>
                <a:gd name="T97" fmla="*/ 641 h 3542"/>
                <a:gd name="T98" fmla="*/ 1130 w 3542"/>
                <a:gd name="T99" fmla="*/ 363 h 3542"/>
                <a:gd name="T100" fmla="*/ 1439 w 3542"/>
                <a:gd name="T101" fmla="*/ 153 h 3542"/>
                <a:gd name="T102" fmla="*/ 1797 w 3542"/>
                <a:gd name="T103" fmla="*/ 30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42" h="3542">
                  <a:moveTo>
                    <a:pt x="698" y="2698"/>
                  </a:moveTo>
                  <a:lnTo>
                    <a:pt x="250" y="3145"/>
                  </a:lnTo>
                  <a:lnTo>
                    <a:pt x="397" y="3292"/>
                  </a:lnTo>
                  <a:lnTo>
                    <a:pt x="844" y="2844"/>
                  </a:lnTo>
                  <a:lnTo>
                    <a:pt x="698" y="2698"/>
                  </a:lnTo>
                  <a:close/>
                  <a:moveTo>
                    <a:pt x="992" y="2403"/>
                  </a:moveTo>
                  <a:lnTo>
                    <a:pt x="844" y="2551"/>
                  </a:lnTo>
                  <a:lnTo>
                    <a:pt x="991" y="2698"/>
                  </a:lnTo>
                  <a:lnTo>
                    <a:pt x="1139" y="2550"/>
                  </a:lnTo>
                  <a:lnTo>
                    <a:pt x="1087" y="2504"/>
                  </a:lnTo>
                  <a:lnTo>
                    <a:pt x="1038" y="2455"/>
                  </a:lnTo>
                  <a:lnTo>
                    <a:pt x="992" y="2403"/>
                  </a:lnTo>
                  <a:close/>
                  <a:moveTo>
                    <a:pt x="2089" y="207"/>
                  </a:moveTo>
                  <a:lnTo>
                    <a:pt x="1996" y="211"/>
                  </a:lnTo>
                  <a:lnTo>
                    <a:pt x="1905" y="221"/>
                  </a:lnTo>
                  <a:lnTo>
                    <a:pt x="1816" y="237"/>
                  </a:lnTo>
                  <a:lnTo>
                    <a:pt x="1730" y="261"/>
                  </a:lnTo>
                  <a:lnTo>
                    <a:pt x="1646" y="289"/>
                  </a:lnTo>
                  <a:lnTo>
                    <a:pt x="1565" y="323"/>
                  </a:lnTo>
                  <a:lnTo>
                    <a:pt x="1487" y="364"/>
                  </a:lnTo>
                  <a:lnTo>
                    <a:pt x="1411" y="409"/>
                  </a:lnTo>
                  <a:lnTo>
                    <a:pt x="1341" y="458"/>
                  </a:lnTo>
                  <a:lnTo>
                    <a:pt x="1273" y="513"/>
                  </a:lnTo>
                  <a:lnTo>
                    <a:pt x="1210" y="573"/>
                  </a:lnTo>
                  <a:lnTo>
                    <a:pt x="1150" y="636"/>
                  </a:lnTo>
                  <a:lnTo>
                    <a:pt x="1095" y="704"/>
                  </a:lnTo>
                  <a:lnTo>
                    <a:pt x="1044" y="775"/>
                  </a:lnTo>
                  <a:lnTo>
                    <a:pt x="999" y="850"/>
                  </a:lnTo>
                  <a:lnTo>
                    <a:pt x="960" y="928"/>
                  </a:lnTo>
                  <a:lnTo>
                    <a:pt x="925" y="1010"/>
                  </a:lnTo>
                  <a:lnTo>
                    <a:pt x="897" y="1094"/>
                  </a:lnTo>
                  <a:lnTo>
                    <a:pt x="874" y="1180"/>
                  </a:lnTo>
                  <a:lnTo>
                    <a:pt x="858" y="1269"/>
                  </a:lnTo>
                  <a:lnTo>
                    <a:pt x="848" y="1360"/>
                  </a:lnTo>
                  <a:lnTo>
                    <a:pt x="844" y="1453"/>
                  </a:lnTo>
                  <a:lnTo>
                    <a:pt x="848" y="1546"/>
                  </a:lnTo>
                  <a:lnTo>
                    <a:pt x="858" y="1637"/>
                  </a:lnTo>
                  <a:lnTo>
                    <a:pt x="874" y="1726"/>
                  </a:lnTo>
                  <a:lnTo>
                    <a:pt x="897" y="1812"/>
                  </a:lnTo>
                  <a:lnTo>
                    <a:pt x="925" y="1896"/>
                  </a:lnTo>
                  <a:lnTo>
                    <a:pt x="960" y="1977"/>
                  </a:lnTo>
                  <a:lnTo>
                    <a:pt x="999" y="2055"/>
                  </a:lnTo>
                  <a:lnTo>
                    <a:pt x="1044" y="2131"/>
                  </a:lnTo>
                  <a:lnTo>
                    <a:pt x="1095" y="2201"/>
                  </a:lnTo>
                  <a:lnTo>
                    <a:pt x="1150" y="2269"/>
                  </a:lnTo>
                  <a:lnTo>
                    <a:pt x="1210" y="2332"/>
                  </a:lnTo>
                  <a:lnTo>
                    <a:pt x="1273" y="2392"/>
                  </a:lnTo>
                  <a:lnTo>
                    <a:pt x="1341" y="2447"/>
                  </a:lnTo>
                  <a:lnTo>
                    <a:pt x="1411" y="2498"/>
                  </a:lnTo>
                  <a:lnTo>
                    <a:pt x="1487" y="2543"/>
                  </a:lnTo>
                  <a:lnTo>
                    <a:pt x="1565" y="2582"/>
                  </a:lnTo>
                  <a:lnTo>
                    <a:pt x="1646" y="2617"/>
                  </a:lnTo>
                  <a:lnTo>
                    <a:pt x="1730" y="2645"/>
                  </a:lnTo>
                  <a:lnTo>
                    <a:pt x="1816" y="2668"/>
                  </a:lnTo>
                  <a:lnTo>
                    <a:pt x="1905" y="2684"/>
                  </a:lnTo>
                  <a:lnTo>
                    <a:pt x="1996" y="2694"/>
                  </a:lnTo>
                  <a:lnTo>
                    <a:pt x="2089" y="2698"/>
                  </a:lnTo>
                  <a:lnTo>
                    <a:pt x="2182" y="2694"/>
                  </a:lnTo>
                  <a:lnTo>
                    <a:pt x="2273" y="2684"/>
                  </a:lnTo>
                  <a:lnTo>
                    <a:pt x="2362" y="2668"/>
                  </a:lnTo>
                  <a:lnTo>
                    <a:pt x="2448" y="2645"/>
                  </a:lnTo>
                  <a:lnTo>
                    <a:pt x="2532" y="2617"/>
                  </a:lnTo>
                  <a:lnTo>
                    <a:pt x="2614" y="2582"/>
                  </a:lnTo>
                  <a:lnTo>
                    <a:pt x="2692" y="2543"/>
                  </a:lnTo>
                  <a:lnTo>
                    <a:pt x="2767" y="2498"/>
                  </a:lnTo>
                  <a:lnTo>
                    <a:pt x="2838" y="2447"/>
                  </a:lnTo>
                  <a:lnTo>
                    <a:pt x="2906" y="2392"/>
                  </a:lnTo>
                  <a:lnTo>
                    <a:pt x="2969" y="2332"/>
                  </a:lnTo>
                  <a:lnTo>
                    <a:pt x="3029" y="2269"/>
                  </a:lnTo>
                  <a:lnTo>
                    <a:pt x="3084" y="2201"/>
                  </a:lnTo>
                  <a:lnTo>
                    <a:pt x="3133" y="2131"/>
                  </a:lnTo>
                  <a:lnTo>
                    <a:pt x="3178" y="2055"/>
                  </a:lnTo>
                  <a:lnTo>
                    <a:pt x="3219" y="1977"/>
                  </a:lnTo>
                  <a:lnTo>
                    <a:pt x="3253" y="1896"/>
                  </a:lnTo>
                  <a:lnTo>
                    <a:pt x="3281" y="1812"/>
                  </a:lnTo>
                  <a:lnTo>
                    <a:pt x="3305" y="1726"/>
                  </a:lnTo>
                  <a:lnTo>
                    <a:pt x="3321" y="1637"/>
                  </a:lnTo>
                  <a:lnTo>
                    <a:pt x="3331" y="1546"/>
                  </a:lnTo>
                  <a:lnTo>
                    <a:pt x="3335" y="1453"/>
                  </a:lnTo>
                  <a:lnTo>
                    <a:pt x="3331" y="1360"/>
                  </a:lnTo>
                  <a:lnTo>
                    <a:pt x="3321" y="1269"/>
                  </a:lnTo>
                  <a:lnTo>
                    <a:pt x="3305" y="1180"/>
                  </a:lnTo>
                  <a:lnTo>
                    <a:pt x="3281" y="1094"/>
                  </a:lnTo>
                  <a:lnTo>
                    <a:pt x="3253" y="1010"/>
                  </a:lnTo>
                  <a:lnTo>
                    <a:pt x="3219" y="928"/>
                  </a:lnTo>
                  <a:lnTo>
                    <a:pt x="3178" y="850"/>
                  </a:lnTo>
                  <a:lnTo>
                    <a:pt x="3133" y="775"/>
                  </a:lnTo>
                  <a:lnTo>
                    <a:pt x="3084" y="704"/>
                  </a:lnTo>
                  <a:lnTo>
                    <a:pt x="3029" y="636"/>
                  </a:lnTo>
                  <a:lnTo>
                    <a:pt x="2969" y="573"/>
                  </a:lnTo>
                  <a:lnTo>
                    <a:pt x="2906" y="513"/>
                  </a:lnTo>
                  <a:lnTo>
                    <a:pt x="2838" y="458"/>
                  </a:lnTo>
                  <a:lnTo>
                    <a:pt x="2767" y="409"/>
                  </a:lnTo>
                  <a:lnTo>
                    <a:pt x="2692" y="364"/>
                  </a:lnTo>
                  <a:lnTo>
                    <a:pt x="2614" y="323"/>
                  </a:lnTo>
                  <a:lnTo>
                    <a:pt x="2532" y="289"/>
                  </a:lnTo>
                  <a:lnTo>
                    <a:pt x="2448" y="261"/>
                  </a:lnTo>
                  <a:lnTo>
                    <a:pt x="2362" y="237"/>
                  </a:lnTo>
                  <a:lnTo>
                    <a:pt x="2273" y="221"/>
                  </a:lnTo>
                  <a:lnTo>
                    <a:pt x="2182" y="211"/>
                  </a:lnTo>
                  <a:lnTo>
                    <a:pt x="2089" y="207"/>
                  </a:lnTo>
                  <a:close/>
                  <a:moveTo>
                    <a:pt x="2089" y="0"/>
                  </a:moveTo>
                  <a:lnTo>
                    <a:pt x="2189" y="3"/>
                  </a:lnTo>
                  <a:lnTo>
                    <a:pt x="2286" y="13"/>
                  </a:lnTo>
                  <a:lnTo>
                    <a:pt x="2382" y="30"/>
                  </a:lnTo>
                  <a:lnTo>
                    <a:pt x="2475" y="52"/>
                  </a:lnTo>
                  <a:lnTo>
                    <a:pt x="2566" y="81"/>
                  </a:lnTo>
                  <a:lnTo>
                    <a:pt x="2654" y="115"/>
                  </a:lnTo>
                  <a:lnTo>
                    <a:pt x="2739" y="153"/>
                  </a:lnTo>
                  <a:lnTo>
                    <a:pt x="2822" y="199"/>
                  </a:lnTo>
                  <a:lnTo>
                    <a:pt x="2901" y="248"/>
                  </a:lnTo>
                  <a:lnTo>
                    <a:pt x="2976" y="303"/>
                  </a:lnTo>
                  <a:lnTo>
                    <a:pt x="3048" y="363"/>
                  </a:lnTo>
                  <a:lnTo>
                    <a:pt x="3116" y="426"/>
                  </a:lnTo>
                  <a:lnTo>
                    <a:pt x="3179" y="494"/>
                  </a:lnTo>
                  <a:lnTo>
                    <a:pt x="3239" y="566"/>
                  </a:lnTo>
                  <a:lnTo>
                    <a:pt x="3294" y="641"/>
                  </a:lnTo>
                  <a:lnTo>
                    <a:pt x="3343" y="720"/>
                  </a:lnTo>
                  <a:lnTo>
                    <a:pt x="3389" y="803"/>
                  </a:lnTo>
                  <a:lnTo>
                    <a:pt x="3427" y="888"/>
                  </a:lnTo>
                  <a:lnTo>
                    <a:pt x="3462" y="976"/>
                  </a:lnTo>
                  <a:lnTo>
                    <a:pt x="3490" y="1067"/>
                  </a:lnTo>
                  <a:lnTo>
                    <a:pt x="3512" y="1160"/>
                  </a:lnTo>
                  <a:lnTo>
                    <a:pt x="3529" y="1256"/>
                  </a:lnTo>
                  <a:lnTo>
                    <a:pt x="3539" y="1353"/>
                  </a:lnTo>
                  <a:lnTo>
                    <a:pt x="3542" y="1453"/>
                  </a:lnTo>
                  <a:lnTo>
                    <a:pt x="3539" y="1552"/>
                  </a:lnTo>
                  <a:lnTo>
                    <a:pt x="3529" y="1650"/>
                  </a:lnTo>
                  <a:lnTo>
                    <a:pt x="3512" y="1745"/>
                  </a:lnTo>
                  <a:lnTo>
                    <a:pt x="3490" y="1839"/>
                  </a:lnTo>
                  <a:lnTo>
                    <a:pt x="3462" y="1930"/>
                  </a:lnTo>
                  <a:lnTo>
                    <a:pt x="3427" y="2018"/>
                  </a:lnTo>
                  <a:lnTo>
                    <a:pt x="3389" y="2103"/>
                  </a:lnTo>
                  <a:lnTo>
                    <a:pt x="3343" y="2185"/>
                  </a:lnTo>
                  <a:lnTo>
                    <a:pt x="3294" y="2265"/>
                  </a:lnTo>
                  <a:lnTo>
                    <a:pt x="3239" y="2340"/>
                  </a:lnTo>
                  <a:lnTo>
                    <a:pt x="3179" y="2412"/>
                  </a:lnTo>
                  <a:lnTo>
                    <a:pt x="3116" y="2479"/>
                  </a:lnTo>
                  <a:lnTo>
                    <a:pt x="3048" y="2543"/>
                  </a:lnTo>
                  <a:lnTo>
                    <a:pt x="2976" y="2603"/>
                  </a:lnTo>
                  <a:lnTo>
                    <a:pt x="2901" y="2658"/>
                  </a:lnTo>
                  <a:lnTo>
                    <a:pt x="2822" y="2707"/>
                  </a:lnTo>
                  <a:lnTo>
                    <a:pt x="2739" y="2752"/>
                  </a:lnTo>
                  <a:lnTo>
                    <a:pt x="2654" y="2791"/>
                  </a:lnTo>
                  <a:lnTo>
                    <a:pt x="2566" y="2825"/>
                  </a:lnTo>
                  <a:lnTo>
                    <a:pt x="2475" y="2854"/>
                  </a:lnTo>
                  <a:lnTo>
                    <a:pt x="2382" y="2875"/>
                  </a:lnTo>
                  <a:lnTo>
                    <a:pt x="2286" y="2893"/>
                  </a:lnTo>
                  <a:lnTo>
                    <a:pt x="2189" y="2902"/>
                  </a:lnTo>
                  <a:lnTo>
                    <a:pt x="2089" y="2906"/>
                  </a:lnTo>
                  <a:lnTo>
                    <a:pt x="1994" y="2902"/>
                  </a:lnTo>
                  <a:lnTo>
                    <a:pt x="1900" y="2894"/>
                  </a:lnTo>
                  <a:lnTo>
                    <a:pt x="1809" y="2879"/>
                  </a:lnTo>
                  <a:lnTo>
                    <a:pt x="1718" y="2857"/>
                  </a:lnTo>
                  <a:lnTo>
                    <a:pt x="1631" y="2831"/>
                  </a:lnTo>
                  <a:lnTo>
                    <a:pt x="1546" y="2800"/>
                  </a:lnTo>
                  <a:lnTo>
                    <a:pt x="1463" y="2764"/>
                  </a:lnTo>
                  <a:lnTo>
                    <a:pt x="1384" y="2722"/>
                  </a:lnTo>
                  <a:lnTo>
                    <a:pt x="1306" y="2676"/>
                  </a:lnTo>
                  <a:lnTo>
                    <a:pt x="470" y="3512"/>
                  </a:lnTo>
                  <a:lnTo>
                    <a:pt x="454" y="3525"/>
                  </a:lnTo>
                  <a:lnTo>
                    <a:pt x="436" y="3534"/>
                  </a:lnTo>
                  <a:lnTo>
                    <a:pt x="418" y="3540"/>
                  </a:lnTo>
                  <a:lnTo>
                    <a:pt x="397" y="3542"/>
                  </a:lnTo>
                  <a:lnTo>
                    <a:pt x="378" y="3540"/>
                  </a:lnTo>
                  <a:lnTo>
                    <a:pt x="358" y="3534"/>
                  </a:lnTo>
                  <a:lnTo>
                    <a:pt x="340" y="3525"/>
                  </a:lnTo>
                  <a:lnTo>
                    <a:pt x="324" y="3512"/>
                  </a:lnTo>
                  <a:lnTo>
                    <a:pt x="30" y="3218"/>
                  </a:lnTo>
                  <a:lnTo>
                    <a:pt x="17" y="3203"/>
                  </a:lnTo>
                  <a:lnTo>
                    <a:pt x="8" y="3185"/>
                  </a:lnTo>
                  <a:lnTo>
                    <a:pt x="2" y="3165"/>
                  </a:lnTo>
                  <a:lnTo>
                    <a:pt x="0" y="3145"/>
                  </a:lnTo>
                  <a:lnTo>
                    <a:pt x="2" y="3124"/>
                  </a:lnTo>
                  <a:lnTo>
                    <a:pt x="8" y="3105"/>
                  </a:lnTo>
                  <a:lnTo>
                    <a:pt x="17" y="3087"/>
                  </a:lnTo>
                  <a:lnTo>
                    <a:pt x="30" y="3072"/>
                  </a:lnTo>
                  <a:lnTo>
                    <a:pt x="866" y="2236"/>
                  </a:lnTo>
                  <a:lnTo>
                    <a:pt x="820" y="2158"/>
                  </a:lnTo>
                  <a:lnTo>
                    <a:pt x="778" y="2079"/>
                  </a:lnTo>
                  <a:lnTo>
                    <a:pt x="742" y="1996"/>
                  </a:lnTo>
                  <a:lnTo>
                    <a:pt x="711" y="1911"/>
                  </a:lnTo>
                  <a:lnTo>
                    <a:pt x="685" y="1824"/>
                  </a:lnTo>
                  <a:lnTo>
                    <a:pt x="663" y="1733"/>
                  </a:lnTo>
                  <a:lnTo>
                    <a:pt x="648" y="1642"/>
                  </a:lnTo>
                  <a:lnTo>
                    <a:pt x="640" y="1548"/>
                  </a:lnTo>
                  <a:lnTo>
                    <a:pt x="636" y="1453"/>
                  </a:lnTo>
                  <a:lnTo>
                    <a:pt x="640" y="1353"/>
                  </a:lnTo>
                  <a:lnTo>
                    <a:pt x="649" y="1256"/>
                  </a:lnTo>
                  <a:lnTo>
                    <a:pt x="667" y="1160"/>
                  </a:lnTo>
                  <a:lnTo>
                    <a:pt x="688" y="1067"/>
                  </a:lnTo>
                  <a:lnTo>
                    <a:pt x="717" y="976"/>
                  </a:lnTo>
                  <a:lnTo>
                    <a:pt x="751" y="888"/>
                  </a:lnTo>
                  <a:lnTo>
                    <a:pt x="790" y="803"/>
                  </a:lnTo>
                  <a:lnTo>
                    <a:pt x="835" y="720"/>
                  </a:lnTo>
                  <a:lnTo>
                    <a:pt x="884" y="641"/>
                  </a:lnTo>
                  <a:lnTo>
                    <a:pt x="939" y="566"/>
                  </a:lnTo>
                  <a:lnTo>
                    <a:pt x="999" y="494"/>
                  </a:lnTo>
                  <a:lnTo>
                    <a:pt x="1063" y="426"/>
                  </a:lnTo>
                  <a:lnTo>
                    <a:pt x="1130" y="363"/>
                  </a:lnTo>
                  <a:lnTo>
                    <a:pt x="1202" y="303"/>
                  </a:lnTo>
                  <a:lnTo>
                    <a:pt x="1277" y="248"/>
                  </a:lnTo>
                  <a:lnTo>
                    <a:pt x="1357" y="199"/>
                  </a:lnTo>
                  <a:lnTo>
                    <a:pt x="1439" y="153"/>
                  </a:lnTo>
                  <a:lnTo>
                    <a:pt x="1524" y="115"/>
                  </a:lnTo>
                  <a:lnTo>
                    <a:pt x="1612" y="81"/>
                  </a:lnTo>
                  <a:lnTo>
                    <a:pt x="1703" y="52"/>
                  </a:lnTo>
                  <a:lnTo>
                    <a:pt x="1797" y="30"/>
                  </a:lnTo>
                  <a:lnTo>
                    <a:pt x="1892" y="13"/>
                  </a:lnTo>
                  <a:lnTo>
                    <a:pt x="1990" y="3"/>
                  </a:lnTo>
                  <a:lnTo>
                    <a:pt x="20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8" name="Freeform 74"/>
            <p:cNvSpPr>
              <a:spLocks noEditPoints="1"/>
            </p:cNvSpPr>
            <p:nvPr/>
          </p:nvSpPr>
          <p:spPr bwMode="auto">
            <a:xfrm>
              <a:off x="8577263" y="388938"/>
              <a:ext cx="298450" cy="298450"/>
            </a:xfrm>
            <a:custGeom>
              <a:avLst/>
              <a:gdLst>
                <a:gd name="T0" fmla="*/ 889 w 2075"/>
                <a:gd name="T1" fmla="*/ 221 h 2075"/>
                <a:gd name="T2" fmla="*/ 681 w 2075"/>
                <a:gd name="T3" fmla="*/ 288 h 2075"/>
                <a:gd name="T4" fmla="*/ 502 w 2075"/>
                <a:gd name="T5" fmla="*/ 403 h 2075"/>
                <a:gd name="T6" fmla="*/ 359 w 2075"/>
                <a:gd name="T7" fmla="*/ 560 h 2075"/>
                <a:gd name="T8" fmla="*/ 260 w 2075"/>
                <a:gd name="T9" fmla="*/ 748 h 2075"/>
                <a:gd name="T10" fmla="*/ 210 w 2075"/>
                <a:gd name="T11" fmla="*/ 962 h 2075"/>
                <a:gd name="T12" fmla="*/ 221 w 2075"/>
                <a:gd name="T13" fmla="*/ 1186 h 2075"/>
                <a:gd name="T14" fmla="*/ 288 w 2075"/>
                <a:gd name="T15" fmla="*/ 1394 h 2075"/>
                <a:gd name="T16" fmla="*/ 402 w 2075"/>
                <a:gd name="T17" fmla="*/ 1573 h 2075"/>
                <a:gd name="T18" fmla="*/ 559 w 2075"/>
                <a:gd name="T19" fmla="*/ 1716 h 2075"/>
                <a:gd name="T20" fmla="*/ 748 w 2075"/>
                <a:gd name="T21" fmla="*/ 1815 h 2075"/>
                <a:gd name="T22" fmla="*/ 962 w 2075"/>
                <a:gd name="T23" fmla="*/ 1865 h 2075"/>
                <a:gd name="T24" fmla="*/ 1186 w 2075"/>
                <a:gd name="T25" fmla="*/ 1854 h 2075"/>
                <a:gd name="T26" fmla="*/ 1393 w 2075"/>
                <a:gd name="T27" fmla="*/ 1787 h 2075"/>
                <a:gd name="T28" fmla="*/ 1572 w 2075"/>
                <a:gd name="T29" fmla="*/ 1673 h 2075"/>
                <a:gd name="T30" fmla="*/ 1715 w 2075"/>
                <a:gd name="T31" fmla="*/ 1516 h 2075"/>
                <a:gd name="T32" fmla="*/ 1815 w 2075"/>
                <a:gd name="T33" fmla="*/ 1327 h 2075"/>
                <a:gd name="T34" fmla="*/ 1864 w 2075"/>
                <a:gd name="T35" fmla="*/ 1113 h 2075"/>
                <a:gd name="T36" fmla="*/ 1854 w 2075"/>
                <a:gd name="T37" fmla="*/ 889 h 2075"/>
                <a:gd name="T38" fmla="*/ 1787 w 2075"/>
                <a:gd name="T39" fmla="*/ 682 h 2075"/>
                <a:gd name="T40" fmla="*/ 1672 w 2075"/>
                <a:gd name="T41" fmla="*/ 503 h 2075"/>
                <a:gd name="T42" fmla="*/ 1515 w 2075"/>
                <a:gd name="T43" fmla="*/ 360 h 2075"/>
                <a:gd name="T44" fmla="*/ 1327 w 2075"/>
                <a:gd name="T45" fmla="*/ 260 h 2075"/>
                <a:gd name="T46" fmla="*/ 1113 w 2075"/>
                <a:gd name="T47" fmla="*/ 211 h 2075"/>
                <a:gd name="T48" fmla="*/ 1123 w 2075"/>
                <a:gd name="T49" fmla="*/ 4 h 2075"/>
                <a:gd name="T50" fmla="*/ 1365 w 2075"/>
                <a:gd name="T51" fmla="*/ 53 h 2075"/>
                <a:gd name="T52" fmla="*/ 1583 w 2075"/>
                <a:gd name="T53" fmla="*/ 156 h 2075"/>
                <a:gd name="T54" fmla="*/ 1771 w 2075"/>
                <a:gd name="T55" fmla="*/ 304 h 2075"/>
                <a:gd name="T56" fmla="*/ 1919 w 2075"/>
                <a:gd name="T57" fmla="*/ 492 h 2075"/>
                <a:gd name="T58" fmla="*/ 2022 w 2075"/>
                <a:gd name="T59" fmla="*/ 710 h 2075"/>
                <a:gd name="T60" fmla="*/ 2071 w 2075"/>
                <a:gd name="T61" fmla="*/ 952 h 2075"/>
                <a:gd name="T62" fmla="*/ 2062 w 2075"/>
                <a:gd name="T63" fmla="*/ 1206 h 2075"/>
                <a:gd name="T64" fmla="*/ 1993 w 2075"/>
                <a:gd name="T65" fmla="*/ 1441 h 2075"/>
                <a:gd name="T66" fmla="*/ 1875 w 2075"/>
                <a:gd name="T67" fmla="*/ 1650 h 2075"/>
                <a:gd name="T68" fmla="*/ 1712 w 2075"/>
                <a:gd name="T69" fmla="*/ 1825 h 2075"/>
                <a:gd name="T70" fmla="*/ 1513 w 2075"/>
                <a:gd name="T71" fmla="*/ 1959 h 2075"/>
                <a:gd name="T72" fmla="*/ 1287 w 2075"/>
                <a:gd name="T73" fmla="*/ 2045 h 2075"/>
                <a:gd name="T74" fmla="*/ 1037 w 2075"/>
                <a:gd name="T75" fmla="*/ 2075 h 2075"/>
                <a:gd name="T76" fmla="*/ 788 w 2075"/>
                <a:gd name="T77" fmla="*/ 2045 h 2075"/>
                <a:gd name="T78" fmla="*/ 561 w 2075"/>
                <a:gd name="T79" fmla="*/ 1959 h 2075"/>
                <a:gd name="T80" fmla="*/ 363 w 2075"/>
                <a:gd name="T81" fmla="*/ 1825 h 2075"/>
                <a:gd name="T82" fmla="*/ 200 w 2075"/>
                <a:gd name="T83" fmla="*/ 1650 h 2075"/>
                <a:gd name="T84" fmla="*/ 81 w 2075"/>
                <a:gd name="T85" fmla="*/ 1441 h 2075"/>
                <a:gd name="T86" fmla="*/ 13 w 2075"/>
                <a:gd name="T87" fmla="*/ 1206 h 2075"/>
                <a:gd name="T88" fmla="*/ 3 w 2075"/>
                <a:gd name="T89" fmla="*/ 952 h 2075"/>
                <a:gd name="T90" fmla="*/ 52 w 2075"/>
                <a:gd name="T91" fmla="*/ 710 h 2075"/>
                <a:gd name="T92" fmla="*/ 156 w 2075"/>
                <a:gd name="T93" fmla="*/ 492 h 2075"/>
                <a:gd name="T94" fmla="*/ 304 w 2075"/>
                <a:gd name="T95" fmla="*/ 304 h 2075"/>
                <a:gd name="T96" fmla="*/ 491 w 2075"/>
                <a:gd name="T97" fmla="*/ 156 h 2075"/>
                <a:gd name="T98" fmla="*/ 709 w 2075"/>
                <a:gd name="T99" fmla="*/ 53 h 2075"/>
                <a:gd name="T100" fmla="*/ 952 w 2075"/>
                <a:gd name="T101" fmla="*/ 4 h 2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75" h="2075">
                  <a:moveTo>
                    <a:pt x="1037" y="208"/>
                  </a:moveTo>
                  <a:lnTo>
                    <a:pt x="962" y="211"/>
                  </a:lnTo>
                  <a:lnTo>
                    <a:pt x="889" y="221"/>
                  </a:lnTo>
                  <a:lnTo>
                    <a:pt x="817" y="238"/>
                  </a:lnTo>
                  <a:lnTo>
                    <a:pt x="748" y="260"/>
                  </a:lnTo>
                  <a:lnTo>
                    <a:pt x="681" y="288"/>
                  </a:lnTo>
                  <a:lnTo>
                    <a:pt x="618" y="321"/>
                  </a:lnTo>
                  <a:lnTo>
                    <a:pt x="559" y="360"/>
                  </a:lnTo>
                  <a:lnTo>
                    <a:pt x="502" y="403"/>
                  </a:lnTo>
                  <a:lnTo>
                    <a:pt x="451" y="451"/>
                  </a:lnTo>
                  <a:lnTo>
                    <a:pt x="402" y="503"/>
                  </a:lnTo>
                  <a:lnTo>
                    <a:pt x="359" y="560"/>
                  </a:lnTo>
                  <a:lnTo>
                    <a:pt x="321" y="619"/>
                  </a:lnTo>
                  <a:lnTo>
                    <a:pt x="288" y="682"/>
                  </a:lnTo>
                  <a:lnTo>
                    <a:pt x="260" y="748"/>
                  </a:lnTo>
                  <a:lnTo>
                    <a:pt x="237" y="817"/>
                  </a:lnTo>
                  <a:lnTo>
                    <a:pt x="221" y="889"/>
                  </a:lnTo>
                  <a:lnTo>
                    <a:pt x="210" y="962"/>
                  </a:lnTo>
                  <a:lnTo>
                    <a:pt x="207" y="1038"/>
                  </a:lnTo>
                  <a:lnTo>
                    <a:pt x="210" y="1113"/>
                  </a:lnTo>
                  <a:lnTo>
                    <a:pt x="221" y="1186"/>
                  </a:lnTo>
                  <a:lnTo>
                    <a:pt x="237" y="1258"/>
                  </a:lnTo>
                  <a:lnTo>
                    <a:pt x="260" y="1327"/>
                  </a:lnTo>
                  <a:lnTo>
                    <a:pt x="288" y="1394"/>
                  </a:lnTo>
                  <a:lnTo>
                    <a:pt x="321" y="1457"/>
                  </a:lnTo>
                  <a:lnTo>
                    <a:pt x="359" y="1516"/>
                  </a:lnTo>
                  <a:lnTo>
                    <a:pt x="402" y="1573"/>
                  </a:lnTo>
                  <a:lnTo>
                    <a:pt x="451" y="1624"/>
                  </a:lnTo>
                  <a:lnTo>
                    <a:pt x="502" y="1673"/>
                  </a:lnTo>
                  <a:lnTo>
                    <a:pt x="559" y="1716"/>
                  </a:lnTo>
                  <a:lnTo>
                    <a:pt x="618" y="1754"/>
                  </a:lnTo>
                  <a:lnTo>
                    <a:pt x="681" y="1787"/>
                  </a:lnTo>
                  <a:lnTo>
                    <a:pt x="748" y="1815"/>
                  </a:lnTo>
                  <a:lnTo>
                    <a:pt x="817" y="1838"/>
                  </a:lnTo>
                  <a:lnTo>
                    <a:pt x="889" y="1854"/>
                  </a:lnTo>
                  <a:lnTo>
                    <a:pt x="962" y="1865"/>
                  </a:lnTo>
                  <a:lnTo>
                    <a:pt x="1037" y="1868"/>
                  </a:lnTo>
                  <a:lnTo>
                    <a:pt x="1113" y="1865"/>
                  </a:lnTo>
                  <a:lnTo>
                    <a:pt x="1186" y="1854"/>
                  </a:lnTo>
                  <a:lnTo>
                    <a:pt x="1258" y="1838"/>
                  </a:lnTo>
                  <a:lnTo>
                    <a:pt x="1327" y="1815"/>
                  </a:lnTo>
                  <a:lnTo>
                    <a:pt x="1393" y="1787"/>
                  </a:lnTo>
                  <a:lnTo>
                    <a:pt x="1456" y="1754"/>
                  </a:lnTo>
                  <a:lnTo>
                    <a:pt x="1515" y="1716"/>
                  </a:lnTo>
                  <a:lnTo>
                    <a:pt x="1572" y="1673"/>
                  </a:lnTo>
                  <a:lnTo>
                    <a:pt x="1624" y="1624"/>
                  </a:lnTo>
                  <a:lnTo>
                    <a:pt x="1672" y="1573"/>
                  </a:lnTo>
                  <a:lnTo>
                    <a:pt x="1715" y="1516"/>
                  </a:lnTo>
                  <a:lnTo>
                    <a:pt x="1754" y="1457"/>
                  </a:lnTo>
                  <a:lnTo>
                    <a:pt x="1787" y="1394"/>
                  </a:lnTo>
                  <a:lnTo>
                    <a:pt x="1815" y="1327"/>
                  </a:lnTo>
                  <a:lnTo>
                    <a:pt x="1837" y="1258"/>
                  </a:lnTo>
                  <a:lnTo>
                    <a:pt x="1854" y="1186"/>
                  </a:lnTo>
                  <a:lnTo>
                    <a:pt x="1864" y="1113"/>
                  </a:lnTo>
                  <a:lnTo>
                    <a:pt x="1867" y="1038"/>
                  </a:lnTo>
                  <a:lnTo>
                    <a:pt x="1864" y="962"/>
                  </a:lnTo>
                  <a:lnTo>
                    <a:pt x="1854" y="889"/>
                  </a:lnTo>
                  <a:lnTo>
                    <a:pt x="1837" y="817"/>
                  </a:lnTo>
                  <a:lnTo>
                    <a:pt x="1815" y="748"/>
                  </a:lnTo>
                  <a:lnTo>
                    <a:pt x="1787" y="682"/>
                  </a:lnTo>
                  <a:lnTo>
                    <a:pt x="1754" y="619"/>
                  </a:lnTo>
                  <a:lnTo>
                    <a:pt x="1715" y="560"/>
                  </a:lnTo>
                  <a:lnTo>
                    <a:pt x="1672" y="503"/>
                  </a:lnTo>
                  <a:lnTo>
                    <a:pt x="1624" y="451"/>
                  </a:lnTo>
                  <a:lnTo>
                    <a:pt x="1572" y="403"/>
                  </a:lnTo>
                  <a:lnTo>
                    <a:pt x="1515" y="360"/>
                  </a:lnTo>
                  <a:lnTo>
                    <a:pt x="1456" y="321"/>
                  </a:lnTo>
                  <a:lnTo>
                    <a:pt x="1393" y="288"/>
                  </a:lnTo>
                  <a:lnTo>
                    <a:pt x="1327" y="260"/>
                  </a:lnTo>
                  <a:lnTo>
                    <a:pt x="1258" y="238"/>
                  </a:lnTo>
                  <a:lnTo>
                    <a:pt x="1186" y="221"/>
                  </a:lnTo>
                  <a:lnTo>
                    <a:pt x="1113" y="211"/>
                  </a:lnTo>
                  <a:lnTo>
                    <a:pt x="1037" y="208"/>
                  </a:lnTo>
                  <a:close/>
                  <a:moveTo>
                    <a:pt x="1037" y="0"/>
                  </a:moveTo>
                  <a:lnTo>
                    <a:pt x="1123" y="4"/>
                  </a:lnTo>
                  <a:lnTo>
                    <a:pt x="1205" y="13"/>
                  </a:lnTo>
                  <a:lnTo>
                    <a:pt x="1287" y="30"/>
                  </a:lnTo>
                  <a:lnTo>
                    <a:pt x="1365" y="53"/>
                  </a:lnTo>
                  <a:lnTo>
                    <a:pt x="1440" y="82"/>
                  </a:lnTo>
                  <a:lnTo>
                    <a:pt x="1513" y="116"/>
                  </a:lnTo>
                  <a:lnTo>
                    <a:pt x="1583" y="156"/>
                  </a:lnTo>
                  <a:lnTo>
                    <a:pt x="1650" y="200"/>
                  </a:lnTo>
                  <a:lnTo>
                    <a:pt x="1712" y="250"/>
                  </a:lnTo>
                  <a:lnTo>
                    <a:pt x="1771" y="304"/>
                  </a:lnTo>
                  <a:lnTo>
                    <a:pt x="1825" y="363"/>
                  </a:lnTo>
                  <a:lnTo>
                    <a:pt x="1875" y="425"/>
                  </a:lnTo>
                  <a:lnTo>
                    <a:pt x="1919" y="492"/>
                  </a:lnTo>
                  <a:lnTo>
                    <a:pt x="1959" y="562"/>
                  </a:lnTo>
                  <a:lnTo>
                    <a:pt x="1993" y="635"/>
                  </a:lnTo>
                  <a:lnTo>
                    <a:pt x="2022" y="710"/>
                  </a:lnTo>
                  <a:lnTo>
                    <a:pt x="2045" y="788"/>
                  </a:lnTo>
                  <a:lnTo>
                    <a:pt x="2062" y="870"/>
                  </a:lnTo>
                  <a:lnTo>
                    <a:pt x="2071" y="952"/>
                  </a:lnTo>
                  <a:lnTo>
                    <a:pt x="2075" y="1038"/>
                  </a:lnTo>
                  <a:lnTo>
                    <a:pt x="2071" y="1123"/>
                  </a:lnTo>
                  <a:lnTo>
                    <a:pt x="2062" y="1206"/>
                  </a:lnTo>
                  <a:lnTo>
                    <a:pt x="2045" y="1287"/>
                  </a:lnTo>
                  <a:lnTo>
                    <a:pt x="2022" y="1366"/>
                  </a:lnTo>
                  <a:lnTo>
                    <a:pt x="1993" y="1441"/>
                  </a:lnTo>
                  <a:lnTo>
                    <a:pt x="1959" y="1514"/>
                  </a:lnTo>
                  <a:lnTo>
                    <a:pt x="1919" y="1584"/>
                  </a:lnTo>
                  <a:lnTo>
                    <a:pt x="1875" y="1650"/>
                  </a:lnTo>
                  <a:lnTo>
                    <a:pt x="1825" y="1712"/>
                  </a:lnTo>
                  <a:lnTo>
                    <a:pt x="1771" y="1771"/>
                  </a:lnTo>
                  <a:lnTo>
                    <a:pt x="1712" y="1825"/>
                  </a:lnTo>
                  <a:lnTo>
                    <a:pt x="1650" y="1875"/>
                  </a:lnTo>
                  <a:lnTo>
                    <a:pt x="1583" y="1920"/>
                  </a:lnTo>
                  <a:lnTo>
                    <a:pt x="1513" y="1959"/>
                  </a:lnTo>
                  <a:lnTo>
                    <a:pt x="1440" y="1994"/>
                  </a:lnTo>
                  <a:lnTo>
                    <a:pt x="1365" y="2023"/>
                  </a:lnTo>
                  <a:lnTo>
                    <a:pt x="1287" y="2045"/>
                  </a:lnTo>
                  <a:lnTo>
                    <a:pt x="1205" y="2062"/>
                  </a:lnTo>
                  <a:lnTo>
                    <a:pt x="1123" y="2072"/>
                  </a:lnTo>
                  <a:lnTo>
                    <a:pt x="1037" y="2075"/>
                  </a:lnTo>
                  <a:lnTo>
                    <a:pt x="952" y="2072"/>
                  </a:lnTo>
                  <a:lnTo>
                    <a:pt x="869" y="2062"/>
                  </a:lnTo>
                  <a:lnTo>
                    <a:pt x="788" y="2045"/>
                  </a:lnTo>
                  <a:lnTo>
                    <a:pt x="709" y="2023"/>
                  </a:lnTo>
                  <a:lnTo>
                    <a:pt x="634" y="1994"/>
                  </a:lnTo>
                  <a:lnTo>
                    <a:pt x="561" y="1959"/>
                  </a:lnTo>
                  <a:lnTo>
                    <a:pt x="491" y="1920"/>
                  </a:lnTo>
                  <a:lnTo>
                    <a:pt x="425" y="1875"/>
                  </a:lnTo>
                  <a:lnTo>
                    <a:pt x="363" y="1825"/>
                  </a:lnTo>
                  <a:lnTo>
                    <a:pt x="304" y="1771"/>
                  </a:lnTo>
                  <a:lnTo>
                    <a:pt x="250" y="1712"/>
                  </a:lnTo>
                  <a:lnTo>
                    <a:pt x="200" y="1650"/>
                  </a:lnTo>
                  <a:lnTo>
                    <a:pt x="156" y="1584"/>
                  </a:lnTo>
                  <a:lnTo>
                    <a:pt x="116" y="1514"/>
                  </a:lnTo>
                  <a:lnTo>
                    <a:pt x="81" y="1441"/>
                  </a:lnTo>
                  <a:lnTo>
                    <a:pt x="52" y="1366"/>
                  </a:lnTo>
                  <a:lnTo>
                    <a:pt x="30" y="1287"/>
                  </a:lnTo>
                  <a:lnTo>
                    <a:pt x="13" y="1206"/>
                  </a:lnTo>
                  <a:lnTo>
                    <a:pt x="3" y="1123"/>
                  </a:lnTo>
                  <a:lnTo>
                    <a:pt x="0" y="1038"/>
                  </a:lnTo>
                  <a:lnTo>
                    <a:pt x="3" y="952"/>
                  </a:lnTo>
                  <a:lnTo>
                    <a:pt x="13" y="870"/>
                  </a:lnTo>
                  <a:lnTo>
                    <a:pt x="30" y="788"/>
                  </a:lnTo>
                  <a:lnTo>
                    <a:pt x="52" y="710"/>
                  </a:lnTo>
                  <a:lnTo>
                    <a:pt x="81" y="635"/>
                  </a:lnTo>
                  <a:lnTo>
                    <a:pt x="116" y="562"/>
                  </a:lnTo>
                  <a:lnTo>
                    <a:pt x="156" y="492"/>
                  </a:lnTo>
                  <a:lnTo>
                    <a:pt x="200" y="425"/>
                  </a:lnTo>
                  <a:lnTo>
                    <a:pt x="250" y="363"/>
                  </a:lnTo>
                  <a:lnTo>
                    <a:pt x="304" y="304"/>
                  </a:lnTo>
                  <a:lnTo>
                    <a:pt x="363" y="250"/>
                  </a:lnTo>
                  <a:lnTo>
                    <a:pt x="425" y="200"/>
                  </a:lnTo>
                  <a:lnTo>
                    <a:pt x="491" y="156"/>
                  </a:lnTo>
                  <a:lnTo>
                    <a:pt x="561" y="116"/>
                  </a:lnTo>
                  <a:lnTo>
                    <a:pt x="634" y="82"/>
                  </a:lnTo>
                  <a:lnTo>
                    <a:pt x="709" y="53"/>
                  </a:lnTo>
                  <a:lnTo>
                    <a:pt x="788" y="30"/>
                  </a:lnTo>
                  <a:lnTo>
                    <a:pt x="869" y="13"/>
                  </a:lnTo>
                  <a:lnTo>
                    <a:pt x="952" y="4"/>
                  </a:lnTo>
                  <a:lnTo>
                    <a:pt x="10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9" name="Freeform 75"/>
            <p:cNvSpPr>
              <a:spLocks/>
            </p:cNvSpPr>
            <p:nvPr/>
          </p:nvSpPr>
          <p:spPr bwMode="auto">
            <a:xfrm>
              <a:off x="8651876" y="493713"/>
              <a:ext cx="149225" cy="104775"/>
            </a:xfrm>
            <a:custGeom>
              <a:avLst/>
              <a:gdLst>
                <a:gd name="T0" fmla="*/ 922 w 1036"/>
                <a:gd name="T1" fmla="*/ 0 h 726"/>
                <a:gd name="T2" fmla="*/ 945 w 1036"/>
                <a:gd name="T3" fmla="*/ 0 h 726"/>
                <a:gd name="T4" fmla="*/ 967 w 1036"/>
                <a:gd name="T5" fmla="*/ 5 h 726"/>
                <a:gd name="T6" fmla="*/ 988 w 1036"/>
                <a:gd name="T7" fmla="*/ 15 h 726"/>
                <a:gd name="T8" fmla="*/ 1007 w 1036"/>
                <a:gd name="T9" fmla="*/ 30 h 726"/>
                <a:gd name="T10" fmla="*/ 1021 w 1036"/>
                <a:gd name="T11" fmla="*/ 48 h 726"/>
                <a:gd name="T12" fmla="*/ 1032 w 1036"/>
                <a:gd name="T13" fmla="*/ 70 h 726"/>
                <a:gd name="T14" fmla="*/ 1036 w 1036"/>
                <a:gd name="T15" fmla="*/ 92 h 726"/>
                <a:gd name="T16" fmla="*/ 1036 w 1036"/>
                <a:gd name="T17" fmla="*/ 115 h 726"/>
                <a:gd name="T18" fmla="*/ 1032 w 1036"/>
                <a:gd name="T19" fmla="*/ 137 h 726"/>
                <a:gd name="T20" fmla="*/ 1021 w 1036"/>
                <a:gd name="T21" fmla="*/ 158 h 726"/>
                <a:gd name="T22" fmla="*/ 1007 w 1036"/>
                <a:gd name="T23" fmla="*/ 177 h 726"/>
                <a:gd name="T24" fmla="*/ 488 w 1036"/>
                <a:gd name="T25" fmla="*/ 696 h 726"/>
                <a:gd name="T26" fmla="*/ 469 w 1036"/>
                <a:gd name="T27" fmla="*/ 711 h 726"/>
                <a:gd name="T28" fmla="*/ 448 w 1036"/>
                <a:gd name="T29" fmla="*/ 720 h 726"/>
                <a:gd name="T30" fmla="*/ 425 w 1036"/>
                <a:gd name="T31" fmla="*/ 726 h 726"/>
                <a:gd name="T32" fmla="*/ 403 w 1036"/>
                <a:gd name="T33" fmla="*/ 726 h 726"/>
                <a:gd name="T34" fmla="*/ 380 w 1036"/>
                <a:gd name="T35" fmla="*/ 720 h 726"/>
                <a:gd name="T36" fmla="*/ 360 w 1036"/>
                <a:gd name="T37" fmla="*/ 711 h 726"/>
                <a:gd name="T38" fmla="*/ 341 w 1036"/>
                <a:gd name="T39" fmla="*/ 696 h 726"/>
                <a:gd name="T40" fmla="*/ 29 w 1036"/>
                <a:gd name="T41" fmla="*/ 384 h 726"/>
                <a:gd name="T42" fmla="*/ 15 w 1036"/>
                <a:gd name="T43" fmla="*/ 365 h 726"/>
                <a:gd name="T44" fmla="*/ 5 w 1036"/>
                <a:gd name="T45" fmla="*/ 345 h 726"/>
                <a:gd name="T46" fmla="*/ 0 w 1036"/>
                <a:gd name="T47" fmla="*/ 322 h 726"/>
                <a:gd name="T48" fmla="*/ 0 w 1036"/>
                <a:gd name="T49" fmla="*/ 299 h 726"/>
                <a:gd name="T50" fmla="*/ 5 w 1036"/>
                <a:gd name="T51" fmla="*/ 277 h 726"/>
                <a:gd name="T52" fmla="*/ 15 w 1036"/>
                <a:gd name="T53" fmla="*/ 257 h 726"/>
                <a:gd name="T54" fmla="*/ 29 w 1036"/>
                <a:gd name="T55" fmla="*/ 237 h 726"/>
                <a:gd name="T56" fmla="*/ 49 w 1036"/>
                <a:gd name="T57" fmla="*/ 222 h 726"/>
                <a:gd name="T58" fmla="*/ 69 w 1036"/>
                <a:gd name="T59" fmla="*/ 213 h 726"/>
                <a:gd name="T60" fmla="*/ 92 w 1036"/>
                <a:gd name="T61" fmla="*/ 207 h 726"/>
                <a:gd name="T62" fmla="*/ 114 w 1036"/>
                <a:gd name="T63" fmla="*/ 207 h 726"/>
                <a:gd name="T64" fmla="*/ 137 w 1036"/>
                <a:gd name="T65" fmla="*/ 213 h 726"/>
                <a:gd name="T66" fmla="*/ 158 w 1036"/>
                <a:gd name="T67" fmla="*/ 222 h 726"/>
                <a:gd name="T68" fmla="*/ 176 w 1036"/>
                <a:gd name="T69" fmla="*/ 237 h 726"/>
                <a:gd name="T70" fmla="*/ 415 w 1036"/>
                <a:gd name="T71" fmla="*/ 476 h 726"/>
                <a:gd name="T72" fmla="*/ 860 w 1036"/>
                <a:gd name="T73" fmla="*/ 30 h 726"/>
                <a:gd name="T74" fmla="*/ 878 w 1036"/>
                <a:gd name="T75" fmla="*/ 15 h 726"/>
                <a:gd name="T76" fmla="*/ 900 w 1036"/>
                <a:gd name="T77" fmla="*/ 5 h 726"/>
                <a:gd name="T78" fmla="*/ 922 w 1036"/>
                <a:gd name="T7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36" h="726">
                  <a:moveTo>
                    <a:pt x="922" y="0"/>
                  </a:moveTo>
                  <a:lnTo>
                    <a:pt x="945" y="0"/>
                  </a:lnTo>
                  <a:lnTo>
                    <a:pt x="967" y="5"/>
                  </a:lnTo>
                  <a:lnTo>
                    <a:pt x="988" y="15"/>
                  </a:lnTo>
                  <a:lnTo>
                    <a:pt x="1007" y="30"/>
                  </a:lnTo>
                  <a:lnTo>
                    <a:pt x="1021" y="48"/>
                  </a:lnTo>
                  <a:lnTo>
                    <a:pt x="1032" y="70"/>
                  </a:lnTo>
                  <a:lnTo>
                    <a:pt x="1036" y="92"/>
                  </a:lnTo>
                  <a:lnTo>
                    <a:pt x="1036" y="115"/>
                  </a:lnTo>
                  <a:lnTo>
                    <a:pt x="1032" y="137"/>
                  </a:lnTo>
                  <a:lnTo>
                    <a:pt x="1021" y="158"/>
                  </a:lnTo>
                  <a:lnTo>
                    <a:pt x="1007" y="177"/>
                  </a:lnTo>
                  <a:lnTo>
                    <a:pt x="488" y="696"/>
                  </a:lnTo>
                  <a:lnTo>
                    <a:pt x="469" y="711"/>
                  </a:lnTo>
                  <a:lnTo>
                    <a:pt x="448" y="720"/>
                  </a:lnTo>
                  <a:lnTo>
                    <a:pt x="425" y="726"/>
                  </a:lnTo>
                  <a:lnTo>
                    <a:pt x="403" y="726"/>
                  </a:lnTo>
                  <a:lnTo>
                    <a:pt x="380" y="720"/>
                  </a:lnTo>
                  <a:lnTo>
                    <a:pt x="360" y="711"/>
                  </a:lnTo>
                  <a:lnTo>
                    <a:pt x="341" y="696"/>
                  </a:lnTo>
                  <a:lnTo>
                    <a:pt x="29" y="384"/>
                  </a:lnTo>
                  <a:lnTo>
                    <a:pt x="15" y="365"/>
                  </a:lnTo>
                  <a:lnTo>
                    <a:pt x="5" y="345"/>
                  </a:lnTo>
                  <a:lnTo>
                    <a:pt x="0" y="322"/>
                  </a:lnTo>
                  <a:lnTo>
                    <a:pt x="0" y="299"/>
                  </a:lnTo>
                  <a:lnTo>
                    <a:pt x="5" y="277"/>
                  </a:lnTo>
                  <a:lnTo>
                    <a:pt x="15" y="257"/>
                  </a:lnTo>
                  <a:lnTo>
                    <a:pt x="29" y="237"/>
                  </a:lnTo>
                  <a:lnTo>
                    <a:pt x="49" y="222"/>
                  </a:lnTo>
                  <a:lnTo>
                    <a:pt x="69" y="213"/>
                  </a:lnTo>
                  <a:lnTo>
                    <a:pt x="92" y="207"/>
                  </a:lnTo>
                  <a:lnTo>
                    <a:pt x="114" y="207"/>
                  </a:lnTo>
                  <a:lnTo>
                    <a:pt x="137" y="213"/>
                  </a:lnTo>
                  <a:lnTo>
                    <a:pt x="158" y="222"/>
                  </a:lnTo>
                  <a:lnTo>
                    <a:pt x="176" y="237"/>
                  </a:lnTo>
                  <a:lnTo>
                    <a:pt x="415" y="476"/>
                  </a:lnTo>
                  <a:lnTo>
                    <a:pt x="860" y="30"/>
                  </a:lnTo>
                  <a:lnTo>
                    <a:pt x="878" y="15"/>
                  </a:lnTo>
                  <a:lnTo>
                    <a:pt x="900" y="5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8065059" y="2150804"/>
            <a:ext cx="123704" cy="123703"/>
            <a:chOff x="5222875" y="304800"/>
            <a:chExt cx="511175" cy="511175"/>
          </a:xfrm>
          <a:solidFill>
            <a:schemeClr val="bg1"/>
          </a:solidFill>
        </p:grpSpPr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5222875" y="304800"/>
              <a:ext cx="511175" cy="511175"/>
            </a:xfrm>
            <a:custGeom>
              <a:avLst/>
              <a:gdLst>
                <a:gd name="T0" fmla="*/ 1539 w 3542"/>
                <a:gd name="T1" fmla="*/ 643 h 3542"/>
                <a:gd name="T2" fmla="*/ 1303 w 3542"/>
                <a:gd name="T3" fmla="*/ 731 h 3542"/>
                <a:gd name="T4" fmla="*/ 1114 w 3542"/>
                <a:gd name="T5" fmla="*/ 809 h 3542"/>
                <a:gd name="T6" fmla="*/ 793 w 3542"/>
                <a:gd name="T7" fmla="*/ 1070 h 3542"/>
                <a:gd name="T8" fmla="*/ 795 w 3542"/>
                <a:gd name="T9" fmla="*/ 1182 h 3542"/>
                <a:gd name="T10" fmla="*/ 664 w 3542"/>
                <a:gd name="T11" fmla="*/ 1497 h 3542"/>
                <a:gd name="T12" fmla="*/ 584 w 3542"/>
                <a:gd name="T13" fmla="*/ 1575 h 3542"/>
                <a:gd name="T14" fmla="*/ 626 w 3542"/>
                <a:gd name="T15" fmla="*/ 1987 h 3542"/>
                <a:gd name="T16" fmla="*/ 705 w 3542"/>
                <a:gd name="T17" fmla="*/ 2176 h 3542"/>
                <a:gd name="T18" fmla="*/ 810 w 3542"/>
                <a:gd name="T19" fmla="*/ 2404 h 3542"/>
                <a:gd name="T20" fmla="*/ 757 w 3542"/>
                <a:gd name="T21" fmla="*/ 2958 h 3542"/>
                <a:gd name="T22" fmla="*/ 1160 w 3542"/>
                <a:gd name="T23" fmla="*/ 2737 h 3542"/>
                <a:gd name="T24" fmla="*/ 1432 w 3542"/>
                <a:gd name="T25" fmla="*/ 2859 h 3542"/>
                <a:gd name="T26" fmla="*/ 1567 w 3542"/>
                <a:gd name="T27" fmla="*/ 2936 h 3542"/>
                <a:gd name="T28" fmla="*/ 1975 w 3542"/>
                <a:gd name="T29" fmla="*/ 2936 h 3542"/>
                <a:gd name="T30" fmla="*/ 2110 w 3542"/>
                <a:gd name="T31" fmla="*/ 2859 h 3542"/>
                <a:gd name="T32" fmla="*/ 2382 w 3542"/>
                <a:gd name="T33" fmla="*/ 2737 h 3542"/>
                <a:gd name="T34" fmla="*/ 2785 w 3542"/>
                <a:gd name="T35" fmla="*/ 2958 h 3542"/>
                <a:gd name="T36" fmla="*/ 2732 w 3542"/>
                <a:gd name="T37" fmla="*/ 2404 h 3542"/>
                <a:gd name="T38" fmla="*/ 2837 w 3542"/>
                <a:gd name="T39" fmla="*/ 2176 h 3542"/>
                <a:gd name="T40" fmla="*/ 2916 w 3542"/>
                <a:gd name="T41" fmla="*/ 1987 h 3542"/>
                <a:gd name="T42" fmla="*/ 2958 w 3542"/>
                <a:gd name="T43" fmla="*/ 1575 h 3542"/>
                <a:gd name="T44" fmla="*/ 2878 w 3542"/>
                <a:gd name="T45" fmla="*/ 1497 h 3542"/>
                <a:gd name="T46" fmla="*/ 2747 w 3542"/>
                <a:gd name="T47" fmla="*/ 1182 h 3542"/>
                <a:gd name="T48" fmla="*/ 2749 w 3542"/>
                <a:gd name="T49" fmla="*/ 1070 h 3542"/>
                <a:gd name="T50" fmla="*/ 2428 w 3542"/>
                <a:gd name="T51" fmla="*/ 809 h 3542"/>
                <a:gd name="T52" fmla="*/ 2239 w 3542"/>
                <a:gd name="T53" fmla="*/ 731 h 3542"/>
                <a:gd name="T54" fmla="*/ 2003 w 3542"/>
                <a:gd name="T55" fmla="*/ 643 h 3542"/>
                <a:gd name="T56" fmla="*/ 1649 w 3542"/>
                <a:gd name="T57" fmla="*/ 207 h 3542"/>
                <a:gd name="T58" fmla="*/ 2045 w 3542"/>
                <a:gd name="T59" fmla="*/ 24 h 3542"/>
                <a:gd name="T60" fmla="*/ 2244 w 3542"/>
                <a:gd name="T61" fmla="*/ 510 h 3542"/>
                <a:gd name="T62" fmla="*/ 2785 w 3542"/>
                <a:gd name="T63" fmla="*/ 348 h 3542"/>
                <a:gd name="T64" fmla="*/ 3165 w 3542"/>
                <a:gd name="T65" fmla="*/ 671 h 3542"/>
                <a:gd name="T66" fmla="*/ 3189 w 3542"/>
                <a:gd name="T67" fmla="*/ 779 h 3542"/>
                <a:gd name="T68" fmla="*/ 3062 w 3542"/>
                <a:gd name="T69" fmla="*/ 1384 h 3542"/>
                <a:gd name="T70" fmla="*/ 3531 w 3542"/>
                <a:gd name="T71" fmla="*/ 1517 h 3542"/>
                <a:gd name="T72" fmla="*/ 3531 w 3542"/>
                <a:gd name="T73" fmla="*/ 2025 h 3542"/>
                <a:gd name="T74" fmla="*/ 3062 w 3542"/>
                <a:gd name="T75" fmla="*/ 2158 h 3542"/>
                <a:gd name="T76" fmla="*/ 3189 w 3542"/>
                <a:gd name="T77" fmla="*/ 2763 h 3542"/>
                <a:gd name="T78" fmla="*/ 3165 w 3542"/>
                <a:gd name="T79" fmla="*/ 2871 h 3542"/>
                <a:gd name="T80" fmla="*/ 2785 w 3542"/>
                <a:gd name="T81" fmla="*/ 3194 h 3542"/>
                <a:gd name="T82" fmla="*/ 2244 w 3542"/>
                <a:gd name="T83" fmla="*/ 3032 h 3542"/>
                <a:gd name="T84" fmla="*/ 2045 w 3542"/>
                <a:gd name="T85" fmla="*/ 3518 h 3542"/>
                <a:gd name="T86" fmla="*/ 1539 w 3542"/>
                <a:gd name="T87" fmla="*/ 3539 h 3542"/>
                <a:gd name="T88" fmla="*/ 1462 w 3542"/>
                <a:gd name="T89" fmla="*/ 3458 h 3542"/>
                <a:gd name="T90" fmla="*/ 802 w 3542"/>
                <a:gd name="T91" fmla="*/ 3178 h 3542"/>
                <a:gd name="T92" fmla="*/ 689 w 3542"/>
                <a:gd name="T93" fmla="*/ 3180 h 3542"/>
                <a:gd name="T94" fmla="*/ 347 w 3542"/>
                <a:gd name="T95" fmla="*/ 2809 h 3542"/>
                <a:gd name="T96" fmla="*/ 544 w 3542"/>
                <a:gd name="T97" fmla="*/ 2328 h 3542"/>
                <a:gd name="T98" fmla="*/ 41 w 3542"/>
                <a:gd name="T99" fmla="*/ 2061 h 3542"/>
                <a:gd name="T100" fmla="*/ 0 w 3542"/>
                <a:gd name="T101" fmla="*/ 1564 h 3542"/>
                <a:gd name="T102" fmla="*/ 60 w 3542"/>
                <a:gd name="T103" fmla="*/ 1469 h 3542"/>
                <a:gd name="T104" fmla="*/ 585 w 3542"/>
                <a:gd name="T105" fmla="*/ 1132 h 3542"/>
                <a:gd name="T106" fmla="*/ 352 w 3542"/>
                <a:gd name="T107" fmla="*/ 711 h 3542"/>
                <a:gd name="T108" fmla="*/ 711 w 3542"/>
                <a:gd name="T109" fmla="*/ 352 h 3542"/>
                <a:gd name="T110" fmla="*/ 1132 w 3542"/>
                <a:gd name="T111" fmla="*/ 585 h 3542"/>
                <a:gd name="T112" fmla="*/ 1469 w 3542"/>
                <a:gd name="T113" fmla="*/ 60 h 3542"/>
                <a:gd name="T114" fmla="*/ 1564 w 3542"/>
                <a:gd name="T115" fmla="*/ 0 h 3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42" h="3542">
                  <a:moveTo>
                    <a:pt x="1649" y="207"/>
                  </a:moveTo>
                  <a:lnTo>
                    <a:pt x="1575" y="584"/>
                  </a:lnTo>
                  <a:lnTo>
                    <a:pt x="1567" y="606"/>
                  </a:lnTo>
                  <a:lnTo>
                    <a:pt x="1555" y="626"/>
                  </a:lnTo>
                  <a:lnTo>
                    <a:pt x="1539" y="643"/>
                  </a:lnTo>
                  <a:lnTo>
                    <a:pt x="1520" y="656"/>
                  </a:lnTo>
                  <a:lnTo>
                    <a:pt x="1497" y="664"/>
                  </a:lnTo>
                  <a:lnTo>
                    <a:pt x="1432" y="683"/>
                  </a:lnTo>
                  <a:lnTo>
                    <a:pt x="1366" y="705"/>
                  </a:lnTo>
                  <a:lnTo>
                    <a:pt x="1303" y="731"/>
                  </a:lnTo>
                  <a:lnTo>
                    <a:pt x="1242" y="761"/>
                  </a:lnTo>
                  <a:lnTo>
                    <a:pt x="1182" y="795"/>
                  </a:lnTo>
                  <a:lnTo>
                    <a:pt x="1160" y="805"/>
                  </a:lnTo>
                  <a:lnTo>
                    <a:pt x="1138" y="810"/>
                  </a:lnTo>
                  <a:lnTo>
                    <a:pt x="1114" y="809"/>
                  </a:lnTo>
                  <a:lnTo>
                    <a:pt x="1092" y="804"/>
                  </a:lnTo>
                  <a:lnTo>
                    <a:pt x="1070" y="793"/>
                  </a:lnTo>
                  <a:lnTo>
                    <a:pt x="757" y="584"/>
                  </a:lnTo>
                  <a:lnTo>
                    <a:pt x="584" y="757"/>
                  </a:lnTo>
                  <a:lnTo>
                    <a:pt x="793" y="1070"/>
                  </a:lnTo>
                  <a:lnTo>
                    <a:pt x="804" y="1092"/>
                  </a:lnTo>
                  <a:lnTo>
                    <a:pt x="809" y="1114"/>
                  </a:lnTo>
                  <a:lnTo>
                    <a:pt x="810" y="1138"/>
                  </a:lnTo>
                  <a:lnTo>
                    <a:pt x="805" y="1160"/>
                  </a:lnTo>
                  <a:lnTo>
                    <a:pt x="795" y="1182"/>
                  </a:lnTo>
                  <a:lnTo>
                    <a:pt x="761" y="1242"/>
                  </a:lnTo>
                  <a:lnTo>
                    <a:pt x="731" y="1303"/>
                  </a:lnTo>
                  <a:lnTo>
                    <a:pt x="705" y="1366"/>
                  </a:lnTo>
                  <a:lnTo>
                    <a:pt x="683" y="1432"/>
                  </a:lnTo>
                  <a:lnTo>
                    <a:pt x="664" y="1497"/>
                  </a:lnTo>
                  <a:lnTo>
                    <a:pt x="656" y="1520"/>
                  </a:lnTo>
                  <a:lnTo>
                    <a:pt x="643" y="1539"/>
                  </a:lnTo>
                  <a:lnTo>
                    <a:pt x="626" y="1555"/>
                  </a:lnTo>
                  <a:lnTo>
                    <a:pt x="606" y="1567"/>
                  </a:lnTo>
                  <a:lnTo>
                    <a:pt x="584" y="1575"/>
                  </a:lnTo>
                  <a:lnTo>
                    <a:pt x="207" y="1649"/>
                  </a:lnTo>
                  <a:lnTo>
                    <a:pt x="207" y="1893"/>
                  </a:lnTo>
                  <a:lnTo>
                    <a:pt x="584" y="1967"/>
                  </a:lnTo>
                  <a:lnTo>
                    <a:pt x="606" y="1975"/>
                  </a:lnTo>
                  <a:lnTo>
                    <a:pt x="626" y="1987"/>
                  </a:lnTo>
                  <a:lnTo>
                    <a:pt x="643" y="2003"/>
                  </a:lnTo>
                  <a:lnTo>
                    <a:pt x="656" y="2022"/>
                  </a:lnTo>
                  <a:lnTo>
                    <a:pt x="664" y="2045"/>
                  </a:lnTo>
                  <a:lnTo>
                    <a:pt x="683" y="2110"/>
                  </a:lnTo>
                  <a:lnTo>
                    <a:pt x="705" y="2176"/>
                  </a:lnTo>
                  <a:lnTo>
                    <a:pt x="731" y="2239"/>
                  </a:lnTo>
                  <a:lnTo>
                    <a:pt x="761" y="2300"/>
                  </a:lnTo>
                  <a:lnTo>
                    <a:pt x="795" y="2360"/>
                  </a:lnTo>
                  <a:lnTo>
                    <a:pt x="805" y="2382"/>
                  </a:lnTo>
                  <a:lnTo>
                    <a:pt x="810" y="2404"/>
                  </a:lnTo>
                  <a:lnTo>
                    <a:pt x="809" y="2428"/>
                  </a:lnTo>
                  <a:lnTo>
                    <a:pt x="804" y="2450"/>
                  </a:lnTo>
                  <a:lnTo>
                    <a:pt x="793" y="2472"/>
                  </a:lnTo>
                  <a:lnTo>
                    <a:pt x="584" y="2785"/>
                  </a:lnTo>
                  <a:lnTo>
                    <a:pt x="757" y="2958"/>
                  </a:lnTo>
                  <a:lnTo>
                    <a:pt x="1070" y="2749"/>
                  </a:lnTo>
                  <a:lnTo>
                    <a:pt x="1092" y="2738"/>
                  </a:lnTo>
                  <a:lnTo>
                    <a:pt x="1114" y="2733"/>
                  </a:lnTo>
                  <a:lnTo>
                    <a:pt x="1138" y="2732"/>
                  </a:lnTo>
                  <a:lnTo>
                    <a:pt x="1160" y="2737"/>
                  </a:lnTo>
                  <a:lnTo>
                    <a:pt x="1182" y="2747"/>
                  </a:lnTo>
                  <a:lnTo>
                    <a:pt x="1242" y="2781"/>
                  </a:lnTo>
                  <a:lnTo>
                    <a:pt x="1303" y="2811"/>
                  </a:lnTo>
                  <a:lnTo>
                    <a:pt x="1366" y="2837"/>
                  </a:lnTo>
                  <a:lnTo>
                    <a:pt x="1432" y="2859"/>
                  </a:lnTo>
                  <a:lnTo>
                    <a:pt x="1497" y="2878"/>
                  </a:lnTo>
                  <a:lnTo>
                    <a:pt x="1520" y="2886"/>
                  </a:lnTo>
                  <a:lnTo>
                    <a:pt x="1539" y="2899"/>
                  </a:lnTo>
                  <a:lnTo>
                    <a:pt x="1555" y="2916"/>
                  </a:lnTo>
                  <a:lnTo>
                    <a:pt x="1567" y="2936"/>
                  </a:lnTo>
                  <a:lnTo>
                    <a:pt x="1575" y="2958"/>
                  </a:lnTo>
                  <a:lnTo>
                    <a:pt x="1649" y="3335"/>
                  </a:lnTo>
                  <a:lnTo>
                    <a:pt x="1893" y="3335"/>
                  </a:lnTo>
                  <a:lnTo>
                    <a:pt x="1967" y="2958"/>
                  </a:lnTo>
                  <a:lnTo>
                    <a:pt x="1975" y="2936"/>
                  </a:lnTo>
                  <a:lnTo>
                    <a:pt x="1987" y="2916"/>
                  </a:lnTo>
                  <a:lnTo>
                    <a:pt x="2003" y="2899"/>
                  </a:lnTo>
                  <a:lnTo>
                    <a:pt x="2022" y="2886"/>
                  </a:lnTo>
                  <a:lnTo>
                    <a:pt x="2045" y="2878"/>
                  </a:lnTo>
                  <a:lnTo>
                    <a:pt x="2110" y="2859"/>
                  </a:lnTo>
                  <a:lnTo>
                    <a:pt x="2176" y="2837"/>
                  </a:lnTo>
                  <a:lnTo>
                    <a:pt x="2239" y="2811"/>
                  </a:lnTo>
                  <a:lnTo>
                    <a:pt x="2300" y="2781"/>
                  </a:lnTo>
                  <a:lnTo>
                    <a:pt x="2360" y="2747"/>
                  </a:lnTo>
                  <a:lnTo>
                    <a:pt x="2382" y="2737"/>
                  </a:lnTo>
                  <a:lnTo>
                    <a:pt x="2404" y="2732"/>
                  </a:lnTo>
                  <a:lnTo>
                    <a:pt x="2428" y="2733"/>
                  </a:lnTo>
                  <a:lnTo>
                    <a:pt x="2450" y="2738"/>
                  </a:lnTo>
                  <a:lnTo>
                    <a:pt x="2472" y="2749"/>
                  </a:lnTo>
                  <a:lnTo>
                    <a:pt x="2785" y="2958"/>
                  </a:lnTo>
                  <a:lnTo>
                    <a:pt x="2958" y="2785"/>
                  </a:lnTo>
                  <a:lnTo>
                    <a:pt x="2749" y="2472"/>
                  </a:lnTo>
                  <a:lnTo>
                    <a:pt x="2738" y="2450"/>
                  </a:lnTo>
                  <a:lnTo>
                    <a:pt x="2733" y="2428"/>
                  </a:lnTo>
                  <a:lnTo>
                    <a:pt x="2732" y="2404"/>
                  </a:lnTo>
                  <a:lnTo>
                    <a:pt x="2737" y="2382"/>
                  </a:lnTo>
                  <a:lnTo>
                    <a:pt x="2747" y="2360"/>
                  </a:lnTo>
                  <a:lnTo>
                    <a:pt x="2781" y="2300"/>
                  </a:lnTo>
                  <a:lnTo>
                    <a:pt x="2811" y="2239"/>
                  </a:lnTo>
                  <a:lnTo>
                    <a:pt x="2837" y="2176"/>
                  </a:lnTo>
                  <a:lnTo>
                    <a:pt x="2859" y="2110"/>
                  </a:lnTo>
                  <a:lnTo>
                    <a:pt x="2878" y="2045"/>
                  </a:lnTo>
                  <a:lnTo>
                    <a:pt x="2886" y="2022"/>
                  </a:lnTo>
                  <a:lnTo>
                    <a:pt x="2899" y="2003"/>
                  </a:lnTo>
                  <a:lnTo>
                    <a:pt x="2916" y="1987"/>
                  </a:lnTo>
                  <a:lnTo>
                    <a:pt x="2936" y="1975"/>
                  </a:lnTo>
                  <a:lnTo>
                    <a:pt x="2958" y="1967"/>
                  </a:lnTo>
                  <a:lnTo>
                    <a:pt x="3335" y="1893"/>
                  </a:lnTo>
                  <a:lnTo>
                    <a:pt x="3335" y="1649"/>
                  </a:lnTo>
                  <a:lnTo>
                    <a:pt x="2958" y="1575"/>
                  </a:lnTo>
                  <a:lnTo>
                    <a:pt x="2936" y="1567"/>
                  </a:lnTo>
                  <a:lnTo>
                    <a:pt x="2916" y="1555"/>
                  </a:lnTo>
                  <a:lnTo>
                    <a:pt x="2899" y="1539"/>
                  </a:lnTo>
                  <a:lnTo>
                    <a:pt x="2886" y="1520"/>
                  </a:lnTo>
                  <a:lnTo>
                    <a:pt x="2878" y="1497"/>
                  </a:lnTo>
                  <a:lnTo>
                    <a:pt x="2859" y="1432"/>
                  </a:lnTo>
                  <a:lnTo>
                    <a:pt x="2837" y="1366"/>
                  </a:lnTo>
                  <a:lnTo>
                    <a:pt x="2811" y="1303"/>
                  </a:lnTo>
                  <a:lnTo>
                    <a:pt x="2781" y="1242"/>
                  </a:lnTo>
                  <a:lnTo>
                    <a:pt x="2747" y="1182"/>
                  </a:lnTo>
                  <a:lnTo>
                    <a:pt x="2737" y="1160"/>
                  </a:lnTo>
                  <a:lnTo>
                    <a:pt x="2732" y="1138"/>
                  </a:lnTo>
                  <a:lnTo>
                    <a:pt x="2733" y="1114"/>
                  </a:lnTo>
                  <a:lnTo>
                    <a:pt x="2738" y="1092"/>
                  </a:lnTo>
                  <a:lnTo>
                    <a:pt x="2749" y="1070"/>
                  </a:lnTo>
                  <a:lnTo>
                    <a:pt x="2958" y="757"/>
                  </a:lnTo>
                  <a:lnTo>
                    <a:pt x="2785" y="584"/>
                  </a:lnTo>
                  <a:lnTo>
                    <a:pt x="2472" y="793"/>
                  </a:lnTo>
                  <a:lnTo>
                    <a:pt x="2450" y="804"/>
                  </a:lnTo>
                  <a:lnTo>
                    <a:pt x="2428" y="809"/>
                  </a:lnTo>
                  <a:lnTo>
                    <a:pt x="2404" y="810"/>
                  </a:lnTo>
                  <a:lnTo>
                    <a:pt x="2382" y="805"/>
                  </a:lnTo>
                  <a:lnTo>
                    <a:pt x="2360" y="795"/>
                  </a:lnTo>
                  <a:lnTo>
                    <a:pt x="2300" y="761"/>
                  </a:lnTo>
                  <a:lnTo>
                    <a:pt x="2239" y="731"/>
                  </a:lnTo>
                  <a:lnTo>
                    <a:pt x="2176" y="705"/>
                  </a:lnTo>
                  <a:lnTo>
                    <a:pt x="2110" y="683"/>
                  </a:lnTo>
                  <a:lnTo>
                    <a:pt x="2045" y="664"/>
                  </a:lnTo>
                  <a:lnTo>
                    <a:pt x="2022" y="656"/>
                  </a:lnTo>
                  <a:lnTo>
                    <a:pt x="2003" y="643"/>
                  </a:lnTo>
                  <a:lnTo>
                    <a:pt x="1987" y="626"/>
                  </a:lnTo>
                  <a:lnTo>
                    <a:pt x="1975" y="606"/>
                  </a:lnTo>
                  <a:lnTo>
                    <a:pt x="1967" y="584"/>
                  </a:lnTo>
                  <a:lnTo>
                    <a:pt x="1893" y="207"/>
                  </a:lnTo>
                  <a:lnTo>
                    <a:pt x="1649" y="207"/>
                  </a:lnTo>
                  <a:close/>
                  <a:moveTo>
                    <a:pt x="1564" y="0"/>
                  </a:moveTo>
                  <a:lnTo>
                    <a:pt x="1978" y="0"/>
                  </a:lnTo>
                  <a:lnTo>
                    <a:pt x="2003" y="3"/>
                  </a:lnTo>
                  <a:lnTo>
                    <a:pt x="2025" y="11"/>
                  </a:lnTo>
                  <a:lnTo>
                    <a:pt x="2045" y="24"/>
                  </a:lnTo>
                  <a:lnTo>
                    <a:pt x="2061" y="41"/>
                  </a:lnTo>
                  <a:lnTo>
                    <a:pt x="2073" y="60"/>
                  </a:lnTo>
                  <a:lnTo>
                    <a:pt x="2080" y="84"/>
                  </a:lnTo>
                  <a:lnTo>
                    <a:pt x="2158" y="480"/>
                  </a:lnTo>
                  <a:lnTo>
                    <a:pt x="2244" y="510"/>
                  </a:lnTo>
                  <a:lnTo>
                    <a:pt x="2328" y="544"/>
                  </a:lnTo>
                  <a:lnTo>
                    <a:pt x="2410" y="585"/>
                  </a:lnTo>
                  <a:lnTo>
                    <a:pt x="2740" y="364"/>
                  </a:lnTo>
                  <a:lnTo>
                    <a:pt x="2763" y="353"/>
                  </a:lnTo>
                  <a:lnTo>
                    <a:pt x="2785" y="348"/>
                  </a:lnTo>
                  <a:lnTo>
                    <a:pt x="2809" y="347"/>
                  </a:lnTo>
                  <a:lnTo>
                    <a:pt x="2831" y="352"/>
                  </a:lnTo>
                  <a:lnTo>
                    <a:pt x="2853" y="362"/>
                  </a:lnTo>
                  <a:lnTo>
                    <a:pt x="2871" y="377"/>
                  </a:lnTo>
                  <a:lnTo>
                    <a:pt x="3165" y="671"/>
                  </a:lnTo>
                  <a:lnTo>
                    <a:pt x="3180" y="689"/>
                  </a:lnTo>
                  <a:lnTo>
                    <a:pt x="3190" y="711"/>
                  </a:lnTo>
                  <a:lnTo>
                    <a:pt x="3195" y="733"/>
                  </a:lnTo>
                  <a:lnTo>
                    <a:pt x="3194" y="757"/>
                  </a:lnTo>
                  <a:lnTo>
                    <a:pt x="3189" y="779"/>
                  </a:lnTo>
                  <a:lnTo>
                    <a:pt x="3178" y="802"/>
                  </a:lnTo>
                  <a:lnTo>
                    <a:pt x="2957" y="1132"/>
                  </a:lnTo>
                  <a:lnTo>
                    <a:pt x="2998" y="1214"/>
                  </a:lnTo>
                  <a:lnTo>
                    <a:pt x="3032" y="1298"/>
                  </a:lnTo>
                  <a:lnTo>
                    <a:pt x="3062" y="1384"/>
                  </a:lnTo>
                  <a:lnTo>
                    <a:pt x="3458" y="1462"/>
                  </a:lnTo>
                  <a:lnTo>
                    <a:pt x="3482" y="1469"/>
                  </a:lnTo>
                  <a:lnTo>
                    <a:pt x="3501" y="1481"/>
                  </a:lnTo>
                  <a:lnTo>
                    <a:pt x="3518" y="1497"/>
                  </a:lnTo>
                  <a:lnTo>
                    <a:pt x="3531" y="1517"/>
                  </a:lnTo>
                  <a:lnTo>
                    <a:pt x="3539" y="1539"/>
                  </a:lnTo>
                  <a:lnTo>
                    <a:pt x="3542" y="1564"/>
                  </a:lnTo>
                  <a:lnTo>
                    <a:pt x="3542" y="1978"/>
                  </a:lnTo>
                  <a:lnTo>
                    <a:pt x="3539" y="2003"/>
                  </a:lnTo>
                  <a:lnTo>
                    <a:pt x="3531" y="2025"/>
                  </a:lnTo>
                  <a:lnTo>
                    <a:pt x="3518" y="2045"/>
                  </a:lnTo>
                  <a:lnTo>
                    <a:pt x="3501" y="2061"/>
                  </a:lnTo>
                  <a:lnTo>
                    <a:pt x="3482" y="2073"/>
                  </a:lnTo>
                  <a:lnTo>
                    <a:pt x="3458" y="2080"/>
                  </a:lnTo>
                  <a:lnTo>
                    <a:pt x="3062" y="2158"/>
                  </a:lnTo>
                  <a:lnTo>
                    <a:pt x="3032" y="2244"/>
                  </a:lnTo>
                  <a:lnTo>
                    <a:pt x="2998" y="2328"/>
                  </a:lnTo>
                  <a:lnTo>
                    <a:pt x="2957" y="2410"/>
                  </a:lnTo>
                  <a:lnTo>
                    <a:pt x="3178" y="2740"/>
                  </a:lnTo>
                  <a:lnTo>
                    <a:pt x="3189" y="2763"/>
                  </a:lnTo>
                  <a:lnTo>
                    <a:pt x="3194" y="2785"/>
                  </a:lnTo>
                  <a:lnTo>
                    <a:pt x="3195" y="2809"/>
                  </a:lnTo>
                  <a:lnTo>
                    <a:pt x="3190" y="2831"/>
                  </a:lnTo>
                  <a:lnTo>
                    <a:pt x="3180" y="2853"/>
                  </a:lnTo>
                  <a:lnTo>
                    <a:pt x="3165" y="2871"/>
                  </a:lnTo>
                  <a:lnTo>
                    <a:pt x="2871" y="3165"/>
                  </a:lnTo>
                  <a:lnTo>
                    <a:pt x="2853" y="3180"/>
                  </a:lnTo>
                  <a:lnTo>
                    <a:pt x="2831" y="3190"/>
                  </a:lnTo>
                  <a:lnTo>
                    <a:pt x="2809" y="3195"/>
                  </a:lnTo>
                  <a:lnTo>
                    <a:pt x="2785" y="3194"/>
                  </a:lnTo>
                  <a:lnTo>
                    <a:pt x="2763" y="3189"/>
                  </a:lnTo>
                  <a:lnTo>
                    <a:pt x="2740" y="3178"/>
                  </a:lnTo>
                  <a:lnTo>
                    <a:pt x="2410" y="2957"/>
                  </a:lnTo>
                  <a:lnTo>
                    <a:pt x="2328" y="2998"/>
                  </a:lnTo>
                  <a:lnTo>
                    <a:pt x="2244" y="3032"/>
                  </a:lnTo>
                  <a:lnTo>
                    <a:pt x="2158" y="3062"/>
                  </a:lnTo>
                  <a:lnTo>
                    <a:pt x="2080" y="3458"/>
                  </a:lnTo>
                  <a:lnTo>
                    <a:pt x="2073" y="3482"/>
                  </a:lnTo>
                  <a:lnTo>
                    <a:pt x="2061" y="3501"/>
                  </a:lnTo>
                  <a:lnTo>
                    <a:pt x="2045" y="3518"/>
                  </a:lnTo>
                  <a:lnTo>
                    <a:pt x="2025" y="3531"/>
                  </a:lnTo>
                  <a:lnTo>
                    <a:pt x="2003" y="3539"/>
                  </a:lnTo>
                  <a:lnTo>
                    <a:pt x="1978" y="3542"/>
                  </a:lnTo>
                  <a:lnTo>
                    <a:pt x="1564" y="3542"/>
                  </a:lnTo>
                  <a:lnTo>
                    <a:pt x="1539" y="3539"/>
                  </a:lnTo>
                  <a:lnTo>
                    <a:pt x="1517" y="3531"/>
                  </a:lnTo>
                  <a:lnTo>
                    <a:pt x="1497" y="3518"/>
                  </a:lnTo>
                  <a:lnTo>
                    <a:pt x="1481" y="3501"/>
                  </a:lnTo>
                  <a:lnTo>
                    <a:pt x="1469" y="3482"/>
                  </a:lnTo>
                  <a:lnTo>
                    <a:pt x="1462" y="3458"/>
                  </a:lnTo>
                  <a:lnTo>
                    <a:pt x="1384" y="3062"/>
                  </a:lnTo>
                  <a:lnTo>
                    <a:pt x="1298" y="3032"/>
                  </a:lnTo>
                  <a:lnTo>
                    <a:pt x="1214" y="2998"/>
                  </a:lnTo>
                  <a:lnTo>
                    <a:pt x="1132" y="2957"/>
                  </a:lnTo>
                  <a:lnTo>
                    <a:pt x="802" y="3178"/>
                  </a:lnTo>
                  <a:lnTo>
                    <a:pt x="779" y="3189"/>
                  </a:lnTo>
                  <a:lnTo>
                    <a:pt x="757" y="3194"/>
                  </a:lnTo>
                  <a:lnTo>
                    <a:pt x="733" y="3195"/>
                  </a:lnTo>
                  <a:lnTo>
                    <a:pt x="711" y="3190"/>
                  </a:lnTo>
                  <a:lnTo>
                    <a:pt x="689" y="3180"/>
                  </a:lnTo>
                  <a:lnTo>
                    <a:pt x="671" y="3165"/>
                  </a:lnTo>
                  <a:lnTo>
                    <a:pt x="377" y="2871"/>
                  </a:lnTo>
                  <a:lnTo>
                    <a:pt x="362" y="2853"/>
                  </a:lnTo>
                  <a:lnTo>
                    <a:pt x="352" y="2831"/>
                  </a:lnTo>
                  <a:lnTo>
                    <a:pt x="347" y="2809"/>
                  </a:lnTo>
                  <a:lnTo>
                    <a:pt x="348" y="2785"/>
                  </a:lnTo>
                  <a:lnTo>
                    <a:pt x="353" y="2763"/>
                  </a:lnTo>
                  <a:lnTo>
                    <a:pt x="364" y="2740"/>
                  </a:lnTo>
                  <a:lnTo>
                    <a:pt x="585" y="2410"/>
                  </a:lnTo>
                  <a:lnTo>
                    <a:pt x="544" y="2328"/>
                  </a:lnTo>
                  <a:lnTo>
                    <a:pt x="510" y="2244"/>
                  </a:lnTo>
                  <a:lnTo>
                    <a:pt x="480" y="2158"/>
                  </a:lnTo>
                  <a:lnTo>
                    <a:pt x="84" y="2080"/>
                  </a:lnTo>
                  <a:lnTo>
                    <a:pt x="60" y="2073"/>
                  </a:lnTo>
                  <a:lnTo>
                    <a:pt x="41" y="2061"/>
                  </a:lnTo>
                  <a:lnTo>
                    <a:pt x="24" y="2045"/>
                  </a:lnTo>
                  <a:lnTo>
                    <a:pt x="11" y="2025"/>
                  </a:lnTo>
                  <a:lnTo>
                    <a:pt x="3" y="2003"/>
                  </a:lnTo>
                  <a:lnTo>
                    <a:pt x="0" y="1978"/>
                  </a:lnTo>
                  <a:lnTo>
                    <a:pt x="0" y="1564"/>
                  </a:lnTo>
                  <a:lnTo>
                    <a:pt x="3" y="1539"/>
                  </a:lnTo>
                  <a:lnTo>
                    <a:pt x="11" y="1517"/>
                  </a:lnTo>
                  <a:lnTo>
                    <a:pt x="24" y="1497"/>
                  </a:lnTo>
                  <a:lnTo>
                    <a:pt x="41" y="1481"/>
                  </a:lnTo>
                  <a:lnTo>
                    <a:pt x="60" y="1469"/>
                  </a:lnTo>
                  <a:lnTo>
                    <a:pt x="84" y="1462"/>
                  </a:lnTo>
                  <a:lnTo>
                    <a:pt x="480" y="1384"/>
                  </a:lnTo>
                  <a:lnTo>
                    <a:pt x="510" y="1298"/>
                  </a:lnTo>
                  <a:lnTo>
                    <a:pt x="544" y="1214"/>
                  </a:lnTo>
                  <a:lnTo>
                    <a:pt x="585" y="1132"/>
                  </a:lnTo>
                  <a:lnTo>
                    <a:pt x="364" y="802"/>
                  </a:lnTo>
                  <a:lnTo>
                    <a:pt x="353" y="779"/>
                  </a:lnTo>
                  <a:lnTo>
                    <a:pt x="348" y="757"/>
                  </a:lnTo>
                  <a:lnTo>
                    <a:pt x="347" y="733"/>
                  </a:lnTo>
                  <a:lnTo>
                    <a:pt x="352" y="711"/>
                  </a:lnTo>
                  <a:lnTo>
                    <a:pt x="362" y="689"/>
                  </a:lnTo>
                  <a:lnTo>
                    <a:pt x="377" y="671"/>
                  </a:lnTo>
                  <a:lnTo>
                    <a:pt x="671" y="377"/>
                  </a:lnTo>
                  <a:lnTo>
                    <a:pt x="689" y="362"/>
                  </a:lnTo>
                  <a:lnTo>
                    <a:pt x="711" y="352"/>
                  </a:lnTo>
                  <a:lnTo>
                    <a:pt x="733" y="347"/>
                  </a:lnTo>
                  <a:lnTo>
                    <a:pt x="757" y="348"/>
                  </a:lnTo>
                  <a:lnTo>
                    <a:pt x="779" y="353"/>
                  </a:lnTo>
                  <a:lnTo>
                    <a:pt x="802" y="364"/>
                  </a:lnTo>
                  <a:lnTo>
                    <a:pt x="1132" y="585"/>
                  </a:lnTo>
                  <a:lnTo>
                    <a:pt x="1214" y="544"/>
                  </a:lnTo>
                  <a:lnTo>
                    <a:pt x="1298" y="510"/>
                  </a:lnTo>
                  <a:lnTo>
                    <a:pt x="1384" y="480"/>
                  </a:lnTo>
                  <a:lnTo>
                    <a:pt x="1462" y="84"/>
                  </a:lnTo>
                  <a:lnTo>
                    <a:pt x="1469" y="60"/>
                  </a:lnTo>
                  <a:lnTo>
                    <a:pt x="1481" y="41"/>
                  </a:lnTo>
                  <a:lnTo>
                    <a:pt x="1497" y="24"/>
                  </a:lnTo>
                  <a:lnTo>
                    <a:pt x="1517" y="11"/>
                  </a:lnTo>
                  <a:lnTo>
                    <a:pt x="1539" y="3"/>
                  </a:lnTo>
                  <a:lnTo>
                    <a:pt x="15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5343525" y="425450"/>
              <a:ext cx="269875" cy="269875"/>
            </a:xfrm>
            <a:custGeom>
              <a:avLst/>
              <a:gdLst>
                <a:gd name="T0" fmla="*/ 797 w 1868"/>
                <a:gd name="T1" fmla="*/ 220 h 1868"/>
                <a:gd name="T2" fmla="*/ 607 w 1868"/>
                <a:gd name="T3" fmla="*/ 286 h 1868"/>
                <a:gd name="T4" fmla="*/ 445 w 1868"/>
                <a:gd name="T5" fmla="*/ 398 h 1868"/>
                <a:gd name="T6" fmla="*/ 318 w 1868"/>
                <a:gd name="T7" fmla="*/ 549 h 1868"/>
                <a:gd name="T8" fmla="*/ 236 w 1868"/>
                <a:gd name="T9" fmla="*/ 730 h 1868"/>
                <a:gd name="T10" fmla="*/ 207 w 1868"/>
                <a:gd name="T11" fmla="*/ 934 h 1868"/>
                <a:gd name="T12" fmla="*/ 236 w 1868"/>
                <a:gd name="T13" fmla="*/ 1138 h 1868"/>
                <a:gd name="T14" fmla="*/ 318 w 1868"/>
                <a:gd name="T15" fmla="*/ 1319 h 1868"/>
                <a:gd name="T16" fmla="*/ 445 w 1868"/>
                <a:gd name="T17" fmla="*/ 1470 h 1868"/>
                <a:gd name="T18" fmla="*/ 607 w 1868"/>
                <a:gd name="T19" fmla="*/ 1582 h 1868"/>
                <a:gd name="T20" fmla="*/ 797 w 1868"/>
                <a:gd name="T21" fmla="*/ 1648 h 1868"/>
                <a:gd name="T22" fmla="*/ 1004 w 1868"/>
                <a:gd name="T23" fmla="*/ 1657 h 1868"/>
                <a:gd name="T24" fmla="*/ 1201 w 1868"/>
                <a:gd name="T25" fmla="*/ 1609 h 1868"/>
                <a:gd name="T26" fmla="*/ 1373 w 1868"/>
                <a:gd name="T27" fmla="*/ 1513 h 1868"/>
                <a:gd name="T28" fmla="*/ 1513 w 1868"/>
                <a:gd name="T29" fmla="*/ 1373 h 1868"/>
                <a:gd name="T30" fmla="*/ 1609 w 1868"/>
                <a:gd name="T31" fmla="*/ 1201 h 1868"/>
                <a:gd name="T32" fmla="*/ 1657 w 1868"/>
                <a:gd name="T33" fmla="*/ 1004 h 1868"/>
                <a:gd name="T34" fmla="*/ 1648 w 1868"/>
                <a:gd name="T35" fmla="*/ 797 h 1868"/>
                <a:gd name="T36" fmla="*/ 1582 w 1868"/>
                <a:gd name="T37" fmla="*/ 607 h 1868"/>
                <a:gd name="T38" fmla="*/ 1470 w 1868"/>
                <a:gd name="T39" fmla="*/ 445 h 1868"/>
                <a:gd name="T40" fmla="*/ 1319 w 1868"/>
                <a:gd name="T41" fmla="*/ 318 h 1868"/>
                <a:gd name="T42" fmla="*/ 1138 w 1868"/>
                <a:gd name="T43" fmla="*/ 236 h 1868"/>
                <a:gd name="T44" fmla="*/ 934 w 1868"/>
                <a:gd name="T45" fmla="*/ 207 h 1868"/>
                <a:gd name="T46" fmla="*/ 1093 w 1868"/>
                <a:gd name="T47" fmla="*/ 14 h 1868"/>
                <a:gd name="T48" fmla="*/ 1315 w 1868"/>
                <a:gd name="T49" fmla="*/ 81 h 1868"/>
                <a:gd name="T50" fmla="*/ 1509 w 1868"/>
                <a:gd name="T51" fmla="*/ 199 h 1868"/>
                <a:gd name="T52" fmla="*/ 1669 w 1868"/>
                <a:gd name="T53" fmla="*/ 359 h 1868"/>
                <a:gd name="T54" fmla="*/ 1787 w 1868"/>
                <a:gd name="T55" fmla="*/ 553 h 1868"/>
                <a:gd name="T56" fmla="*/ 1854 w 1868"/>
                <a:gd name="T57" fmla="*/ 775 h 1868"/>
                <a:gd name="T58" fmla="*/ 1865 w 1868"/>
                <a:gd name="T59" fmla="*/ 1015 h 1868"/>
                <a:gd name="T60" fmla="*/ 1815 w 1868"/>
                <a:gd name="T61" fmla="*/ 1243 h 1868"/>
                <a:gd name="T62" fmla="*/ 1713 w 1868"/>
                <a:gd name="T63" fmla="*/ 1448 h 1868"/>
                <a:gd name="T64" fmla="*/ 1567 w 1868"/>
                <a:gd name="T65" fmla="*/ 1620 h 1868"/>
                <a:gd name="T66" fmla="*/ 1383 w 1868"/>
                <a:gd name="T67" fmla="*/ 1753 h 1868"/>
                <a:gd name="T68" fmla="*/ 1169 w 1868"/>
                <a:gd name="T69" fmla="*/ 1838 h 1868"/>
                <a:gd name="T70" fmla="*/ 934 w 1868"/>
                <a:gd name="T71" fmla="*/ 1868 h 1868"/>
                <a:gd name="T72" fmla="*/ 699 w 1868"/>
                <a:gd name="T73" fmla="*/ 1838 h 1868"/>
                <a:gd name="T74" fmla="*/ 485 w 1868"/>
                <a:gd name="T75" fmla="*/ 1753 h 1868"/>
                <a:gd name="T76" fmla="*/ 301 w 1868"/>
                <a:gd name="T77" fmla="*/ 1620 h 1868"/>
                <a:gd name="T78" fmla="*/ 155 w 1868"/>
                <a:gd name="T79" fmla="*/ 1448 h 1868"/>
                <a:gd name="T80" fmla="*/ 53 w 1868"/>
                <a:gd name="T81" fmla="*/ 1243 h 1868"/>
                <a:gd name="T82" fmla="*/ 3 w 1868"/>
                <a:gd name="T83" fmla="*/ 1015 h 1868"/>
                <a:gd name="T84" fmla="*/ 14 w 1868"/>
                <a:gd name="T85" fmla="*/ 775 h 1868"/>
                <a:gd name="T86" fmla="*/ 81 w 1868"/>
                <a:gd name="T87" fmla="*/ 553 h 1868"/>
                <a:gd name="T88" fmla="*/ 199 w 1868"/>
                <a:gd name="T89" fmla="*/ 359 h 1868"/>
                <a:gd name="T90" fmla="*/ 359 w 1868"/>
                <a:gd name="T91" fmla="*/ 199 h 1868"/>
                <a:gd name="T92" fmla="*/ 553 w 1868"/>
                <a:gd name="T93" fmla="*/ 81 h 1868"/>
                <a:gd name="T94" fmla="*/ 775 w 1868"/>
                <a:gd name="T95" fmla="*/ 14 h 1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68" h="1868">
                  <a:moveTo>
                    <a:pt x="934" y="207"/>
                  </a:moveTo>
                  <a:lnTo>
                    <a:pt x="864" y="211"/>
                  </a:lnTo>
                  <a:lnTo>
                    <a:pt x="797" y="220"/>
                  </a:lnTo>
                  <a:lnTo>
                    <a:pt x="730" y="236"/>
                  </a:lnTo>
                  <a:lnTo>
                    <a:pt x="667" y="259"/>
                  </a:lnTo>
                  <a:lnTo>
                    <a:pt x="607" y="286"/>
                  </a:lnTo>
                  <a:lnTo>
                    <a:pt x="549" y="318"/>
                  </a:lnTo>
                  <a:lnTo>
                    <a:pt x="495" y="355"/>
                  </a:lnTo>
                  <a:lnTo>
                    <a:pt x="445" y="398"/>
                  </a:lnTo>
                  <a:lnTo>
                    <a:pt x="398" y="445"/>
                  </a:lnTo>
                  <a:lnTo>
                    <a:pt x="355" y="495"/>
                  </a:lnTo>
                  <a:lnTo>
                    <a:pt x="318" y="549"/>
                  </a:lnTo>
                  <a:lnTo>
                    <a:pt x="286" y="607"/>
                  </a:lnTo>
                  <a:lnTo>
                    <a:pt x="259" y="667"/>
                  </a:lnTo>
                  <a:lnTo>
                    <a:pt x="236" y="730"/>
                  </a:lnTo>
                  <a:lnTo>
                    <a:pt x="220" y="797"/>
                  </a:lnTo>
                  <a:lnTo>
                    <a:pt x="211" y="864"/>
                  </a:lnTo>
                  <a:lnTo>
                    <a:pt x="207" y="934"/>
                  </a:lnTo>
                  <a:lnTo>
                    <a:pt x="211" y="1004"/>
                  </a:lnTo>
                  <a:lnTo>
                    <a:pt x="220" y="1071"/>
                  </a:lnTo>
                  <a:lnTo>
                    <a:pt x="236" y="1138"/>
                  </a:lnTo>
                  <a:lnTo>
                    <a:pt x="259" y="1201"/>
                  </a:lnTo>
                  <a:lnTo>
                    <a:pt x="286" y="1261"/>
                  </a:lnTo>
                  <a:lnTo>
                    <a:pt x="318" y="1319"/>
                  </a:lnTo>
                  <a:lnTo>
                    <a:pt x="355" y="1373"/>
                  </a:lnTo>
                  <a:lnTo>
                    <a:pt x="398" y="1423"/>
                  </a:lnTo>
                  <a:lnTo>
                    <a:pt x="445" y="1470"/>
                  </a:lnTo>
                  <a:lnTo>
                    <a:pt x="495" y="1513"/>
                  </a:lnTo>
                  <a:lnTo>
                    <a:pt x="549" y="1550"/>
                  </a:lnTo>
                  <a:lnTo>
                    <a:pt x="607" y="1582"/>
                  </a:lnTo>
                  <a:lnTo>
                    <a:pt x="667" y="1609"/>
                  </a:lnTo>
                  <a:lnTo>
                    <a:pt x="730" y="1632"/>
                  </a:lnTo>
                  <a:lnTo>
                    <a:pt x="797" y="1648"/>
                  </a:lnTo>
                  <a:lnTo>
                    <a:pt x="864" y="1657"/>
                  </a:lnTo>
                  <a:lnTo>
                    <a:pt x="934" y="1661"/>
                  </a:lnTo>
                  <a:lnTo>
                    <a:pt x="1004" y="1657"/>
                  </a:lnTo>
                  <a:lnTo>
                    <a:pt x="1071" y="1648"/>
                  </a:lnTo>
                  <a:lnTo>
                    <a:pt x="1138" y="1632"/>
                  </a:lnTo>
                  <a:lnTo>
                    <a:pt x="1201" y="1609"/>
                  </a:lnTo>
                  <a:lnTo>
                    <a:pt x="1261" y="1582"/>
                  </a:lnTo>
                  <a:lnTo>
                    <a:pt x="1319" y="1550"/>
                  </a:lnTo>
                  <a:lnTo>
                    <a:pt x="1373" y="1513"/>
                  </a:lnTo>
                  <a:lnTo>
                    <a:pt x="1423" y="1470"/>
                  </a:lnTo>
                  <a:lnTo>
                    <a:pt x="1470" y="1423"/>
                  </a:lnTo>
                  <a:lnTo>
                    <a:pt x="1513" y="1373"/>
                  </a:lnTo>
                  <a:lnTo>
                    <a:pt x="1550" y="1319"/>
                  </a:lnTo>
                  <a:lnTo>
                    <a:pt x="1582" y="1261"/>
                  </a:lnTo>
                  <a:lnTo>
                    <a:pt x="1609" y="1201"/>
                  </a:lnTo>
                  <a:lnTo>
                    <a:pt x="1632" y="1138"/>
                  </a:lnTo>
                  <a:lnTo>
                    <a:pt x="1648" y="1071"/>
                  </a:lnTo>
                  <a:lnTo>
                    <a:pt x="1657" y="1004"/>
                  </a:lnTo>
                  <a:lnTo>
                    <a:pt x="1661" y="934"/>
                  </a:lnTo>
                  <a:lnTo>
                    <a:pt x="1657" y="864"/>
                  </a:lnTo>
                  <a:lnTo>
                    <a:pt x="1648" y="797"/>
                  </a:lnTo>
                  <a:lnTo>
                    <a:pt x="1632" y="730"/>
                  </a:lnTo>
                  <a:lnTo>
                    <a:pt x="1609" y="667"/>
                  </a:lnTo>
                  <a:lnTo>
                    <a:pt x="1582" y="607"/>
                  </a:lnTo>
                  <a:lnTo>
                    <a:pt x="1550" y="549"/>
                  </a:lnTo>
                  <a:lnTo>
                    <a:pt x="1513" y="495"/>
                  </a:lnTo>
                  <a:lnTo>
                    <a:pt x="1470" y="445"/>
                  </a:lnTo>
                  <a:lnTo>
                    <a:pt x="1423" y="398"/>
                  </a:lnTo>
                  <a:lnTo>
                    <a:pt x="1373" y="355"/>
                  </a:lnTo>
                  <a:lnTo>
                    <a:pt x="1319" y="318"/>
                  </a:lnTo>
                  <a:lnTo>
                    <a:pt x="1261" y="286"/>
                  </a:lnTo>
                  <a:lnTo>
                    <a:pt x="1201" y="259"/>
                  </a:lnTo>
                  <a:lnTo>
                    <a:pt x="1138" y="236"/>
                  </a:lnTo>
                  <a:lnTo>
                    <a:pt x="1071" y="220"/>
                  </a:lnTo>
                  <a:lnTo>
                    <a:pt x="1004" y="211"/>
                  </a:lnTo>
                  <a:lnTo>
                    <a:pt x="934" y="207"/>
                  </a:lnTo>
                  <a:close/>
                  <a:moveTo>
                    <a:pt x="934" y="0"/>
                  </a:moveTo>
                  <a:lnTo>
                    <a:pt x="1015" y="3"/>
                  </a:lnTo>
                  <a:lnTo>
                    <a:pt x="1093" y="14"/>
                  </a:lnTo>
                  <a:lnTo>
                    <a:pt x="1169" y="30"/>
                  </a:lnTo>
                  <a:lnTo>
                    <a:pt x="1243" y="53"/>
                  </a:lnTo>
                  <a:lnTo>
                    <a:pt x="1315" y="81"/>
                  </a:lnTo>
                  <a:lnTo>
                    <a:pt x="1383" y="115"/>
                  </a:lnTo>
                  <a:lnTo>
                    <a:pt x="1448" y="155"/>
                  </a:lnTo>
                  <a:lnTo>
                    <a:pt x="1509" y="199"/>
                  </a:lnTo>
                  <a:lnTo>
                    <a:pt x="1567" y="248"/>
                  </a:lnTo>
                  <a:lnTo>
                    <a:pt x="1620" y="301"/>
                  </a:lnTo>
                  <a:lnTo>
                    <a:pt x="1669" y="359"/>
                  </a:lnTo>
                  <a:lnTo>
                    <a:pt x="1713" y="420"/>
                  </a:lnTo>
                  <a:lnTo>
                    <a:pt x="1753" y="485"/>
                  </a:lnTo>
                  <a:lnTo>
                    <a:pt x="1787" y="553"/>
                  </a:lnTo>
                  <a:lnTo>
                    <a:pt x="1815" y="625"/>
                  </a:lnTo>
                  <a:lnTo>
                    <a:pt x="1838" y="699"/>
                  </a:lnTo>
                  <a:lnTo>
                    <a:pt x="1854" y="775"/>
                  </a:lnTo>
                  <a:lnTo>
                    <a:pt x="1865" y="854"/>
                  </a:lnTo>
                  <a:lnTo>
                    <a:pt x="1868" y="934"/>
                  </a:lnTo>
                  <a:lnTo>
                    <a:pt x="1865" y="1015"/>
                  </a:lnTo>
                  <a:lnTo>
                    <a:pt x="1854" y="1093"/>
                  </a:lnTo>
                  <a:lnTo>
                    <a:pt x="1838" y="1169"/>
                  </a:lnTo>
                  <a:lnTo>
                    <a:pt x="1815" y="1243"/>
                  </a:lnTo>
                  <a:lnTo>
                    <a:pt x="1787" y="1315"/>
                  </a:lnTo>
                  <a:lnTo>
                    <a:pt x="1753" y="1383"/>
                  </a:lnTo>
                  <a:lnTo>
                    <a:pt x="1713" y="1448"/>
                  </a:lnTo>
                  <a:lnTo>
                    <a:pt x="1669" y="1509"/>
                  </a:lnTo>
                  <a:lnTo>
                    <a:pt x="1620" y="1567"/>
                  </a:lnTo>
                  <a:lnTo>
                    <a:pt x="1567" y="1620"/>
                  </a:lnTo>
                  <a:lnTo>
                    <a:pt x="1509" y="1669"/>
                  </a:lnTo>
                  <a:lnTo>
                    <a:pt x="1448" y="1713"/>
                  </a:lnTo>
                  <a:lnTo>
                    <a:pt x="1383" y="1753"/>
                  </a:lnTo>
                  <a:lnTo>
                    <a:pt x="1315" y="1787"/>
                  </a:lnTo>
                  <a:lnTo>
                    <a:pt x="1243" y="1815"/>
                  </a:lnTo>
                  <a:lnTo>
                    <a:pt x="1169" y="1838"/>
                  </a:lnTo>
                  <a:lnTo>
                    <a:pt x="1093" y="1854"/>
                  </a:lnTo>
                  <a:lnTo>
                    <a:pt x="1015" y="1865"/>
                  </a:lnTo>
                  <a:lnTo>
                    <a:pt x="934" y="1868"/>
                  </a:lnTo>
                  <a:lnTo>
                    <a:pt x="854" y="1865"/>
                  </a:lnTo>
                  <a:lnTo>
                    <a:pt x="775" y="1854"/>
                  </a:lnTo>
                  <a:lnTo>
                    <a:pt x="699" y="1838"/>
                  </a:lnTo>
                  <a:lnTo>
                    <a:pt x="625" y="1815"/>
                  </a:lnTo>
                  <a:lnTo>
                    <a:pt x="553" y="1787"/>
                  </a:lnTo>
                  <a:lnTo>
                    <a:pt x="485" y="1753"/>
                  </a:lnTo>
                  <a:lnTo>
                    <a:pt x="420" y="1713"/>
                  </a:lnTo>
                  <a:lnTo>
                    <a:pt x="359" y="1669"/>
                  </a:lnTo>
                  <a:lnTo>
                    <a:pt x="301" y="1620"/>
                  </a:lnTo>
                  <a:lnTo>
                    <a:pt x="248" y="1567"/>
                  </a:lnTo>
                  <a:lnTo>
                    <a:pt x="199" y="1509"/>
                  </a:lnTo>
                  <a:lnTo>
                    <a:pt x="155" y="1448"/>
                  </a:lnTo>
                  <a:lnTo>
                    <a:pt x="115" y="1383"/>
                  </a:lnTo>
                  <a:lnTo>
                    <a:pt x="81" y="1315"/>
                  </a:lnTo>
                  <a:lnTo>
                    <a:pt x="53" y="1243"/>
                  </a:lnTo>
                  <a:lnTo>
                    <a:pt x="30" y="1169"/>
                  </a:lnTo>
                  <a:lnTo>
                    <a:pt x="14" y="1093"/>
                  </a:lnTo>
                  <a:lnTo>
                    <a:pt x="3" y="1015"/>
                  </a:lnTo>
                  <a:lnTo>
                    <a:pt x="0" y="934"/>
                  </a:lnTo>
                  <a:lnTo>
                    <a:pt x="3" y="854"/>
                  </a:lnTo>
                  <a:lnTo>
                    <a:pt x="14" y="775"/>
                  </a:lnTo>
                  <a:lnTo>
                    <a:pt x="30" y="699"/>
                  </a:lnTo>
                  <a:lnTo>
                    <a:pt x="53" y="625"/>
                  </a:lnTo>
                  <a:lnTo>
                    <a:pt x="81" y="553"/>
                  </a:lnTo>
                  <a:lnTo>
                    <a:pt x="115" y="485"/>
                  </a:lnTo>
                  <a:lnTo>
                    <a:pt x="155" y="420"/>
                  </a:lnTo>
                  <a:lnTo>
                    <a:pt x="199" y="359"/>
                  </a:lnTo>
                  <a:lnTo>
                    <a:pt x="248" y="301"/>
                  </a:lnTo>
                  <a:lnTo>
                    <a:pt x="301" y="248"/>
                  </a:lnTo>
                  <a:lnTo>
                    <a:pt x="359" y="199"/>
                  </a:lnTo>
                  <a:lnTo>
                    <a:pt x="420" y="155"/>
                  </a:lnTo>
                  <a:lnTo>
                    <a:pt x="485" y="115"/>
                  </a:lnTo>
                  <a:lnTo>
                    <a:pt x="553" y="81"/>
                  </a:lnTo>
                  <a:lnTo>
                    <a:pt x="625" y="53"/>
                  </a:lnTo>
                  <a:lnTo>
                    <a:pt x="699" y="30"/>
                  </a:lnTo>
                  <a:lnTo>
                    <a:pt x="775" y="14"/>
                  </a:lnTo>
                  <a:lnTo>
                    <a:pt x="854" y="3"/>
                  </a:lnTo>
                  <a:lnTo>
                    <a:pt x="9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5403850" y="485775"/>
              <a:ext cx="149225" cy="149225"/>
            </a:xfrm>
            <a:custGeom>
              <a:avLst/>
              <a:gdLst>
                <a:gd name="T0" fmla="*/ 472 w 1036"/>
                <a:gd name="T1" fmla="*/ 210 h 1036"/>
                <a:gd name="T2" fmla="*/ 387 w 1036"/>
                <a:gd name="T3" fmla="*/ 236 h 1036"/>
                <a:gd name="T4" fmla="*/ 314 w 1036"/>
                <a:gd name="T5" fmla="*/ 283 h 1036"/>
                <a:gd name="T6" fmla="*/ 257 w 1036"/>
                <a:gd name="T7" fmla="*/ 348 h 1036"/>
                <a:gd name="T8" fmla="*/ 220 w 1036"/>
                <a:gd name="T9" fmla="*/ 428 h 1036"/>
                <a:gd name="T10" fmla="*/ 207 w 1036"/>
                <a:gd name="T11" fmla="*/ 518 h 1036"/>
                <a:gd name="T12" fmla="*/ 220 w 1036"/>
                <a:gd name="T13" fmla="*/ 608 h 1036"/>
                <a:gd name="T14" fmla="*/ 257 w 1036"/>
                <a:gd name="T15" fmla="*/ 688 h 1036"/>
                <a:gd name="T16" fmla="*/ 314 w 1036"/>
                <a:gd name="T17" fmla="*/ 753 h 1036"/>
                <a:gd name="T18" fmla="*/ 387 w 1036"/>
                <a:gd name="T19" fmla="*/ 800 h 1036"/>
                <a:gd name="T20" fmla="*/ 472 w 1036"/>
                <a:gd name="T21" fmla="*/ 826 h 1036"/>
                <a:gd name="T22" fmla="*/ 564 w 1036"/>
                <a:gd name="T23" fmla="*/ 826 h 1036"/>
                <a:gd name="T24" fmla="*/ 649 w 1036"/>
                <a:gd name="T25" fmla="*/ 800 h 1036"/>
                <a:gd name="T26" fmla="*/ 722 w 1036"/>
                <a:gd name="T27" fmla="*/ 753 h 1036"/>
                <a:gd name="T28" fmla="*/ 779 w 1036"/>
                <a:gd name="T29" fmla="*/ 688 h 1036"/>
                <a:gd name="T30" fmla="*/ 816 w 1036"/>
                <a:gd name="T31" fmla="*/ 608 h 1036"/>
                <a:gd name="T32" fmla="*/ 829 w 1036"/>
                <a:gd name="T33" fmla="*/ 518 h 1036"/>
                <a:gd name="T34" fmla="*/ 816 w 1036"/>
                <a:gd name="T35" fmla="*/ 428 h 1036"/>
                <a:gd name="T36" fmla="*/ 779 w 1036"/>
                <a:gd name="T37" fmla="*/ 348 h 1036"/>
                <a:gd name="T38" fmla="*/ 722 w 1036"/>
                <a:gd name="T39" fmla="*/ 283 h 1036"/>
                <a:gd name="T40" fmla="*/ 649 w 1036"/>
                <a:gd name="T41" fmla="*/ 236 h 1036"/>
                <a:gd name="T42" fmla="*/ 564 w 1036"/>
                <a:gd name="T43" fmla="*/ 210 h 1036"/>
                <a:gd name="T44" fmla="*/ 518 w 1036"/>
                <a:gd name="T45" fmla="*/ 0 h 1036"/>
                <a:gd name="T46" fmla="*/ 630 w 1036"/>
                <a:gd name="T47" fmla="*/ 11 h 1036"/>
                <a:gd name="T48" fmla="*/ 732 w 1036"/>
                <a:gd name="T49" fmla="*/ 46 h 1036"/>
                <a:gd name="T50" fmla="*/ 824 w 1036"/>
                <a:gd name="T51" fmla="*/ 99 h 1036"/>
                <a:gd name="T52" fmla="*/ 903 w 1036"/>
                <a:gd name="T53" fmla="*/ 170 h 1036"/>
                <a:gd name="T54" fmla="*/ 966 w 1036"/>
                <a:gd name="T55" fmla="*/ 256 h 1036"/>
                <a:gd name="T56" fmla="*/ 1011 w 1036"/>
                <a:gd name="T57" fmla="*/ 354 h 1036"/>
                <a:gd name="T58" fmla="*/ 1034 w 1036"/>
                <a:gd name="T59" fmla="*/ 461 h 1036"/>
                <a:gd name="T60" fmla="*/ 1034 w 1036"/>
                <a:gd name="T61" fmla="*/ 575 h 1036"/>
                <a:gd name="T62" fmla="*/ 1011 w 1036"/>
                <a:gd name="T63" fmla="*/ 682 h 1036"/>
                <a:gd name="T64" fmla="*/ 966 w 1036"/>
                <a:gd name="T65" fmla="*/ 780 h 1036"/>
                <a:gd name="T66" fmla="*/ 903 w 1036"/>
                <a:gd name="T67" fmla="*/ 866 h 1036"/>
                <a:gd name="T68" fmla="*/ 824 w 1036"/>
                <a:gd name="T69" fmla="*/ 937 h 1036"/>
                <a:gd name="T70" fmla="*/ 732 w 1036"/>
                <a:gd name="T71" fmla="*/ 990 h 1036"/>
                <a:gd name="T72" fmla="*/ 630 w 1036"/>
                <a:gd name="T73" fmla="*/ 1025 h 1036"/>
                <a:gd name="T74" fmla="*/ 518 w 1036"/>
                <a:gd name="T75" fmla="*/ 1036 h 1036"/>
                <a:gd name="T76" fmla="*/ 406 w 1036"/>
                <a:gd name="T77" fmla="*/ 1025 h 1036"/>
                <a:gd name="T78" fmla="*/ 304 w 1036"/>
                <a:gd name="T79" fmla="*/ 990 h 1036"/>
                <a:gd name="T80" fmla="*/ 212 w 1036"/>
                <a:gd name="T81" fmla="*/ 937 h 1036"/>
                <a:gd name="T82" fmla="*/ 133 w 1036"/>
                <a:gd name="T83" fmla="*/ 866 h 1036"/>
                <a:gd name="T84" fmla="*/ 70 w 1036"/>
                <a:gd name="T85" fmla="*/ 780 h 1036"/>
                <a:gd name="T86" fmla="*/ 25 w 1036"/>
                <a:gd name="T87" fmla="*/ 682 h 1036"/>
                <a:gd name="T88" fmla="*/ 2 w 1036"/>
                <a:gd name="T89" fmla="*/ 575 h 1036"/>
                <a:gd name="T90" fmla="*/ 2 w 1036"/>
                <a:gd name="T91" fmla="*/ 461 h 1036"/>
                <a:gd name="T92" fmla="*/ 25 w 1036"/>
                <a:gd name="T93" fmla="*/ 354 h 1036"/>
                <a:gd name="T94" fmla="*/ 70 w 1036"/>
                <a:gd name="T95" fmla="*/ 256 h 1036"/>
                <a:gd name="T96" fmla="*/ 133 w 1036"/>
                <a:gd name="T97" fmla="*/ 170 h 1036"/>
                <a:gd name="T98" fmla="*/ 212 w 1036"/>
                <a:gd name="T99" fmla="*/ 99 h 1036"/>
                <a:gd name="T100" fmla="*/ 304 w 1036"/>
                <a:gd name="T101" fmla="*/ 46 h 1036"/>
                <a:gd name="T102" fmla="*/ 406 w 1036"/>
                <a:gd name="T103" fmla="*/ 11 h 1036"/>
                <a:gd name="T104" fmla="*/ 518 w 1036"/>
                <a:gd name="T105" fmla="*/ 0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36" h="1036">
                  <a:moveTo>
                    <a:pt x="518" y="207"/>
                  </a:moveTo>
                  <a:lnTo>
                    <a:pt x="472" y="210"/>
                  </a:lnTo>
                  <a:lnTo>
                    <a:pt x="428" y="220"/>
                  </a:lnTo>
                  <a:lnTo>
                    <a:pt x="387" y="236"/>
                  </a:lnTo>
                  <a:lnTo>
                    <a:pt x="348" y="257"/>
                  </a:lnTo>
                  <a:lnTo>
                    <a:pt x="314" y="283"/>
                  </a:lnTo>
                  <a:lnTo>
                    <a:pt x="283" y="314"/>
                  </a:lnTo>
                  <a:lnTo>
                    <a:pt x="257" y="348"/>
                  </a:lnTo>
                  <a:lnTo>
                    <a:pt x="236" y="387"/>
                  </a:lnTo>
                  <a:lnTo>
                    <a:pt x="220" y="428"/>
                  </a:lnTo>
                  <a:lnTo>
                    <a:pt x="210" y="472"/>
                  </a:lnTo>
                  <a:lnTo>
                    <a:pt x="207" y="518"/>
                  </a:lnTo>
                  <a:lnTo>
                    <a:pt x="210" y="564"/>
                  </a:lnTo>
                  <a:lnTo>
                    <a:pt x="220" y="608"/>
                  </a:lnTo>
                  <a:lnTo>
                    <a:pt x="236" y="649"/>
                  </a:lnTo>
                  <a:lnTo>
                    <a:pt x="257" y="688"/>
                  </a:lnTo>
                  <a:lnTo>
                    <a:pt x="283" y="722"/>
                  </a:lnTo>
                  <a:lnTo>
                    <a:pt x="314" y="753"/>
                  </a:lnTo>
                  <a:lnTo>
                    <a:pt x="348" y="779"/>
                  </a:lnTo>
                  <a:lnTo>
                    <a:pt x="387" y="800"/>
                  </a:lnTo>
                  <a:lnTo>
                    <a:pt x="428" y="816"/>
                  </a:lnTo>
                  <a:lnTo>
                    <a:pt x="472" y="826"/>
                  </a:lnTo>
                  <a:lnTo>
                    <a:pt x="518" y="829"/>
                  </a:lnTo>
                  <a:lnTo>
                    <a:pt x="564" y="826"/>
                  </a:lnTo>
                  <a:lnTo>
                    <a:pt x="608" y="816"/>
                  </a:lnTo>
                  <a:lnTo>
                    <a:pt x="649" y="800"/>
                  </a:lnTo>
                  <a:lnTo>
                    <a:pt x="688" y="779"/>
                  </a:lnTo>
                  <a:lnTo>
                    <a:pt x="722" y="753"/>
                  </a:lnTo>
                  <a:lnTo>
                    <a:pt x="753" y="722"/>
                  </a:lnTo>
                  <a:lnTo>
                    <a:pt x="779" y="688"/>
                  </a:lnTo>
                  <a:lnTo>
                    <a:pt x="800" y="649"/>
                  </a:lnTo>
                  <a:lnTo>
                    <a:pt x="816" y="608"/>
                  </a:lnTo>
                  <a:lnTo>
                    <a:pt x="826" y="564"/>
                  </a:lnTo>
                  <a:lnTo>
                    <a:pt x="829" y="518"/>
                  </a:lnTo>
                  <a:lnTo>
                    <a:pt x="826" y="472"/>
                  </a:lnTo>
                  <a:lnTo>
                    <a:pt x="816" y="428"/>
                  </a:lnTo>
                  <a:lnTo>
                    <a:pt x="800" y="387"/>
                  </a:lnTo>
                  <a:lnTo>
                    <a:pt x="779" y="348"/>
                  </a:lnTo>
                  <a:lnTo>
                    <a:pt x="753" y="314"/>
                  </a:lnTo>
                  <a:lnTo>
                    <a:pt x="722" y="283"/>
                  </a:lnTo>
                  <a:lnTo>
                    <a:pt x="688" y="257"/>
                  </a:lnTo>
                  <a:lnTo>
                    <a:pt x="649" y="236"/>
                  </a:lnTo>
                  <a:lnTo>
                    <a:pt x="608" y="220"/>
                  </a:lnTo>
                  <a:lnTo>
                    <a:pt x="564" y="210"/>
                  </a:lnTo>
                  <a:lnTo>
                    <a:pt x="518" y="207"/>
                  </a:lnTo>
                  <a:close/>
                  <a:moveTo>
                    <a:pt x="518" y="0"/>
                  </a:moveTo>
                  <a:lnTo>
                    <a:pt x="575" y="2"/>
                  </a:lnTo>
                  <a:lnTo>
                    <a:pt x="630" y="11"/>
                  </a:lnTo>
                  <a:lnTo>
                    <a:pt x="682" y="25"/>
                  </a:lnTo>
                  <a:lnTo>
                    <a:pt x="732" y="46"/>
                  </a:lnTo>
                  <a:lnTo>
                    <a:pt x="780" y="70"/>
                  </a:lnTo>
                  <a:lnTo>
                    <a:pt x="824" y="99"/>
                  </a:lnTo>
                  <a:lnTo>
                    <a:pt x="866" y="133"/>
                  </a:lnTo>
                  <a:lnTo>
                    <a:pt x="903" y="170"/>
                  </a:lnTo>
                  <a:lnTo>
                    <a:pt x="937" y="212"/>
                  </a:lnTo>
                  <a:lnTo>
                    <a:pt x="966" y="256"/>
                  </a:lnTo>
                  <a:lnTo>
                    <a:pt x="990" y="304"/>
                  </a:lnTo>
                  <a:lnTo>
                    <a:pt x="1011" y="354"/>
                  </a:lnTo>
                  <a:lnTo>
                    <a:pt x="1025" y="406"/>
                  </a:lnTo>
                  <a:lnTo>
                    <a:pt x="1034" y="461"/>
                  </a:lnTo>
                  <a:lnTo>
                    <a:pt x="1036" y="518"/>
                  </a:lnTo>
                  <a:lnTo>
                    <a:pt x="1034" y="575"/>
                  </a:lnTo>
                  <a:lnTo>
                    <a:pt x="1025" y="630"/>
                  </a:lnTo>
                  <a:lnTo>
                    <a:pt x="1011" y="682"/>
                  </a:lnTo>
                  <a:lnTo>
                    <a:pt x="990" y="732"/>
                  </a:lnTo>
                  <a:lnTo>
                    <a:pt x="966" y="780"/>
                  </a:lnTo>
                  <a:lnTo>
                    <a:pt x="937" y="824"/>
                  </a:lnTo>
                  <a:lnTo>
                    <a:pt x="903" y="866"/>
                  </a:lnTo>
                  <a:lnTo>
                    <a:pt x="866" y="903"/>
                  </a:lnTo>
                  <a:lnTo>
                    <a:pt x="824" y="937"/>
                  </a:lnTo>
                  <a:lnTo>
                    <a:pt x="780" y="966"/>
                  </a:lnTo>
                  <a:lnTo>
                    <a:pt x="732" y="990"/>
                  </a:lnTo>
                  <a:lnTo>
                    <a:pt x="682" y="1011"/>
                  </a:lnTo>
                  <a:lnTo>
                    <a:pt x="630" y="1025"/>
                  </a:lnTo>
                  <a:lnTo>
                    <a:pt x="575" y="1034"/>
                  </a:lnTo>
                  <a:lnTo>
                    <a:pt x="518" y="1036"/>
                  </a:lnTo>
                  <a:lnTo>
                    <a:pt x="461" y="1034"/>
                  </a:lnTo>
                  <a:lnTo>
                    <a:pt x="406" y="1025"/>
                  </a:lnTo>
                  <a:lnTo>
                    <a:pt x="354" y="1011"/>
                  </a:lnTo>
                  <a:lnTo>
                    <a:pt x="304" y="990"/>
                  </a:lnTo>
                  <a:lnTo>
                    <a:pt x="256" y="966"/>
                  </a:lnTo>
                  <a:lnTo>
                    <a:pt x="212" y="937"/>
                  </a:lnTo>
                  <a:lnTo>
                    <a:pt x="170" y="903"/>
                  </a:lnTo>
                  <a:lnTo>
                    <a:pt x="133" y="866"/>
                  </a:lnTo>
                  <a:lnTo>
                    <a:pt x="99" y="824"/>
                  </a:lnTo>
                  <a:lnTo>
                    <a:pt x="70" y="780"/>
                  </a:lnTo>
                  <a:lnTo>
                    <a:pt x="46" y="732"/>
                  </a:lnTo>
                  <a:lnTo>
                    <a:pt x="25" y="682"/>
                  </a:lnTo>
                  <a:lnTo>
                    <a:pt x="11" y="630"/>
                  </a:lnTo>
                  <a:lnTo>
                    <a:pt x="2" y="575"/>
                  </a:lnTo>
                  <a:lnTo>
                    <a:pt x="0" y="518"/>
                  </a:lnTo>
                  <a:lnTo>
                    <a:pt x="2" y="461"/>
                  </a:lnTo>
                  <a:lnTo>
                    <a:pt x="11" y="406"/>
                  </a:lnTo>
                  <a:lnTo>
                    <a:pt x="25" y="354"/>
                  </a:lnTo>
                  <a:lnTo>
                    <a:pt x="46" y="304"/>
                  </a:lnTo>
                  <a:lnTo>
                    <a:pt x="70" y="256"/>
                  </a:lnTo>
                  <a:lnTo>
                    <a:pt x="99" y="212"/>
                  </a:lnTo>
                  <a:lnTo>
                    <a:pt x="133" y="170"/>
                  </a:lnTo>
                  <a:lnTo>
                    <a:pt x="170" y="133"/>
                  </a:lnTo>
                  <a:lnTo>
                    <a:pt x="212" y="99"/>
                  </a:lnTo>
                  <a:lnTo>
                    <a:pt x="256" y="70"/>
                  </a:lnTo>
                  <a:lnTo>
                    <a:pt x="304" y="46"/>
                  </a:lnTo>
                  <a:lnTo>
                    <a:pt x="354" y="25"/>
                  </a:lnTo>
                  <a:lnTo>
                    <a:pt x="406" y="11"/>
                  </a:lnTo>
                  <a:lnTo>
                    <a:pt x="461" y="2"/>
                  </a:lnTo>
                  <a:lnTo>
                    <a:pt x="5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8361516" y="2458669"/>
            <a:ext cx="123704" cy="124088"/>
            <a:chOff x="8159750" y="3749675"/>
            <a:chExt cx="511176" cy="512763"/>
          </a:xfrm>
          <a:solidFill>
            <a:schemeClr val="bg1"/>
          </a:solidFill>
        </p:grpSpPr>
        <p:sp>
          <p:nvSpPr>
            <p:cNvPr id="150" name="Freeform 301"/>
            <p:cNvSpPr>
              <a:spLocks noEditPoints="1"/>
            </p:cNvSpPr>
            <p:nvPr/>
          </p:nvSpPr>
          <p:spPr bwMode="auto">
            <a:xfrm>
              <a:off x="8159750" y="3749675"/>
              <a:ext cx="511175" cy="512763"/>
            </a:xfrm>
            <a:custGeom>
              <a:avLst/>
              <a:gdLst>
                <a:gd name="T0" fmla="*/ 279 w 3542"/>
                <a:gd name="T1" fmla="*/ 2635 h 3553"/>
                <a:gd name="T2" fmla="*/ 208 w 3542"/>
                <a:gd name="T3" fmla="*/ 2761 h 3553"/>
                <a:gd name="T4" fmla="*/ 259 w 3542"/>
                <a:gd name="T5" fmla="*/ 2899 h 3553"/>
                <a:gd name="T6" fmla="*/ 747 w 3542"/>
                <a:gd name="T7" fmla="*/ 3343 h 3553"/>
                <a:gd name="T8" fmla="*/ 877 w 3542"/>
                <a:gd name="T9" fmla="*/ 3312 h 3553"/>
                <a:gd name="T10" fmla="*/ 947 w 3542"/>
                <a:gd name="T11" fmla="*/ 3198 h 3553"/>
                <a:gd name="T12" fmla="*/ 916 w 3542"/>
                <a:gd name="T13" fmla="*/ 3067 h 3553"/>
                <a:gd name="T14" fmla="*/ 436 w 3542"/>
                <a:gd name="T15" fmla="*/ 2610 h 3553"/>
                <a:gd name="T16" fmla="*/ 1799 w 3542"/>
                <a:gd name="T17" fmla="*/ 2868 h 3553"/>
                <a:gd name="T18" fmla="*/ 1960 w 3542"/>
                <a:gd name="T19" fmla="*/ 2948 h 3553"/>
                <a:gd name="T20" fmla="*/ 2140 w 3542"/>
                <a:gd name="T21" fmla="*/ 2937 h 3553"/>
                <a:gd name="T22" fmla="*/ 2563 w 3542"/>
                <a:gd name="T23" fmla="*/ 2732 h 3553"/>
                <a:gd name="T24" fmla="*/ 2529 w 3542"/>
                <a:gd name="T25" fmla="*/ 2656 h 3553"/>
                <a:gd name="T26" fmla="*/ 1490 w 3542"/>
                <a:gd name="T27" fmla="*/ 2649 h 3553"/>
                <a:gd name="T28" fmla="*/ 1429 w 3542"/>
                <a:gd name="T29" fmla="*/ 764 h 3553"/>
                <a:gd name="T30" fmla="*/ 1487 w 3542"/>
                <a:gd name="T31" fmla="*/ 241 h 3553"/>
                <a:gd name="T32" fmla="*/ 1417 w 3542"/>
                <a:gd name="T33" fmla="*/ 355 h 3553"/>
                <a:gd name="T34" fmla="*/ 1447 w 3542"/>
                <a:gd name="T35" fmla="*/ 486 h 3553"/>
                <a:gd name="T36" fmla="*/ 3082 w 3542"/>
                <a:gd name="T37" fmla="*/ 2116 h 3553"/>
                <a:gd name="T38" fmla="*/ 3188 w 3542"/>
                <a:gd name="T39" fmla="*/ 2132 h 3553"/>
                <a:gd name="T40" fmla="*/ 3304 w 3542"/>
                <a:gd name="T41" fmla="*/ 2059 h 3553"/>
                <a:gd name="T42" fmla="*/ 3328 w 3542"/>
                <a:gd name="T43" fmla="*/ 1915 h 3553"/>
                <a:gd name="T44" fmla="*/ 1691 w 3542"/>
                <a:gd name="T45" fmla="*/ 241 h 3553"/>
                <a:gd name="T46" fmla="*/ 1589 w 3542"/>
                <a:gd name="T47" fmla="*/ 0 h 3553"/>
                <a:gd name="T48" fmla="*/ 1791 w 3542"/>
                <a:gd name="T49" fmla="*/ 58 h 3553"/>
                <a:gd name="T50" fmla="*/ 3485 w 3542"/>
                <a:gd name="T51" fmla="*/ 1758 h 3553"/>
                <a:gd name="T52" fmla="*/ 3542 w 3542"/>
                <a:gd name="T53" fmla="*/ 1960 h 3553"/>
                <a:gd name="T54" fmla="*/ 3485 w 3542"/>
                <a:gd name="T55" fmla="*/ 2161 h 3553"/>
                <a:gd name="T56" fmla="*/ 3325 w 3542"/>
                <a:gd name="T57" fmla="*/ 2305 h 3553"/>
                <a:gd name="T58" fmla="*/ 3160 w 3542"/>
                <a:gd name="T59" fmla="*/ 2343 h 3553"/>
                <a:gd name="T60" fmla="*/ 2946 w 3542"/>
                <a:gd name="T61" fmla="*/ 2276 h 3553"/>
                <a:gd name="T62" fmla="*/ 2750 w 3542"/>
                <a:gd name="T63" fmla="*/ 2616 h 3553"/>
                <a:gd name="T64" fmla="*/ 2756 w 3542"/>
                <a:gd name="T65" fmla="*/ 2811 h 3553"/>
                <a:gd name="T66" fmla="*/ 2621 w 3542"/>
                <a:gd name="T67" fmla="*/ 2962 h 3553"/>
                <a:gd name="T68" fmla="*/ 2083 w 3542"/>
                <a:gd name="T69" fmla="*/ 3161 h 3553"/>
                <a:gd name="T70" fmla="*/ 1848 w 3542"/>
                <a:gd name="T71" fmla="*/ 3133 h 3553"/>
                <a:gd name="T72" fmla="*/ 1652 w 3542"/>
                <a:gd name="T73" fmla="*/ 3015 h 3553"/>
                <a:gd name="T74" fmla="*/ 1154 w 3542"/>
                <a:gd name="T75" fmla="*/ 3132 h 3553"/>
                <a:gd name="T76" fmla="*/ 1118 w 3542"/>
                <a:gd name="T77" fmla="*/ 3337 h 3553"/>
                <a:gd name="T78" fmla="*/ 977 w 3542"/>
                <a:gd name="T79" fmla="*/ 3495 h 3553"/>
                <a:gd name="T80" fmla="*/ 775 w 3542"/>
                <a:gd name="T81" fmla="*/ 3553 h 3553"/>
                <a:gd name="T82" fmla="*/ 572 w 3542"/>
                <a:gd name="T83" fmla="*/ 3495 h 3553"/>
                <a:gd name="T84" fmla="*/ 57 w 3542"/>
                <a:gd name="T85" fmla="*/ 2978 h 3553"/>
                <a:gd name="T86" fmla="*/ 0 w 3542"/>
                <a:gd name="T87" fmla="*/ 2776 h 3553"/>
                <a:gd name="T88" fmla="*/ 57 w 3542"/>
                <a:gd name="T89" fmla="*/ 2574 h 3553"/>
                <a:gd name="T90" fmla="*/ 216 w 3542"/>
                <a:gd name="T91" fmla="*/ 2431 h 3553"/>
                <a:gd name="T92" fmla="*/ 420 w 3542"/>
                <a:gd name="T93" fmla="*/ 2396 h 3553"/>
                <a:gd name="T94" fmla="*/ 1249 w 3542"/>
                <a:gd name="T95" fmla="*/ 559 h 3553"/>
                <a:gd name="T96" fmla="*/ 1209 w 3542"/>
                <a:gd name="T97" fmla="*/ 339 h 3553"/>
                <a:gd name="T98" fmla="*/ 1289 w 3542"/>
                <a:gd name="T99" fmla="*/ 144 h 3553"/>
                <a:gd name="T100" fmla="*/ 1462 w 3542"/>
                <a:gd name="T101" fmla="*/ 22 h 3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42" h="3553">
                  <a:moveTo>
                    <a:pt x="381" y="2601"/>
                  </a:moveTo>
                  <a:lnTo>
                    <a:pt x="354" y="2603"/>
                  </a:lnTo>
                  <a:lnTo>
                    <a:pt x="327" y="2610"/>
                  </a:lnTo>
                  <a:lnTo>
                    <a:pt x="303" y="2621"/>
                  </a:lnTo>
                  <a:lnTo>
                    <a:pt x="279" y="2635"/>
                  </a:lnTo>
                  <a:lnTo>
                    <a:pt x="259" y="2653"/>
                  </a:lnTo>
                  <a:lnTo>
                    <a:pt x="238" y="2677"/>
                  </a:lnTo>
                  <a:lnTo>
                    <a:pt x="223" y="2704"/>
                  </a:lnTo>
                  <a:lnTo>
                    <a:pt x="214" y="2732"/>
                  </a:lnTo>
                  <a:lnTo>
                    <a:pt x="208" y="2761"/>
                  </a:lnTo>
                  <a:lnTo>
                    <a:pt x="208" y="2791"/>
                  </a:lnTo>
                  <a:lnTo>
                    <a:pt x="214" y="2821"/>
                  </a:lnTo>
                  <a:lnTo>
                    <a:pt x="223" y="2849"/>
                  </a:lnTo>
                  <a:lnTo>
                    <a:pt x="238" y="2876"/>
                  </a:lnTo>
                  <a:lnTo>
                    <a:pt x="259" y="2899"/>
                  </a:lnTo>
                  <a:lnTo>
                    <a:pt x="652" y="3294"/>
                  </a:lnTo>
                  <a:lnTo>
                    <a:pt x="672" y="3312"/>
                  </a:lnTo>
                  <a:lnTo>
                    <a:pt x="696" y="3326"/>
                  </a:lnTo>
                  <a:lnTo>
                    <a:pt x="720" y="3337"/>
                  </a:lnTo>
                  <a:lnTo>
                    <a:pt x="747" y="3343"/>
                  </a:lnTo>
                  <a:lnTo>
                    <a:pt x="775" y="3345"/>
                  </a:lnTo>
                  <a:lnTo>
                    <a:pt x="802" y="3343"/>
                  </a:lnTo>
                  <a:lnTo>
                    <a:pt x="829" y="3337"/>
                  </a:lnTo>
                  <a:lnTo>
                    <a:pt x="853" y="3326"/>
                  </a:lnTo>
                  <a:lnTo>
                    <a:pt x="877" y="3312"/>
                  </a:lnTo>
                  <a:lnTo>
                    <a:pt x="897" y="3294"/>
                  </a:lnTo>
                  <a:lnTo>
                    <a:pt x="916" y="3273"/>
                  </a:lnTo>
                  <a:lnTo>
                    <a:pt x="930" y="3249"/>
                  </a:lnTo>
                  <a:lnTo>
                    <a:pt x="940" y="3225"/>
                  </a:lnTo>
                  <a:lnTo>
                    <a:pt x="947" y="3198"/>
                  </a:lnTo>
                  <a:lnTo>
                    <a:pt x="949" y="3170"/>
                  </a:lnTo>
                  <a:lnTo>
                    <a:pt x="947" y="3143"/>
                  </a:lnTo>
                  <a:lnTo>
                    <a:pt x="940" y="3116"/>
                  </a:lnTo>
                  <a:lnTo>
                    <a:pt x="930" y="3091"/>
                  </a:lnTo>
                  <a:lnTo>
                    <a:pt x="916" y="3067"/>
                  </a:lnTo>
                  <a:lnTo>
                    <a:pt x="897" y="3047"/>
                  </a:lnTo>
                  <a:lnTo>
                    <a:pt x="504" y="2653"/>
                  </a:lnTo>
                  <a:lnTo>
                    <a:pt x="484" y="2635"/>
                  </a:lnTo>
                  <a:lnTo>
                    <a:pt x="460" y="2621"/>
                  </a:lnTo>
                  <a:lnTo>
                    <a:pt x="436" y="2610"/>
                  </a:lnTo>
                  <a:lnTo>
                    <a:pt x="409" y="2603"/>
                  </a:lnTo>
                  <a:lnTo>
                    <a:pt x="381" y="2601"/>
                  </a:lnTo>
                  <a:close/>
                  <a:moveTo>
                    <a:pt x="2381" y="2508"/>
                  </a:moveTo>
                  <a:lnTo>
                    <a:pt x="1713" y="2782"/>
                  </a:lnTo>
                  <a:lnTo>
                    <a:pt x="1799" y="2868"/>
                  </a:lnTo>
                  <a:lnTo>
                    <a:pt x="1825" y="2890"/>
                  </a:lnTo>
                  <a:lnTo>
                    <a:pt x="1855" y="2909"/>
                  </a:lnTo>
                  <a:lnTo>
                    <a:pt x="1888" y="2925"/>
                  </a:lnTo>
                  <a:lnTo>
                    <a:pt x="1923" y="2938"/>
                  </a:lnTo>
                  <a:lnTo>
                    <a:pt x="1960" y="2948"/>
                  </a:lnTo>
                  <a:lnTo>
                    <a:pt x="1997" y="2953"/>
                  </a:lnTo>
                  <a:lnTo>
                    <a:pt x="2036" y="2955"/>
                  </a:lnTo>
                  <a:lnTo>
                    <a:pt x="2073" y="2953"/>
                  </a:lnTo>
                  <a:lnTo>
                    <a:pt x="2107" y="2947"/>
                  </a:lnTo>
                  <a:lnTo>
                    <a:pt x="2140" y="2937"/>
                  </a:lnTo>
                  <a:lnTo>
                    <a:pt x="2502" y="2789"/>
                  </a:lnTo>
                  <a:lnTo>
                    <a:pt x="2526" y="2777"/>
                  </a:lnTo>
                  <a:lnTo>
                    <a:pt x="2544" y="2763"/>
                  </a:lnTo>
                  <a:lnTo>
                    <a:pt x="2557" y="2748"/>
                  </a:lnTo>
                  <a:lnTo>
                    <a:pt x="2563" y="2732"/>
                  </a:lnTo>
                  <a:lnTo>
                    <a:pt x="2564" y="2719"/>
                  </a:lnTo>
                  <a:lnTo>
                    <a:pt x="2561" y="2704"/>
                  </a:lnTo>
                  <a:lnTo>
                    <a:pt x="2553" y="2688"/>
                  </a:lnTo>
                  <a:lnTo>
                    <a:pt x="2543" y="2672"/>
                  </a:lnTo>
                  <a:lnTo>
                    <a:pt x="2529" y="2656"/>
                  </a:lnTo>
                  <a:lnTo>
                    <a:pt x="2381" y="2508"/>
                  </a:lnTo>
                  <a:close/>
                  <a:moveTo>
                    <a:pt x="1429" y="764"/>
                  </a:moveTo>
                  <a:lnTo>
                    <a:pt x="700" y="2554"/>
                  </a:lnTo>
                  <a:lnTo>
                    <a:pt x="995" y="2851"/>
                  </a:lnTo>
                  <a:lnTo>
                    <a:pt x="1490" y="2649"/>
                  </a:lnTo>
                  <a:lnTo>
                    <a:pt x="1491" y="2648"/>
                  </a:lnTo>
                  <a:lnTo>
                    <a:pt x="2366" y="2289"/>
                  </a:lnTo>
                  <a:lnTo>
                    <a:pt x="2367" y="2289"/>
                  </a:lnTo>
                  <a:lnTo>
                    <a:pt x="2780" y="2120"/>
                  </a:lnTo>
                  <a:lnTo>
                    <a:pt x="1429" y="764"/>
                  </a:lnTo>
                  <a:close/>
                  <a:moveTo>
                    <a:pt x="1589" y="208"/>
                  </a:moveTo>
                  <a:lnTo>
                    <a:pt x="1561" y="210"/>
                  </a:lnTo>
                  <a:lnTo>
                    <a:pt x="1535" y="216"/>
                  </a:lnTo>
                  <a:lnTo>
                    <a:pt x="1509" y="227"/>
                  </a:lnTo>
                  <a:lnTo>
                    <a:pt x="1487" y="241"/>
                  </a:lnTo>
                  <a:lnTo>
                    <a:pt x="1465" y="259"/>
                  </a:lnTo>
                  <a:lnTo>
                    <a:pt x="1447" y="280"/>
                  </a:lnTo>
                  <a:lnTo>
                    <a:pt x="1433" y="304"/>
                  </a:lnTo>
                  <a:lnTo>
                    <a:pt x="1422" y="328"/>
                  </a:lnTo>
                  <a:lnTo>
                    <a:pt x="1417" y="355"/>
                  </a:lnTo>
                  <a:lnTo>
                    <a:pt x="1415" y="383"/>
                  </a:lnTo>
                  <a:lnTo>
                    <a:pt x="1417" y="410"/>
                  </a:lnTo>
                  <a:lnTo>
                    <a:pt x="1422" y="437"/>
                  </a:lnTo>
                  <a:lnTo>
                    <a:pt x="1433" y="462"/>
                  </a:lnTo>
                  <a:lnTo>
                    <a:pt x="1447" y="486"/>
                  </a:lnTo>
                  <a:lnTo>
                    <a:pt x="1465" y="506"/>
                  </a:lnTo>
                  <a:lnTo>
                    <a:pt x="1465" y="506"/>
                  </a:lnTo>
                  <a:lnTo>
                    <a:pt x="3038" y="2083"/>
                  </a:lnTo>
                  <a:lnTo>
                    <a:pt x="3058" y="2101"/>
                  </a:lnTo>
                  <a:lnTo>
                    <a:pt x="3082" y="2116"/>
                  </a:lnTo>
                  <a:lnTo>
                    <a:pt x="3106" y="2125"/>
                  </a:lnTo>
                  <a:lnTo>
                    <a:pt x="3133" y="2132"/>
                  </a:lnTo>
                  <a:lnTo>
                    <a:pt x="3160" y="2134"/>
                  </a:lnTo>
                  <a:lnTo>
                    <a:pt x="3160" y="2134"/>
                  </a:lnTo>
                  <a:lnTo>
                    <a:pt x="3188" y="2132"/>
                  </a:lnTo>
                  <a:lnTo>
                    <a:pt x="3215" y="2125"/>
                  </a:lnTo>
                  <a:lnTo>
                    <a:pt x="3239" y="2116"/>
                  </a:lnTo>
                  <a:lnTo>
                    <a:pt x="3262" y="2101"/>
                  </a:lnTo>
                  <a:lnTo>
                    <a:pt x="3283" y="2083"/>
                  </a:lnTo>
                  <a:lnTo>
                    <a:pt x="3304" y="2059"/>
                  </a:lnTo>
                  <a:lnTo>
                    <a:pt x="3319" y="2033"/>
                  </a:lnTo>
                  <a:lnTo>
                    <a:pt x="3328" y="2004"/>
                  </a:lnTo>
                  <a:lnTo>
                    <a:pt x="3334" y="1975"/>
                  </a:lnTo>
                  <a:lnTo>
                    <a:pt x="3334" y="1944"/>
                  </a:lnTo>
                  <a:lnTo>
                    <a:pt x="3328" y="1915"/>
                  </a:lnTo>
                  <a:lnTo>
                    <a:pt x="3319" y="1887"/>
                  </a:lnTo>
                  <a:lnTo>
                    <a:pt x="3304" y="1860"/>
                  </a:lnTo>
                  <a:lnTo>
                    <a:pt x="3283" y="1836"/>
                  </a:lnTo>
                  <a:lnTo>
                    <a:pt x="1711" y="259"/>
                  </a:lnTo>
                  <a:lnTo>
                    <a:pt x="1691" y="241"/>
                  </a:lnTo>
                  <a:lnTo>
                    <a:pt x="1667" y="227"/>
                  </a:lnTo>
                  <a:lnTo>
                    <a:pt x="1642" y="216"/>
                  </a:lnTo>
                  <a:lnTo>
                    <a:pt x="1615" y="210"/>
                  </a:lnTo>
                  <a:lnTo>
                    <a:pt x="1589" y="208"/>
                  </a:lnTo>
                  <a:close/>
                  <a:moveTo>
                    <a:pt x="1589" y="0"/>
                  </a:moveTo>
                  <a:lnTo>
                    <a:pt x="1631" y="2"/>
                  </a:lnTo>
                  <a:lnTo>
                    <a:pt x="1673" y="10"/>
                  </a:lnTo>
                  <a:lnTo>
                    <a:pt x="1714" y="22"/>
                  </a:lnTo>
                  <a:lnTo>
                    <a:pt x="1754" y="38"/>
                  </a:lnTo>
                  <a:lnTo>
                    <a:pt x="1791" y="58"/>
                  </a:lnTo>
                  <a:lnTo>
                    <a:pt x="1826" y="83"/>
                  </a:lnTo>
                  <a:lnTo>
                    <a:pt x="1858" y="112"/>
                  </a:lnTo>
                  <a:lnTo>
                    <a:pt x="3430" y="1689"/>
                  </a:lnTo>
                  <a:lnTo>
                    <a:pt x="3459" y="1723"/>
                  </a:lnTo>
                  <a:lnTo>
                    <a:pt x="3485" y="1758"/>
                  </a:lnTo>
                  <a:lnTo>
                    <a:pt x="3506" y="1796"/>
                  </a:lnTo>
                  <a:lnTo>
                    <a:pt x="3522" y="1836"/>
                  </a:lnTo>
                  <a:lnTo>
                    <a:pt x="3532" y="1877"/>
                  </a:lnTo>
                  <a:lnTo>
                    <a:pt x="3540" y="1918"/>
                  </a:lnTo>
                  <a:lnTo>
                    <a:pt x="3542" y="1960"/>
                  </a:lnTo>
                  <a:lnTo>
                    <a:pt x="3540" y="2002"/>
                  </a:lnTo>
                  <a:lnTo>
                    <a:pt x="3532" y="2044"/>
                  </a:lnTo>
                  <a:lnTo>
                    <a:pt x="3522" y="2083"/>
                  </a:lnTo>
                  <a:lnTo>
                    <a:pt x="3506" y="2123"/>
                  </a:lnTo>
                  <a:lnTo>
                    <a:pt x="3485" y="2161"/>
                  </a:lnTo>
                  <a:lnTo>
                    <a:pt x="3459" y="2197"/>
                  </a:lnTo>
                  <a:lnTo>
                    <a:pt x="3430" y="2230"/>
                  </a:lnTo>
                  <a:lnTo>
                    <a:pt x="3398" y="2259"/>
                  </a:lnTo>
                  <a:lnTo>
                    <a:pt x="3363" y="2284"/>
                  </a:lnTo>
                  <a:lnTo>
                    <a:pt x="3325" y="2305"/>
                  </a:lnTo>
                  <a:lnTo>
                    <a:pt x="3287" y="2321"/>
                  </a:lnTo>
                  <a:lnTo>
                    <a:pt x="3246" y="2333"/>
                  </a:lnTo>
                  <a:lnTo>
                    <a:pt x="3204" y="2340"/>
                  </a:lnTo>
                  <a:lnTo>
                    <a:pt x="3160" y="2343"/>
                  </a:lnTo>
                  <a:lnTo>
                    <a:pt x="3160" y="2343"/>
                  </a:lnTo>
                  <a:lnTo>
                    <a:pt x="3114" y="2340"/>
                  </a:lnTo>
                  <a:lnTo>
                    <a:pt x="3070" y="2332"/>
                  </a:lnTo>
                  <a:lnTo>
                    <a:pt x="3026" y="2318"/>
                  </a:lnTo>
                  <a:lnTo>
                    <a:pt x="2985" y="2300"/>
                  </a:lnTo>
                  <a:lnTo>
                    <a:pt x="2946" y="2276"/>
                  </a:lnTo>
                  <a:lnTo>
                    <a:pt x="2590" y="2423"/>
                  </a:lnTo>
                  <a:lnTo>
                    <a:pt x="2676" y="2509"/>
                  </a:lnTo>
                  <a:lnTo>
                    <a:pt x="2706" y="2543"/>
                  </a:lnTo>
                  <a:lnTo>
                    <a:pt x="2731" y="2579"/>
                  </a:lnTo>
                  <a:lnTo>
                    <a:pt x="2750" y="2616"/>
                  </a:lnTo>
                  <a:lnTo>
                    <a:pt x="2763" y="2655"/>
                  </a:lnTo>
                  <a:lnTo>
                    <a:pt x="2770" y="2694"/>
                  </a:lnTo>
                  <a:lnTo>
                    <a:pt x="2771" y="2734"/>
                  </a:lnTo>
                  <a:lnTo>
                    <a:pt x="2767" y="2773"/>
                  </a:lnTo>
                  <a:lnTo>
                    <a:pt x="2756" y="2811"/>
                  </a:lnTo>
                  <a:lnTo>
                    <a:pt x="2739" y="2847"/>
                  </a:lnTo>
                  <a:lnTo>
                    <a:pt x="2718" y="2880"/>
                  </a:lnTo>
                  <a:lnTo>
                    <a:pt x="2690" y="2911"/>
                  </a:lnTo>
                  <a:lnTo>
                    <a:pt x="2659" y="2938"/>
                  </a:lnTo>
                  <a:lnTo>
                    <a:pt x="2621" y="2962"/>
                  </a:lnTo>
                  <a:lnTo>
                    <a:pt x="2580" y="2981"/>
                  </a:lnTo>
                  <a:lnTo>
                    <a:pt x="2219" y="3130"/>
                  </a:lnTo>
                  <a:lnTo>
                    <a:pt x="2176" y="3145"/>
                  </a:lnTo>
                  <a:lnTo>
                    <a:pt x="2129" y="3156"/>
                  </a:lnTo>
                  <a:lnTo>
                    <a:pt x="2083" y="3161"/>
                  </a:lnTo>
                  <a:lnTo>
                    <a:pt x="2035" y="3163"/>
                  </a:lnTo>
                  <a:lnTo>
                    <a:pt x="1988" y="3161"/>
                  </a:lnTo>
                  <a:lnTo>
                    <a:pt x="1941" y="3156"/>
                  </a:lnTo>
                  <a:lnTo>
                    <a:pt x="1894" y="3146"/>
                  </a:lnTo>
                  <a:lnTo>
                    <a:pt x="1848" y="3133"/>
                  </a:lnTo>
                  <a:lnTo>
                    <a:pt x="1804" y="3116"/>
                  </a:lnTo>
                  <a:lnTo>
                    <a:pt x="1762" y="3095"/>
                  </a:lnTo>
                  <a:lnTo>
                    <a:pt x="1723" y="3072"/>
                  </a:lnTo>
                  <a:lnTo>
                    <a:pt x="1685" y="3045"/>
                  </a:lnTo>
                  <a:lnTo>
                    <a:pt x="1652" y="3015"/>
                  </a:lnTo>
                  <a:lnTo>
                    <a:pt x="1505" y="2867"/>
                  </a:lnTo>
                  <a:lnTo>
                    <a:pt x="1126" y="3022"/>
                  </a:lnTo>
                  <a:lnTo>
                    <a:pt x="1139" y="3058"/>
                  </a:lnTo>
                  <a:lnTo>
                    <a:pt x="1148" y="3094"/>
                  </a:lnTo>
                  <a:lnTo>
                    <a:pt x="1154" y="3132"/>
                  </a:lnTo>
                  <a:lnTo>
                    <a:pt x="1156" y="3170"/>
                  </a:lnTo>
                  <a:lnTo>
                    <a:pt x="1154" y="3214"/>
                  </a:lnTo>
                  <a:lnTo>
                    <a:pt x="1146" y="3256"/>
                  </a:lnTo>
                  <a:lnTo>
                    <a:pt x="1135" y="3297"/>
                  </a:lnTo>
                  <a:lnTo>
                    <a:pt x="1118" y="3337"/>
                  </a:lnTo>
                  <a:lnTo>
                    <a:pt x="1098" y="3373"/>
                  </a:lnTo>
                  <a:lnTo>
                    <a:pt x="1073" y="3409"/>
                  </a:lnTo>
                  <a:lnTo>
                    <a:pt x="1044" y="3441"/>
                  </a:lnTo>
                  <a:lnTo>
                    <a:pt x="1012" y="3470"/>
                  </a:lnTo>
                  <a:lnTo>
                    <a:pt x="977" y="3495"/>
                  </a:lnTo>
                  <a:lnTo>
                    <a:pt x="940" y="3515"/>
                  </a:lnTo>
                  <a:lnTo>
                    <a:pt x="901" y="3531"/>
                  </a:lnTo>
                  <a:lnTo>
                    <a:pt x="860" y="3543"/>
                  </a:lnTo>
                  <a:lnTo>
                    <a:pt x="818" y="3551"/>
                  </a:lnTo>
                  <a:lnTo>
                    <a:pt x="775" y="3553"/>
                  </a:lnTo>
                  <a:lnTo>
                    <a:pt x="731" y="3551"/>
                  </a:lnTo>
                  <a:lnTo>
                    <a:pt x="689" y="3543"/>
                  </a:lnTo>
                  <a:lnTo>
                    <a:pt x="648" y="3531"/>
                  </a:lnTo>
                  <a:lnTo>
                    <a:pt x="609" y="3515"/>
                  </a:lnTo>
                  <a:lnTo>
                    <a:pt x="572" y="3495"/>
                  </a:lnTo>
                  <a:lnTo>
                    <a:pt x="537" y="3470"/>
                  </a:lnTo>
                  <a:lnTo>
                    <a:pt x="504" y="3441"/>
                  </a:lnTo>
                  <a:lnTo>
                    <a:pt x="112" y="3047"/>
                  </a:lnTo>
                  <a:lnTo>
                    <a:pt x="82" y="3014"/>
                  </a:lnTo>
                  <a:lnTo>
                    <a:pt x="57" y="2978"/>
                  </a:lnTo>
                  <a:lnTo>
                    <a:pt x="36" y="2939"/>
                  </a:lnTo>
                  <a:lnTo>
                    <a:pt x="20" y="2901"/>
                  </a:lnTo>
                  <a:lnTo>
                    <a:pt x="9" y="2860"/>
                  </a:lnTo>
                  <a:lnTo>
                    <a:pt x="2" y="2818"/>
                  </a:lnTo>
                  <a:lnTo>
                    <a:pt x="0" y="2776"/>
                  </a:lnTo>
                  <a:lnTo>
                    <a:pt x="2" y="2734"/>
                  </a:lnTo>
                  <a:lnTo>
                    <a:pt x="9" y="2693"/>
                  </a:lnTo>
                  <a:lnTo>
                    <a:pt x="20" y="2652"/>
                  </a:lnTo>
                  <a:lnTo>
                    <a:pt x="36" y="2612"/>
                  </a:lnTo>
                  <a:lnTo>
                    <a:pt x="57" y="2574"/>
                  </a:lnTo>
                  <a:lnTo>
                    <a:pt x="82" y="2539"/>
                  </a:lnTo>
                  <a:lnTo>
                    <a:pt x="112" y="2505"/>
                  </a:lnTo>
                  <a:lnTo>
                    <a:pt x="144" y="2476"/>
                  </a:lnTo>
                  <a:lnTo>
                    <a:pt x="179" y="2452"/>
                  </a:lnTo>
                  <a:lnTo>
                    <a:pt x="216" y="2431"/>
                  </a:lnTo>
                  <a:lnTo>
                    <a:pt x="255" y="2415"/>
                  </a:lnTo>
                  <a:lnTo>
                    <a:pt x="296" y="2403"/>
                  </a:lnTo>
                  <a:lnTo>
                    <a:pt x="338" y="2396"/>
                  </a:lnTo>
                  <a:lnTo>
                    <a:pt x="381" y="2393"/>
                  </a:lnTo>
                  <a:lnTo>
                    <a:pt x="420" y="2396"/>
                  </a:lnTo>
                  <a:lnTo>
                    <a:pt x="457" y="2401"/>
                  </a:lnTo>
                  <a:lnTo>
                    <a:pt x="494" y="2410"/>
                  </a:lnTo>
                  <a:lnTo>
                    <a:pt x="529" y="2423"/>
                  </a:lnTo>
                  <a:lnTo>
                    <a:pt x="1273" y="598"/>
                  </a:lnTo>
                  <a:lnTo>
                    <a:pt x="1249" y="559"/>
                  </a:lnTo>
                  <a:lnTo>
                    <a:pt x="1231" y="517"/>
                  </a:lnTo>
                  <a:lnTo>
                    <a:pt x="1217" y="474"/>
                  </a:lnTo>
                  <a:lnTo>
                    <a:pt x="1210" y="429"/>
                  </a:lnTo>
                  <a:lnTo>
                    <a:pt x="1206" y="383"/>
                  </a:lnTo>
                  <a:lnTo>
                    <a:pt x="1209" y="339"/>
                  </a:lnTo>
                  <a:lnTo>
                    <a:pt x="1216" y="297"/>
                  </a:lnTo>
                  <a:lnTo>
                    <a:pt x="1228" y="256"/>
                  </a:lnTo>
                  <a:lnTo>
                    <a:pt x="1244" y="216"/>
                  </a:lnTo>
                  <a:lnTo>
                    <a:pt x="1264" y="180"/>
                  </a:lnTo>
                  <a:lnTo>
                    <a:pt x="1289" y="144"/>
                  </a:lnTo>
                  <a:lnTo>
                    <a:pt x="1318" y="112"/>
                  </a:lnTo>
                  <a:lnTo>
                    <a:pt x="1350" y="83"/>
                  </a:lnTo>
                  <a:lnTo>
                    <a:pt x="1386" y="58"/>
                  </a:lnTo>
                  <a:lnTo>
                    <a:pt x="1423" y="38"/>
                  </a:lnTo>
                  <a:lnTo>
                    <a:pt x="1462" y="22"/>
                  </a:lnTo>
                  <a:lnTo>
                    <a:pt x="1503" y="10"/>
                  </a:lnTo>
                  <a:lnTo>
                    <a:pt x="1545" y="2"/>
                  </a:lnTo>
                  <a:lnTo>
                    <a:pt x="15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1" name="Freeform 302"/>
            <p:cNvSpPr>
              <a:spLocks/>
            </p:cNvSpPr>
            <p:nvPr/>
          </p:nvSpPr>
          <p:spPr bwMode="auto">
            <a:xfrm>
              <a:off x="8572500" y="3749675"/>
              <a:ext cx="98425" cy="98425"/>
            </a:xfrm>
            <a:custGeom>
              <a:avLst/>
              <a:gdLst>
                <a:gd name="T0" fmla="*/ 590 w 681"/>
                <a:gd name="T1" fmla="*/ 0 h 683"/>
                <a:gd name="T2" fmla="*/ 611 w 681"/>
                <a:gd name="T3" fmla="*/ 4 h 683"/>
                <a:gd name="T4" fmla="*/ 633 w 681"/>
                <a:gd name="T5" fmla="*/ 14 h 683"/>
                <a:gd name="T6" fmla="*/ 651 w 681"/>
                <a:gd name="T7" fmla="*/ 29 h 683"/>
                <a:gd name="T8" fmla="*/ 666 w 681"/>
                <a:gd name="T9" fmla="*/ 49 h 683"/>
                <a:gd name="T10" fmla="*/ 677 w 681"/>
                <a:gd name="T11" fmla="*/ 69 h 683"/>
                <a:gd name="T12" fmla="*/ 681 w 681"/>
                <a:gd name="T13" fmla="*/ 92 h 683"/>
                <a:gd name="T14" fmla="*/ 681 w 681"/>
                <a:gd name="T15" fmla="*/ 114 h 683"/>
                <a:gd name="T16" fmla="*/ 677 w 681"/>
                <a:gd name="T17" fmla="*/ 137 h 683"/>
                <a:gd name="T18" fmla="*/ 666 w 681"/>
                <a:gd name="T19" fmla="*/ 158 h 683"/>
                <a:gd name="T20" fmla="*/ 651 w 681"/>
                <a:gd name="T21" fmla="*/ 177 h 683"/>
                <a:gd name="T22" fmla="*/ 178 w 681"/>
                <a:gd name="T23" fmla="*/ 653 h 683"/>
                <a:gd name="T24" fmla="*/ 160 w 681"/>
                <a:gd name="T25" fmla="*/ 665 h 683"/>
                <a:gd name="T26" fmla="*/ 143 w 681"/>
                <a:gd name="T27" fmla="*/ 675 h 683"/>
                <a:gd name="T28" fmla="*/ 124 w 681"/>
                <a:gd name="T29" fmla="*/ 682 h 683"/>
                <a:gd name="T30" fmla="*/ 103 w 681"/>
                <a:gd name="T31" fmla="*/ 683 h 683"/>
                <a:gd name="T32" fmla="*/ 84 w 681"/>
                <a:gd name="T33" fmla="*/ 682 h 683"/>
                <a:gd name="T34" fmla="*/ 65 w 681"/>
                <a:gd name="T35" fmla="*/ 675 h 683"/>
                <a:gd name="T36" fmla="*/ 47 w 681"/>
                <a:gd name="T37" fmla="*/ 665 h 683"/>
                <a:gd name="T38" fmla="*/ 30 w 681"/>
                <a:gd name="T39" fmla="*/ 653 h 683"/>
                <a:gd name="T40" fmla="*/ 15 w 681"/>
                <a:gd name="T41" fmla="*/ 634 h 683"/>
                <a:gd name="T42" fmla="*/ 6 w 681"/>
                <a:gd name="T43" fmla="*/ 613 h 683"/>
                <a:gd name="T44" fmla="*/ 0 w 681"/>
                <a:gd name="T45" fmla="*/ 590 h 683"/>
                <a:gd name="T46" fmla="*/ 0 w 681"/>
                <a:gd name="T47" fmla="*/ 567 h 683"/>
                <a:gd name="T48" fmla="*/ 6 w 681"/>
                <a:gd name="T49" fmla="*/ 545 h 683"/>
                <a:gd name="T50" fmla="*/ 15 w 681"/>
                <a:gd name="T51" fmla="*/ 524 h 683"/>
                <a:gd name="T52" fmla="*/ 30 w 681"/>
                <a:gd name="T53" fmla="*/ 505 h 683"/>
                <a:gd name="T54" fmla="*/ 505 w 681"/>
                <a:gd name="T55" fmla="*/ 29 h 683"/>
                <a:gd name="T56" fmla="*/ 523 w 681"/>
                <a:gd name="T57" fmla="*/ 14 h 683"/>
                <a:gd name="T58" fmla="*/ 545 w 681"/>
                <a:gd name="T59" fmla="*/ 4 h 683"/>
                <a:gd name="T60" fmla="*/ 567 w 681"/>
                <a:gd name="T61" fmla="*/ 0 h 683"/>
                <a:gd name="T62" fmla="*/ 590 w 681"/>
                <a:gd name="T63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683">
                  <a:moveTo>
                    <a:pt x="590" y="0"/>
                  </a:moveTo>
                  <a:lnTo>
                    <a:pt x="611" y="4"/>
                  </a:lnTo>
                  <a:lnTo>
                    <a:pt x="633" y="14"/>
                  </a:lnTo>
                  <a:lnTo>
                    <a:pt x="651" y="29"/>
                  </a:lnTo>
                  <a:lnTo>
                    <a:pt x="666" y="49"/>
                  </a:lnTo>
                  <a:lnTo>
                    <a:pt x="677" y="69"/>
                  </a:lnTo>
                  <a:lnTo>
                    <a:pt x="681" y="92"/>
                  </a:lnTo>
                  <a:lnTo>
                    <a:pt x="681" y="114"/>
                  </a:lnTo>
                  <a:lnTo>
                    <a:pt x="677" y="137"/>
                  </a:lnTo>
                  <a:lnTo>
                    <a:pt x="666" y="158"/>
                  </a:lnTo>
                  <a:lnTo>
                    <a:pt x="651" y="177"/>
                  </a:lnTo>
                  <a:lnTo>
                    <a:pt x="178" y="653"/>
                  </a:lnTo>
                  <a:lnTo>
                    <a:pt x="160" y="665"/>
                  </a:lnTo>
                  <a:lnTo>
                    <a:pt x="143" y="675"/>
                  </a:lnTo>
                  <a:lnTo>
                    <a:pt x="124" y="682"/>
                  </a:lnTo>
                  <a:lnTo>
                    <a:pt x="103" y="683"/>
                  </a:lnTo>
                  <a:lnTo>
                    <a:pt x="84" y="682"/>
                  </a:lnTo>
                  <a:lnTo>
                    <a:pt x="65" y="675"/>
                  </a:lnTo>
                  <a:lnTo>
                    <a:pt x="47" y="665"/>
                  </a:lnTo>
                  <a:lnTo>
                    <a:pt x="30" y="653"/>
                  </a:lnTo>
                  <a:lnTo>
                    <a:pt x="15" y="634"/>
                  </a:lnTo>
                  <a:lnTo>
                    <a:pt x="6" y="613"/>
                  </a:lnTo>
                  <a:lnTo>
                    <a:pt x="0" y="590"/>
                  </a:lnTo>
                  <a:lnTo>
                    <a:pt x="0" y="567"/>
                  </a:lnTo>
                  <a:lnTo>
                    <a:pt x="6" y="545"/>
                  </a:lnTo>
                  <a:lnTo>
                    <a:pt x="15" y="524"/>
                  </a:lnTo>
                  <a:lnTo>
                    <a:pt x="30" y="505"/>
                  </a:lnTo>
                  <a:lnTo>
                    <a:pt x="505" y="29"/>
                  </a:lnTo>
                  <a:lnTo>
                    <a:pt x="523" y="14"/>
                  </a:lnTo>
                  <a:lnTo>
                    <a:pt x="545" y="4"/>
                  </a:lnTo>
                  <a:lnTo>
                    <a:pt x="567" y="0"/>
                  </a:lnTo>
                  <a:lnTo>
                    <a:pt x="5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2" name="Freeform 303"/>
            <p:cNvSpPr>
              <a:spLocks/>
            </p:cNvSpPr>
            <p:nvPr/>
          </p:nvSpPr>
          <p:spPr bwMode="auto">
            <a:xfrm>
              <a:off x="8504238" y="3749675"/>
              <a:ext cx="52388" cy="52388"/>
            </a:xfrm>
            <a:custGeom>
              <a:avLst/>
              <a:gdLst>
                <a:gd name="T0" fmla="*/ 275 w 366"/>
                <a:gd name="T1" fmla="*/ 0 h 367"/>
                <a:gd name="T2" fmla="*/ 296 w 366"/>
                <a:gd name="T3" fmla="*/ 4 h 367"/>
                <a:gd name="T4" fmla="*/ 318 w 366"/>
                <a:gd name="T5" fmla="*/ 14 h 367"/>
                <a:gd name="T6" fmla="*/ 336 w 366"/>
                <a:gd name="T7" fmla="*/ 29 h 367"/>
                <a:gd name="T8" fmla="*/ 351 w 366"/>
                <a:gd name="T9" fmla="*/ 49 h 367"/>
                <a:gd name="T10" fmla="*/ 361 w 366"/>
                <a:gd name="T11" fmla="*/ 69 h 367"/>
                <a:gd name="T12" fmla="*/ 366 w 366"/>
                <a:gd name="T13" fmla="*/ 92 h 367"/>
                <a:gd name="T14" fmla="*/ 366 w 366"/>
                <a:gd name="T15" fmla="*/ 114 h 367"/>
                <a:gd name="T16" fmla="*/ 361 w 366"/>
                <a:gd name="T17" fmla="*/ 137 h 367"/>
                <a:gd name="T18" fmla="*/ 351 w 366"/>
                <a:gd name="T19" fmla="*/ 158 h 367"/>
                <a:gd name="T20" fmla="*/ 336 w 366"/>
                <a:gd name="T21" fmla="*/ 177 h 367"/>
                <a:gd name="T22" fmla="*/ 176 w 366"/>
                <a:gd name="T23" fmla="*/ 337 h 367"/>
                <a:gd name="T24" fmla="*/ 160 w 366"/>
                <a:gd name="T25" fmla="*/ 350 h 367"/>
                <a:gd name="T26" fmla="*/ 142 w 366"/>
                <a:gd name="T27" fmla="*/ 360 h 367"/>
                <a:gd name="T28" fmla="*/ 123 w 366"/>
                <a:gd name="T29" fmla="*/ 366 h 367"/>
                <a:gd name="T30" fmla="*/ 103 w 366"/>
                <a:gd name="T31" fmla="*/ 367 h 367"/>
                <a:gd name="T32" fmla="*/ 83 w 366"/>
                <a:gd name="T33" fmla="*/ 366 h 367"/>
                <a:gd name="T34" fmla="*/ 64 w 366"/>
                <a:gd name="T35" fmla="*/ 360 h 367"/>
                <a:gd name="T36" fmla="*/ 46 w 366"/>
                <a:gd name="T37" fmla="*/ 350 h 367"/>
                <a:gd name="T38" fmla="*/ 29 w 366"/>
                <a:gd name="T39" fmla="*/ 337 h 367"/>
                <a:gd name="T40" fmla="*/ 15 w 366"/>
                <a:gd name="T41" fmla="*/ 319 h 367"/>
                <a:gd name="T42" fmla="*/ 5 w 366"/>
                <a:gd name="T43" fmla="*/ 297 h 367"/>
                <a:gd name="T44" fmla="*/ 0 w 366"/>
                <a:gd name="T45" fmla="*/ 275 h 367"/>
                <a:gd name="T46" fmla="*/ 0 w 366"/>
                <a:gd name="T47" fmla="*/ 252 h 367"/>
                <a:gd name="T48" fmla="*/ 5 w 366"/>
                <a:gd name="T49" fmla="*/ 229 h 367"/>
                <a:gd name="T50" fmla="*/ 15 w 366"/>
                <a:gd name="T51" fmla="*/ 209 h 367"/>
                <a:gd name="T52" fmla="*/ 29 w 366"/>
                <a:gd name="T53" fmla="*/ 190 h 367"/>
                <a:gd name="T54" fmla="*/ 190 w 366"/>
                <a:gd name="T55" fmla="*/ 29 h 367"/>
                <a:gd name="T56" fmla="*/ 208 w 366"/>
                <a:gd name="T57" fmla="*/ 14 h 367"/>
                <a:gd name="T58" fmla="*/ 230 w 366"/>
                <a:gd name="T59" fmla="*/ 4 h 367"/>
                <a:gd name="T60" fmla="*/ 251 w 366"/>
                <a:gd name="T61" fmla="*/ 0 h 367"/>
                <a:gd name="T62" fmla="*/ 275 w 366"/>
                <a:gd name="T63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367">
                  <a:moveTo>
                    <a:pt x="275" y="0"/>
                  </a:moveTo>
                  <a:lnTo>
                    <a:pt x="296" y="4"/>
                  </a:lnTo>
                  <a:lnTo>
                    <a:pt x="318" y="14"/>
                  </a:lnTo>
                  <a:lnTo>
                    <a:pt x="336" y="29"/>
                  </a:lnTo>
                  <a:lnTo>
                    <a:pt x="351" y="49"/>
                  </a:lnTo>
                  <a:lnTo>
                    <a:pt x="361" y="69"/>
                  </a:lnTo>
                  <a:lnTo>
                    <a:pt x="366" y="92"/>
                  </a:lnTo>
                  <a:lnTo>
                    <a:pt x="366" y="114"/>
                  </a:lnTo>
                  <a:lnTo>
                    <a:pt x="361" y="137"/>
                  </a:lnTo>
                  <a:lnTo>
                    <a:pt x="351" y="158"/>
                  </a:lnTo>
                  <a:lnTo>
                    <a:pt x="336" y="177"/>
                  </a:lnTo>
                  <a:lnTo>
                    <a:pt x="176" y="337"/>
                  </a:lnTo>
                  <a:lnTo>
                    <a:pt x="160" y="350"/>
                  </a:lnTo>
                  <a:lnTo>
                    <a:pt x="142" y="360"/>
                  </a:lnTo>
                  <a:lnTo>
                    <a:pt x="123" y="366"/>
                  </a:lnTo>
                  <a:lnTo>
                    <a:pt x="103" y="367"/>
                  </a:lnTo>
                  <a:lnTo>
                    <a:pt x="83" y="366"/>
                  </a:lnTo>
                  <a:lnTo>
                    <a:pt x="64" y="360"/>
                  </a:lnTo>
                  <a:lnTo>
                    <a:pt x="46" y="350"/>
                  </a:lnTo>
                  <a:lnTo>
                    <a:pt x="29" y="337"/>
                  </a:lnTo>
                  <a:lnTo>
                    <a:pt x="15" y="319"/>
                  </a:lnTo>
                  <a:lnTo>
                    <a:pt x="5" y="297"/>
                  </a:lnTo>
                  <a:lnTo>
                    <a:pt x="0" y="275"/>
                  </a:lnTo>
                  <a:lnTo>
                    <a:pt x="0" y="252"/>
                  </a:lnTo>
                  <a:lnTo>
                    <a:pt x="5" y="229"/>
                  </a:lnTo>
                  <a:lnTo>
                    <a:pt x="15" y="209"/>
                  </a:lnTo>
                  <a:lnTo>
                    <a:pt x="29" y="190"/>
                  </a:lnTo>
                  <a:lnTo>
                    <a:pt x="190" y="29"/>
                  </a:lnTo>
                  <a:lnTo>
                    <a:pt x="208" y="14"/>
                  </a:lnTo>
                  <a:lnTo>
                    <a:pt x="230" y="4"/>
                  </a:lnTo>
                  <a:lnTo>
                    <a:pt x="251" y="0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3" name="Freeform 304"/>
            <p:cNvSpPr>
              <a:spLocks/>
            </p:cNvSpPr>
            <p:nvPr/>
          </p:nvSpPr>
          <p:spPr bwMode="auto">
            <a:xfrm>
              <a:off x="8618538" y="3863975"/>
              <a:ext cx="52388" cy="52388"/>
            </a:xfrm>
            <a:custGeom>
              <a:avLst/>
              <a:gdLst>
                <a:gd name="T0" fmla="*/ 275 w 366"/>
                <a:gd name="T1" fmla="*/ 0 h 368"/>
                <a:gd name="T2" fmla="*/ 296 w 366"/>
                <a:gd name="T3" fmla="*/ 5 h 368"/>
                <a:gd name="T4" fmla="*/ 318 w 366"/>
                <a:gd name="T5" fmla="*/ 15 h 368"/>
                <a:gd name="T6" fmla="*/ 336 w 366"/>
                <a:gd name="T7" fmla="*/ 30 h 368"/>
                <a:gd name="T8" fmla="*/ 351 w 366"/>
                <a:gd name="T9" fmla="*/ 49 h 368"/>
                <a:gd name="T10" fmla="*/ 362 w 366"/>
                <a:gd name="T11" fmla="*/ 70 h 368"/>
                <a:gd name="T12" fmla="*/ 366 w 366"/>
                <a:gd name="T13" fmla="*/ 92 h 368"/>
                <a:gd name="T14" fmla="*/ 366 w 366"/>
                <a:gd name="T15" fmla="*/ 115 h 368"/>
                <a:gd name="T16" fmla="*/ 362 w 366"/>
                <a:gd name="T17" fmla="*/ 137 h 368"/>
                <a:gd name="T18" fmla="*/ 351 w 366"/>
                <a:gd name="T19" fmla="*/ 158 h 368"/>
                <a:gd name="T20" fmla="*/ 336 w 366"/>
                <a:gd name="T21" fmla="*/ 177 h 368"/>
                <a:gd name="T22" fmla="*/ 176 w 366"/>
                <a:gd name="T23" fmla="*/ 337 h 368"/>
                <a:gd name="T24" fmla="*/ 160 w 366"/>
                <a:gd name="T25" fmla="*/ 351 h 368"/>
                <a:gd name="T26" fmla="*/ 142 w 366"/>
                <a:gd name="T27" fmla="*/ 361 h 368"/>
                <a:gd name="T28" fmla="*/ 123 w 366"/>
                <a:gd name="T29" fmla="*/ 366 h 368"/>
                <a:gd name="T30" fmla="*/ 103 w 366"/>
                <a:gd name="T31" fmla="*/ 368 h 368"/>
                <a:gd name="T32" fmla="*/ 84 w 366"/>
                <a:gd name="T33" fmla="*/ 366 h 368"/>
                <a:gd name="T34" fmla="*/ 64 w 366"/>
                <a:gd name="T35" fmla="*/ 361 h 368"/>
                <a:gd name="T36" fmla="*/ 46 w 366"/>
                <a:gd name="T37" fmla="*/ 351 h 368"/>
                <a:gd name="T38" fmla="*/ 30 w 366"/>
                <a:gd name="T39" fmla="*/ 337 h 368"/>
                <a:gd name="T40" fmla="*/ 15 w 366"/>
                <a:gd name="T41" fmla="*/ 319 h 368"/>
                <a:gd name="T42" fmla="*/ 5 w 366"/>
                <a:gd name="T43" fmla="*/ 297 h 368"/>
                <a:gd name="T44" fmla="*/ 0 w 366"/>
                <a:gd name="T45" fmla="*/ 276 h 368"/>
                <a:gd name="T46" fmla="*/ 0 w 366"/>
                <a:gd name="T47" fmla="*/ 252 h 368"/>
                <a:gd name="T48" fmla="*/ 5 w 366"/>
                <a:gd name="T49" fmla="*/ 231 h 368"/>
                <a:gd name="T50" fmla="*/ 15 w 366"/>
                <a:gd name="T51" fmla="*/ 209 h 368"/>
                <a:gd name="T52" fmla="*/ 30 w 366"/>
                <a:gd name="T53" fmla="*/ 191 h 368"/>
                <a:gd name="T54" fmla="*/ 190 w 366"/>
                <a:gd name="T55" fmla="*/ 30 h 368"/>
                <a:gd name="T56" fmla="*/ 208 w 366"/>
                <a:gd name="T57" fmla="*/ 15 h 368"/>
                <a:gd name="T58" fmla="*/ 230 w 366"/>
                <a:gd name="T59" fmla="*/ 5 h 368"/>
                <a:gd name="T60" fmla="*/ 252 w 366"/>
                <a:gd name="T61" fmla="*/ 0 h 368"/>
                <a:gd name="T62" fmla="*/ 275 w 366"/>
                <a:gd name="T6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368">
                  <a:moveTo>
                    <a:pt x="275" y="0"/>
                  </a:moveTo>
                  <a:lnTo>
                    <a:pt x="296" y="5"/>
                  </a:lnTo>
                  <a:lnTo>
                    <a:pt x="318" y="15"/>
                  </a:lnTo>
                  <a:lnTo>
                    <a:pt x="336" y="30"/>
                  </a:lnTo>
                  <a:lnTo>
                    <a:pt x="351" y="49"/>
                  </a:lnTo>
                  <a:lnTo>
                    <a:pt x="362" y="70"/>
                  </a:lnTo>
                  <a:lnTo>
                    <a:pt x="366" y="92"/>
                  </a:lnTo>
                  <a:lnTo>
                    <a:pt x="366" y="115"/>
                  </a:lnTo>
                  <a:lnTo>
                    <a:pt x="362" y="137"/>
                  </a:lnTo>
                  <a:lnTo>
                    <a:pt x="351" y="158"/>
                  </a:lnTo>
                  <a:lnTo>
                    <a:pt x="336" y="177"/>
                  </a:lnTo>
                  <a:lnTo>
                    <a:pt x="176" y="337"/>
                  </a:lnTo>
                  <a:lnTo>
                    <a:pt x="160" y="351"/>
                  </a:lnTo>
                  <a:lnTo>
                    <a:pt x="142" y="361"/>
                  </a:lnTo>
                  <a:lnTo>
                    <a:pt x="123" y="366"/>
                  </a:lnTo>
                  <a:lnTo>
                    <a:pt x="103" y="368"/>
                  </a:lnTo>
                  <a:lnTo>
                    <a:pt x="84" y="366"/>
                  </a:lnTo>
                  <a:lnTo>
                    <a:pt x="64" y="361"/>
                  </a:lnTo>
                  <a:lnTo>
                    <a:pt x="46" y="351"/>
                  </a:lnTo>
                  <a:lnTo>
                    <a:pt x="30" y="337"/>
                  </a:lnTo>
                  <a:lnTo>
                    <a:pt x="15" y="319"/>
                  </a:lnTo>
                  <a:lnTo>
                    <a:pt x="5" y="297"/>
                  </a:lnTo>
                  <a:lnTo>
                    <a:pt x="0" y="276"/>
                  </a:lnTo>
                  <a:lnTo>
                    <a:pt x="0" y="252"/>
                  </a:lnTo>
                  <a:lnTo>
                    <a:pt x="5" y="231"/>
                  </a:lnTo>
                  <a:lnTo>
                    <a:pt x="15" y="209"/>
                  </a:lnTo>
                  <a:lnTo>
                    <a:pt x="30" y="191"/>
                  </a:lnTo>
                  <a:lnTo>
                    <a:pt x="190" y="30"/>
                  </a:lnTo>
                  <a:lnTo>
                    <a:pt x="208" y="15"/>
                  </a:lnTo>
                  <a:lnTo>
                    <a:pt x="230" y="5"/>
                  </a:lnTo>
                  <a:lnTo>
                    <a:pt x="252" y="0"/>
                  </a:lnTo>
                  <a:lnTo>
                    <a:pt x="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75" name="Rectangle 174"/>
          <p:cNvSpPr/>
          <p:nvPr/>
        </p:nvSpPr>
        <p:spPr>
          <a:xfrm flipH="1">
            <a:off x="6897097" y="3033531"/>
            <a:ext cx="2026933" cy="1061829"/>
          </a:xfrm>
          <a:prstGeom prst="rect">
            <a:avLst/>
          </a:prstGeom>
          <a:ln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4"/>
                </a:solidFill>
              </a:rPr>
              <a:t>TYPE YOUR TITLE 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</p:spTree>
    <p:extLst>
      <p:ext uri="{BB962C8B-B14F-4D97-AF65-F5344CB8AC3E}">
        <p14:creationId xmlns:p14="http://schemas.microsoft.com/office/powerpoint/2010/main" val="3089385620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Satisfaction Dashboard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Type Your Subtitle Here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200025" y="1005839"/>
          <a:ext cx="8743950" cy="2258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/>
          <p:cNvSpPr/>
          <p:nvPr/>
        </p:nvSpPr>
        <p:spPr>
          <a:xfrm>
            <a:off x="2676525" y="3340101"/>
            <a:ext cx="1447800" cy="1441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219575" y="3340101"/>
            <a:ext cx="1447800" cy="1441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762625" y="3340101"/>
            <a:ext cx="1447800" cy="1441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305675" y="3340101"/>
            <a:ext cx="1447800" cy="1441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Chart 19"/>
          <p:cNvGraphicFramePr/>
          <p:nvPr/>
        </p:nvGraphicFramePr>
        <p:xfrm>
          <a:off x="2790825" y="3374425"/>
          <a:ext cx="1219200" cy="120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Rectangle 20"/>
          <p:cNvSpPr/>
          <p:nvPr/>
        </p:nvSpPr>
        <p:spPr>
          <a:xfrm flipH="1">
            <a:off x="3231308" y="3869953"/>
            <a:ext cx="338234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22" name="Rectangle 21"/>
          <p:cNvSpPr/>
          <p:nvPr/>
        </p:nvSpPr>
        <p:spPr>
          <a:xfrm flipH="1">
            <a:off x="3016506" y="4551690"/>
            <a:ext cx="767839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#01</a:t>
            </a:r>
          </a:p>
        </p:txBody>
      </p:sp>
      <p:graphicFrame>
        <p:nvGraphicFramePr>
          <p:cNvPr id="23" name="Chart 22"/>
          <p:cNvGraphicFramePr/>
          <p:nvPr/>
        </p:nvGraphicFramePr>
        <p:xfrm>
          <a:off x="4333875" y="3374425"/>
          <a:ext cx="1219200" cy="120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Rectangle 23"/>
          <p:cNvSpPr/>
          <p:nvPr/>
        </p:nvSpPr>
        <p:spPr>
          <a:xfrm flipH="1">
            <a:off x="4774358" y="3869953"/>
            <a:ext cx="338234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</a:rPr>
              <a:t>50%</a:t>
            </a:r>
          </a:p>
        </p:txBody>
      </p:sp>
      <p:sp>
        <p:nvSpPr>
          <p:cNvPr id="25" name="Rectangle 24"/>
          <p:cNvSpPr/>
          <p:nvPr/>
        </p:nvSpPr>
        <p:spPr>
          <a:xfrm flipH="1">
            <a:off x="4513069" y="4551690"/>
            <a:ext cx="767839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#02</a:t>
            </a:r>
          </a:p>
        </p:txBody>
      </p:sp>
      <p:graphicFrame>
        <p:nvGraphicFramePr>
          <p:cNvPr id="26" name="Chart 25"/>
          <p:cNvGraphicFramePr/>
          <p:nvPr/>
        </p:nvGraphicFramePr>
        <p:xfrm>
          <a:off x="5876925" y="3374425"/>
          <a:ext cx="1219200" cy="120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Rectangle 26"/>
          <p:cNvSpPr/>
          <p:nvPr/>
        </p:nvSpPr>
        <p:spPr>
          <a:xfrm flipH="1">
            <a:off x="6317408" y="3869953"/>
            <a:ext cx="338234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60%</a:t>
            </a:r>
          </a:p>
        </p:txBody>
      </p:sp>
      <p:sp>
        <p:nvSpPr>
          <p:cNvPr id="28" name="Rectangle 27"/>
          <p:cNvSpPr/>
          <p:nvPr/>
        </p:nvSpPr>
        <p:spPr>
          <a:xfrm flipH="1">
            <a:off x="6056119" y="4551690"/>
            <a:ext cx="767839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#03</a:t>
            </a:r>
          </a:p>
        </p:txBody>
      </p:sp>
      <p:graphicFrame>
        <p:nvGraphicFramePr>
          <p:cNvPr id="29" name="Chart 28"/>
          <p:cNvGraphicFramePr/>
          <p:nvPr/>
        </p:nvGraphicFramePr>
        <p:xfrm>
          <a:off x="7419975" y="3374425"/>
          <a:ext cx="1219200" cy="120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0" name="Rectangle 29"/>
          <p:cNvSpPr/>
          <p:nvPr/>
        </p:nvSpPr>
        <p:spPr>
          <a:xfrm flipH="1">
            <a:off x="7860458" y="3869953"/>
            <a:ext cx="338234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</a:rPr>
              <a:t>70%</a:t>
            </a:r>
          </a:p>
        </p:txBody>
      </p:sp>
      <p:sp>
        <p:nvSpPr>
          <p:cNvPr id="31" name="Rectangle 30"/>
          <p:cNvSpPr/>
          <p:nvPr/>
        </p:nvSpPr>
        <p:spPr>
          <a:xfrm flipH="1">
            <a:off x="7599169" y="4551690"/>
            <a:ext cx="767839" cy="184666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#04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90525" y="3340101"/>
            <a:ext cx="2171700" cy="14414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89527" y="3529912"/>
            <a:ext cx="1973697" cy="1061829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</a:rPr>
              <a:t>TYPE YOUR TITLE 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</a:rPr>
              <a:t>you are going to use a passage of Lorem Epsom, you need to be sure there isn't anything</a:t>
            </a:r>
          </a:p>
        </p:txBody>
      </p:sp>
    </p:spTree>
    <p:extLst>
      <p:ext uri="{BB962C8B-B14F-4D97-AF65-F5344CB8AC3E}">
        <p14:creationId xmlns:p14="http://schemas.microsoft.com/office/powerpoint/2010/main" val="3638129003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8110" y="948690"/>
            <a:ext cx="2927105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08317" y="948690"/>
            <a:ext cx="2927105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02595" y="948690"/>
            <a:ext cx="2927105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8110" y="2939415"/>
            <a:ext cx="2927105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108317" y="2939415"/>
            <a:ext cx="5921383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Satisfaction Dashboard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Type Your Subtitle Here</a:t>
            </a:r>
          </a:p>
        </p:txBody>
      </p:sp>
      <p:sp>
        <p:nvSpPr>
          <p:cNvPr id="10" name="Rectangle 9"/>
          <p:cNvSpPr/>
          <p:nvPr/>
        </p:nvSpPr>
        <p:spPr>
          <a:xfrm flipH="1">
            <a:off x="482977" y="1956389"/>
            <a:ext cx="2197370" cy="784830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sp>
        <p:nvSpPr>
          <p:cNvPr id="11" name="Rectangle 10"/>
          <p:cNvSpPr/>
          <p:nvPr/>
        </p:nvSpPr>
        <p:spPr>
          <a:xfrm flipH="1">
            <a:off x="1110379" y="1140249"/>
            <a:ext cx="942567" cy="49244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$655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745593" y="1768045"/>
            <a:ext cx="1672138" cy="4572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flipH="1">
            <a:off x="3473184" y="1956389"/>
            <a:ext cx="2197370" cy="784830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sp>
        <p:nvSpPr>
          <p:cNvPr id="13" name="Rectangle 12"/>
          <p:cNvSpPr/>
          <p:nvPr/>
        </p:nvSpPr>
        <p:spPr>
          <a:xfrm flipH="1">
            <a:off x="3922653" y="1140249"/>
            <a:ext cx="1298432" cy="49244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$999.9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735800" y="1768045"/>
            <a:ext cx="1672138" cy="457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Chart 17"/>
          <p:cNvGraphicFramePr/>
          <p:nvPr/>
        </p:nvGraphicFramePr>
        <p:xfrm>
          <a:off x="6609202" y="977074"/>
          <a:ext cx="1913890" cy="1893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Rectangle 20"/>
          <p:cNvSpPr/>
          <p:nvPr/>
        </p:nvSpPr>
        <p:spPr>
          <a:xfrm flipH="1">
            <a:off x="932446" y="3080174"/>
            <a:ext cx="1298432" cy="492443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$800.9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745593" y="4316730"/>
            <a:ext cx="1672138" cy="39284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Sample Text</a:t>
            </a:r>
          </a:p>
        </p:txBody>
      </p:sp>
      <p:sp>
        <p:nvSpPr>
          <p:cNvPr id="24" name="Rectangle 23"/>
          <p:cNvSpPr/>
          <p:nvPr/>
        </p:nvSpPr>
        <p:spPr>
          <a:xfrm flipH="1">
            <a:off x="482977" y="3491880"/>
            <a:ext cx="2197370" cy="784830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 of Lorem Epsom, you need to be sure there isn't anything</a:t>
            </a:r>
          </a:p>
        </p:txBody>
      </p:sp>
      <p:graphicFrame>
        <p:nvGraphicFramePr>
          <p:cNvPr id="25" name="Chart 24"/>
          <p:cNvGraphicFramePr/>
          <p:nvPr/>
        </p:nvGraphicFramePr>
        <p:xfrm>
          <a:off x="3260085" y="3002114"/>
          <a:ext cx="5617846" cy="1825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Rectangle 19"/>
          <p:cNvSpPr/>
          <p:nvPr/>
        </p:nvSpPr>
        <p:spPr>
          <a:xfrm flipH="1">
            <a:off x="6903703" y="1585497"/>
            <a:ext cx="1324888" cy="677108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</a:p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</a:t>
            </a:r>
          </a:p>
        </p:txBody>
      </p:sp>
    </p:spTree>
    <p:extLst>
      <p:ext uri="{BB962C8B-B14F-4D97-AF65-F5344CB8AC3E}">
        <p14:creationId xmlns:p14="http://schemas.microsoft.com/office/powerpoint/2010/main" val="1444137585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127278" y="2929255"/>
            <a:ext cx="2149653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902927" y="938530"/>
            <a:ext cx="2110445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53274" y="938530"/>
            <a:ext cx="2110445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603622" y="938530"/>
            <a:ext cx="2110445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27278" y="938530"/>
            <a:ext cx="2387034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361279" y="2929255"/>
            <a:ext cx="4421659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863719" y="2929255"/>
            <a:ext cx="2149653" cy="195072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Satisfaction Dashboard</a:t>
            </a:r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Type Your Subtitle Here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7050807" y="1016000"/>
          <a:ext cx="1814684" cy="1795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 flipH="1">
            <a:off x="7295705" y="1575336"/>
            <a:ext cx="1324888" cy="677108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800" b="1" dirty="0">
                <a:solidFill>
                  <a:schemeClr val="accent3"/>
                </a:solidFill>
              </a:rPr>
              <a:t>30%</a:t>
            </a:r>
          </a:p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</a:t>
            </a:r>
          </a:p>
        </p:txBody>
      </p:sp>
      <p:graphicFrame>
        <p:nvGraphicFramePr>
          <p:cNvPr id="8" name="Chart 7"/>
          <p:cNvGraphicFramePr/>
          <p:nvPr/>
        </p:nvGraphicFramePr>
        <p:xfrm>
          <a:off x="4901154" y="1016000"/>
          <a:ext cx="1814684" cy="1795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 flipH="1">
            <a:off x="5146052" y="1575337"/>
            <a:ext cx="1324888" cy="677108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800" b="1" dirty="0">
                <a:solidFill>
                  <a:schemeClr val="accent2"/>
                </a:solidFill>
              </a:rPr>
              <a:t>50%</a:t>
            </a:r>
          </a:p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</a:t>
            </a:r>
          </a:p>
        </p:txBody>
      </p:sp>
      <p:graphicFrame>
        <p:nvGraphicFramePr>
          <p:cNvPr id="16" name="Chart 15"/>
          <p:cNvGraphicFramePr/>
          <p:nvPr/>
        </p:nvGraphicFramePr>
        <p:xfrm>
          <a:off x="2751502" y="1016000"/>
          <a:ext cx="1814684" cy="1795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Rectangle 16"/>
          <p:cNvSpPr/>
          <p:nvPr/>
        </p:nvSpPr>
        <p:spPr>
          <a:xfrm flipH="1">
            <a:off x="2996400" y="1575337"/>
            <a:ext cx="1324888" cy="677108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800" b="1" dirty="0">
                <a:solidFill>
                  <a:schemeClr val="accent1"/>
                </a:solidFill>
              </a:rPr>
              <a:t>56%</a:t>
            </a:r>
          </a:p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</a:t>
            </a:r>
          </a:p>
        </p:txBody>
      </p:sp>
      <p:sp>
        <p:nvSpPr>
          <p:cNvPr id="20" name="Rectangle 19"/>
          <p:cNvSpPr/>
          <p:nvPr/>
        </p:nvSpPr>
        <p:spPr>
          <a:xfrm flipH="1">
            <a:off x="845865" y="1112156"/>
            <a:ext cx="960199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$8000.9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39087" y="1518840"/>
            <a:ext cx="1373756" cy="3227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23" name="Rectangle 22"/>
          <p:cNvSpPr/>
          <p:nvPr/>
        </p:nvSpPr>
        <p:spPr>
          <a:xfrm flipH="1">
            <a:off x="322666" y="1962118"/>
            <a:ext cx="637995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#01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22666" y="2155548"/>
            <a:ext cx="2006599" cy="119339"/>
            <a:chOff x="514543" y="2104749"/>
            <a:chExt cx="2006599" cy="98464"/>
          </a:xfrm>
        </p:grpSpPr>
        <p:sp>
          <p:nvSpPr>
            <p:cNvPr id="22" name="Rounded Rectangle 21"/>
            <p:cNvSpPr/>
            <p:nvPr/>
          </p:nvSpPr>
          <p:spPr>
            <a:xfrm>
              <a:off x="514543" y="2104749"/>
              <a:ext cx="2006599" cy="9846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514543" y="2104749"/>
              <a:ext cx="1578632" cy="9846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 flipH="1">
            <a:off x="322666" y="2438368"/>
            <a:ext cx="637995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#02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22666" y="2631798"/>
            <a:ext cx="2006599" cy="119339"/>
            <a:chOff x="514543" y="2104749"/>
            <a:chExt cx="2006599" cy="98464"/>
          </a:xfrm>
        </p:grpSpPr>
        <p:sp>
          <p:nvSpPr>
            <p:cNvPr id="28" name="Rounded Rectangle 27"/>
            <p:cNvSpPr/>
            <p:nvPr/>
          </p:nvSpPr>
          <p:spPr>
            <a:xfrm>
              <a:off x="514543" y="2104749"/>
              <a:ext cx="2006599" cy="9846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14543" y="2104749"/>
              <a:ext cx="990407" cy="9846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accent1"/>
                </a:solidFill>
              </a:endParaRPr>
            </a:p>
          </p:txBody>
        </p:sp>
      </p:grpSp>
      <p:graphicFrame>
        <p:nvGraphicFramePr>
          <p:cNvPr id="32" name="Chart 31"/>
          <p:cNvGraphicFramePr/>
          <p:nvPr/>
        </p:nvGraphicFramePr>
        <p:xfrm>
          <a:off x="2499360" y="3034029"/>
          <a:ext cx="4145280" cy="1741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Rectangle 33"/>
          <p:cNvSpPr/>
          <p:nvPr/>
        </p:nvSpPr>
        <p:spPr>
          <a:xfrm flipH="1">
            <a:off x="7047164" y="4029043"/>
            <a:ext cx="637995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#01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7047164" y="4222473"/>
            <a:ext cx="1782762" cy="119339"/>
            <a:chOff x="514543" y="2104749"/>
            <a:chExt cx="2006599" cy="98464"/>
          </a:xfrm>
        </p:grpSpPr>
        <p:sp>
          <p:nvSpPr>
            <p:cNvPr id="36" name="Rounded Rectangle 35"/>
            <p:cNvSpPr/>
            <p:nvPr/>
          </p:nvSpPr>
          <p:spPr>
            <a:xfrm>
              <a:off x="514543" y="2104749"/>
              <a:ext cx="2006599" cy="9846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514543" y="2104749"/>
              <a:ext cx="1578632" cy="98464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 flipH="1">
            <a:off x="7047164" y="4429093"/>
            <a:ext cx="637995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#02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7047164" y="4622523"/>
            <a:ext cx="1782762" cy="119339"/>
            <a:chOff x="514543" y="2104749"/>
            <a:chExt cx="2006599" cy="98464"/>
          </a:xfrm>
        </p:grpSpPr>
        <p:sp>
          <p:nvSpPr>
            <p:cNvPr id="40" name="Rounded Rectangle 39"/>
            <p:cNvSpPr/>
            <p:nvPr/>
          </p:nvSpPr>
          <p:spPr>
            <a:xfrm>
              <a:off x="514543" y="2104749"/>
              <a:ext cx="2006599" cy="9846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514543" y="2104749"/>
              <a:ext cx="990407" cy="98464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7047165" y="3046729"/>
            <a:ext cx="1710106" cy="738664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TYPE YOUR TITLE 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 of Lorem Epsom,</a:t>
            </a:r>
          </a:p>
        </p:txBody>
      </p:sp>
      <p:graphicFrame>
        <p:nvGraphicFramePr>
          <p:cNvPr id="44" name="Chart 43"/>
          <p:cNvGraphicFramePr/>
          <p:nvPr/>
        </p:nvGraphicFramePr>
        <p:xfrm>
          <a:off x="294762" y="2997200"/>
          <a:ext cx="1814684" cy="1795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5" name="Rectangle 44"/>
          <p:cNvSpPr/>
          <p:nvPr/>
        </p:nvSpPr>
        <p:spPr>
          <a:xfrm flipH="1">
            <a:off x="539660" y="3556537"/>
            <a:ext cx="1324888" cy="677108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800" b="1" dirty="0">
                <a:solidFill>
                  <a:schemeClr val="accent4"/>
                </a:solidFill>
              </a:rPr>
              <a:t>30%</a:t>
            </a:r>
          </a:p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</a:t>
            </a:r>
          </a:p>
        </p:txBody>
      </p:sp>
    </p:spTree>
    <p:extLst>
      <p:ext uri="{BB962C8B-B14F-4D97-AF65-F5344CB8AC3E}">
        <p14:creationId xmlns:p14="http://schemas.microsoft.com/office/powerpoint/2010/main" val="2052872787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29791" y="938529"/>
            <a:ext cx="2386105" cy="3013711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626321" y="938529"/>
            <a:ext cx="2386105" cy="3013711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77615" y="938529"/>
            <a:ext cx="3986986" cy="3013711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31573" y="3992880"/>
            <a:ext cx="2181352" cy="8667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365335" y="3992880"/>
            <a:ext cx="2181352" cy="8667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599096" y="3992880"/>
            <a:ext cx="2181352" cy="86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832857" y="3992880"/>
            <a:ext cx="2181352" cy="8667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flipH="1">
            <a:off x="272125" y="4178226"/>
            <a:ext cx="748855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Option #01</a:t>
            </a:r>
          </a:p>
        </p:txBody>
      </p:sp>
      <p:sp>
        <p:nvSpPr>
          <p:cNvPr id="23" name="Rectangle 22"/>
          <p:cNvSpPr/>
          <p:nvPr/>
        </p:nvSpPr>
        <p:spPr>
          <a:xfrm flipH="1">
            <a:off x="2505885" y="4178226"/>
            <a:ext cx="748855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Option #02</a:t>
            </a:r>
          </a:p>
        </p:txBody>
      </p:sp>
      <p:sp>
        <p:nvSpPr>
          <p:cNvPr id="24" name="Rectangle 23"/>
          <p:cNvSpPr/>
          <p:nvPr/>
        </p:nvSpPr>
        <p:spPr>
          <a:xfrm flipH="1">
            <a:off x="4739646" y="4178226"/>
            <a:ext cx="748855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Option #03</a:t>
            </a:r>
          </a:p>
        </p:txBody>
      </p:sp>
      <p:sp>
        <p:nvSpPr>
          <p:cNvPr id="25" name="Rectangle 24"/>
          <p:cNvSpPr/>
          <p:nvPr/>
        </p:nvSpPr>
        <p:spPr>
          <a:xfrm flipH="1">
            <a:off x="6973407" y="4178226"/>
            <a:ext cx="748855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Option #04</a:t>
            </a:r>
          </a:p>
        </p:txBody>
      </p:sp>
      <p:sp>
        <p:nvSpPr>
          <p:cNvPr id="26" name="Rectangle 25"/>
          <p:cNvSpPr/>
          <p:nvPr/>
        </p:nvSpPr>
        <p:spPr>
          <a:xfrm flipH="1">
            <a:off x="272125" y="4419515"/>
            <a:ext cx="707915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1.589</a:t>
            </a:r>
          </a:p>
        </p:txBody>
      </p:sp>
      <p:sp>
        <p:nvSpPr>
          <p:cNvPr id="27" name="Rectangle 26"/>
          <p:cNvSpPr/>
          <p:nvPr/>
        </p:nvSpPr>
        <p:spPr>
          <a:xfrm flipH="1">
            <a:off x="2505885" y="4419515"/>
            <a:ext cx="864850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40.111</a:t>
            </a:r>
          </a:p>
        </p:txBody>
      </p:sp>
      <p:sp>
        <p:nvSpPr>
          <p:cNvPr id="28" name="Rectangle 27"/>
          <p:cNvSpPr/>
          <p:nvPr/>
        </p:nvSpPr>
        <p:spPr>
          <a:xfrm flipH="1">
            <a:off x="4014105" y="4488764"/>
            <a:ext cx="365046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</a:rPr>
              <a:t>+15%</a:t>
            </a:r>
          </a:p>
        </p:txBody>
      </p:sp>
      <p:sp>
        <p:nvSpPr>
          <p:cNvPr id="30" name="Rectangle 29"/>
          <p:cNvSpPr/>
          <p:nvPr/>
        </p:nvSpPr>
        <p:spPr>
          <a:xfrm flipH="1">
            <a:off x="4743303" y="4419515"/>
            <a:ext cx="470806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123</a:t>
            </a:r>
          </a:p>
        </p:txBody>
      </p:sp>
      <p:sp>
        <p:nvSpPr>
          <p:cNvPr id="31" name="Rectangle 30"/>
          <p:cNvSpPr/>
          <p:nvPr/>
        </p:nvSpPr>
        <p:spPr>
          <a:xfrm flipH="1">
            <a:off x="6979130" y="4419515"/>
            <a:ext cx="864850" cy="3077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40.111</a:t>
            </a:r>
          </a:p>
        </p:txBody>
      </p:sp>
      <p:sp>
        <p:nvSpPr>
          <p:cNvPr id="32" name="Rectangle 31"/>
          <p:cNvSpPr/>
          <p:nvPr/>
        </p:nvSpPr>
        <p:spPr>
          <a:xfrm flipH="1">
            <a:off x="8487350" y="4488764"/>
            <a:ext cx="365046" cy="169277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</a:rPr>
              <a:t>+10%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Satisfaction Dashboard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Type Your Subtitle Here</a:t>
            </a:r>
          </a:p>
        </p:txBody>
      </p:sp>
      <p:graphicFrame>
        <p:nvGraphicFramePr>
          <p:cNvPr id="21" name="Chart 20"/>
          <p:cNvGraphicFramePr/>
          <p:nvPr/>
        </p:nvGraphicFramePr>
        <p:xfrm>
          <a:off x="6718305" y="1355786"/>
          <a:ext cx="2202136" cy="2179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Chart 32"/>
          <p:cNvGraphicFramePr/>
          <p:nvPr/>
        </p:nvGraphicFramePr>
        <p:xfrm>
          <a:off x="2770328" y="1151210"/>
          <a:ext cx="3599992" cy="2588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/>
          <p:cNvSpPr/>
          <p:nvPr/>
        </p:nvSpPr>
        <p:spPr>
          <a:xfrm>
            <a:off x="398374" y="1788526"/>
            <a:ext cx="1785460" cy="492443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TYPE YOUR TITLE </a:t>
            </a:r>
          </a:p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 of Lorem Epsom,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98374" y="2519203"/>
            <a:ext cx="1785460" cy="492443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TYPE YOUR TITLE </a:t>
            </a:r>
          </a:p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 of Lorem Epsom,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98374" y="3249881"/>
            <a:ext cx="1785460" cy="492443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TYPE YOUR TITLE </a:t>
            </a:r>
          </a:p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going to use a passage of Lorem Epsom,</a:t>
            </a:r>
          </a:p>
        </p:txBody>
      </p:sp>
      <p:sp>
        <p:nvSpPr>
          <p:cNvPr id="38" name="Rectangle 37"/>
          <p:cNvSpPr/>
          <p:nvPr/>
        </p:nvSpPr>
        <p:spPr>
          <a:xfrm flipH="1">
            <a:off x="398374" y="1163426"/>
            <a:ext cx="1170192" cy="215444"/>
          </a:xfrm>
          <a:prstGeom prst="rect">
            <a:avLst/>
          </a:prstGeom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398374" y="1501769"/>
            <a:ext cx="1548000" cy="4572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5413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202"/>
          <p:cNvSpPr/>
          <p:nvPr/>
        </p:nvSpPr>
        <p:spPr>
          <a:xfrm>
            <a:off x="2445915" y="928369"/>
            <a:ext cx="4970886" cy="2414271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World Traffic Dashboard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Type Your Subtitle Here</a:t>
            </a:r>
          </a:p>
        </p:txBody>
      </p:sp>
      <p:sp>
        <p:nvSpPr>
          <p:cNvPr id="3" name="Rectangle 2"/>
          <p:cNvSpPr/>
          <p:nvPr/>
        </p:nvSpPr>
        <p:spPr>
          <a:xfrm>
            <a:off x="130629" y="928369"/>
            <a:ext cx="2242287" cy="24142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876015"/>
              </p:ext>
            </p:extLst>
          </p:nvPr>
        </p:nvGraphicFramePr>
        <p:xfrm>
          <a:off x="130629" y="3409800"/>
          <a:ext cx="2242289" cy="153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3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3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3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03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03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03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2440">
                <a:tc gridSpan="7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</a:t>
                      </a:r>
                      <a:r>
                        <a:rPr lang="en-US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2023</a:t>
                      </a:r>
                      <a:endParaRPr 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44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440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4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4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4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4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440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Arc 1"/>
          <p:cNvSpPr/>
          <p:nvPr/>
        </p:nvSpPr>
        <p:spPr>
          <a:xfrm>
            <a:off x="605534" y="1174306"/>
            <a:ext cx="1292476" cy="1292476"/>
          </a:xfrm>
          <a:prstGeom prst="arc">
            <a:avLst>
              <a:gd name="adj1" fmla="val 16200000"/>
              <a:gd name="adj2" fmla="val 13996592"/>
            </a:avLst>
          </a:prstGeom>
          <a:ln w="1174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flipH="1">
            <a:off x="589328" y="1435824"/>
            <a:ext cx="1324888" cy="769441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90%</a:t>
            </a:r>
          </a:p>
          <a:p>
            <a:pPr algn="ctr"/>
            <a:r>
              <a:rPr lang="en-US" sz="1000" dirty="0">
                <a:solidFill>
                  <a:schemeClr val="bg1"/>
                </a:solidFill>
              </a:rPr>
              <a:t>you are going to use a passage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288436" y="2654759"/>
            <a:ext cx="1926672" cy="590931"/>
          </a:xfrm>
          <a:prstGeom prst="rect">
            <a:avLst/>
          </a:prstGeom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900" dirty="0">
                <a:solidFill>
                  <a:schemeClr val="bg1"/>
                </a:solidFill>
              </a:rPr>
              <a:t>you are going to use a passage of Lorem Epsom, you need to be sure there isn't anything</a:t>
            </a:r>
          </a:p>
        </p:txBody>
      </p:sp>
      <p:grpSp>
        <p:nvGrpSpPr>
          <p:cNvPr id="9" name="Group 274"/>
          <p:cNvGrpSpPr/>
          <p:nvPr/>
        </p:nvGrpSpPr>
        <p:grpSpPr>
          <a:xfrm>
            <a:off x="2662484" y="1005840"/>
            <a:ext cx="4540370" cy="2259328"/>
            <a:chOff x="538789" y="1131575"/>
            <a:chExt cx="5819028" cy="2895599"/>
          </a:xfrm>
          <a:solidFill>
            <a:schemeClr val="accent1"/>
          </a:solidFill>
        </p:grpSpPr>
        <p:grpSp>
          <p:nvGrpSpPr>
            <p:cNvPr id="10" name="Group 341"/>
            <p:cNvGrpSpPr/>
            <p:nvPr/>
          </p:nvGrpSpPr>
          <p:grpSpPr>
            <a:xfrm>
              <a:off x="2984512" y="2355982"/>
              <a:ext cx="1110006" cy="1241414"/>
              <a:chOff x="4097338" y="2217738"/>
              <a:chExt cx="1139825" cy="1274763"/>
            </a:xfrm>
            <a:grpFill/>
          </p:grpSpPr>
          <p:sp>
            <p:nvSpPr>
              <p:cNvPr id="181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2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1" name="Group 274"/>
            <p:cNvGrpSpPr/>
            <p:nvPr/>
          </p:nvGrpSpPr>
          <p:grpSpPr>
            <a:xfrm>
              <a:off x="1945621" y="2801220"/>
              <a:ext cx="759070" cy="1225954"/>
              <a:chOff x="3030538" y="2674938"/>
              <a:chExt cx="779463" cy="1258888"/>
            </a:xfrm>
            <a:grpFill/>
          </p:grpSpPr>
          <p:sp>
            <p:nvSpPr>
              <p:cNvPr id="179" name="Freeform 22"/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0" name="Freeform 23"/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2" name="Group 277"/>
            <p:cNvGrpSpPr/>
            <p:nvPr/>
          </p:nvGrpSpPr>
          <p:grpSpPr>
            <a:xfrm>
              <a:off x="538789" y="1131575"/>
              <a:ext cx="2523022" cy="1757766"/>
              <a:chOff x="1585913" y="960438"/>
              <a:chExt cx="2590800" cy="1804987"/>
            </a:xfrm>
            <a:grpFill/>
          </p:grpSpPr>
          <p:sp>
            <p:nvSpPr>
              <p:cNvPr id="116" name="Freeform 21"/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7" name="Freeform 39"/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8" name="Freeform 40"/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9" name="Freeform 41"/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0" name="Freeform 42"/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1" name="Freeform 43"/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2" name="Freeform 44"/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3" name="Freeform 45"/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4" name="Freeform 46"/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5" name="Freeform 47"/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6" name="Freeform 48"/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7" name="Freeform 49"/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8" name="Freeform 50"/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9" name="Freeform 51"/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0" name="Freeform 52"/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1" name="Freeform 53"/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2" name="Freeform 54"/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3" name="Freeform 55"/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4" name="Freeform 56"/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5" name="Freeform 57"/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6" name="Freeform 58"/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7" name="Freeform 59"/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8" name="Freeform 60"/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9" name="Freeform 61"/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0" name="Freeform 62"/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1" name="Freeform 63"/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2" name="Freeform 64"/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3" name="Freeform 65"/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4" name="Freeform 66"/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5" name="Freeform 67"/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6" name="Freeform 68"/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7" name="Freeform 69"/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" name="Freeform 70"/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" name="Freeform 71"/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" name="Freeform 72"/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" name="Freeform 73"/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" name="Freeform 74"/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" name="Freeform 75"/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" name="Freeform 76"/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5" name="Freeform 77"/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6" name="Freeform 78"/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7" name="Freeform 79"/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" name="Freeform 80"/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" name="Freeform 81"/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" name="Freeform 82"/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" name="Freeform 83"/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" name="Freeform 84"/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" name="Freeform 85"/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" name="Freeform 86"/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5" name="Freeform 87"/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6" name="Freeform 88"/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Freeform 89"/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90"/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91"/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Freeform 92"/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Freeform 93"/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2" name="Freeform 94"/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3" name="Freeform 95"/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4" name="Freeform 96"/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5" name="Freeform 97"/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6" name="Freeform 98"/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7" name="Freeform 99"/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8" name="Freeform 100"/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3" name="Group 345"/>
            <p:cNvGrpSpPr/>
            <p:nvPr/>
          </p:nvGrpSpPr>
          <p:grpSpPr>
            <a:xfrm>
              <a:off x="3103551" y="1256797"/>
              <a:ext cx="669405" cy="1125467"/>
              <a:chOff x="4219575" y="1089025"/>
              <a:chExt cx="687388" cy="1155701"/>
            </a:xfrm>
            <a:grpFill/>
          </p:grpSpPr>
          <p:sp>
            <p:nvSpPr>
              <p:cNvPr id="101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02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03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3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5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" name="Group 363"/>
            <p:cNvGrpSpPr/>
            <p:nvPr/>
          </p:nvGrpSpPr>
          <p:grpSpPr>
            <a:xfrm>
              <a:off x="5105582" y="3000650"/>
              <a:ext cx="941496" cy="822457"/>
              <a:chOff x="6275388" y="2879725"/>
              <a:chExt cx="966788" cy="844551"/>
            </a:xfrm>
            <a:grpFill/>
          </p:grpSpPr>
          <p:sp>
            <p:nvSpPr>
              <p:cNvPr id="83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84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85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5" name="Group 383"/>
            <p:cNvGrpSpPr/>
            <p:nvPr/>
          </p:nvGrpSpPr>
          <p:grpSpPr>
            <a:xfrm>
              <a:off x="3584348" y="1207327"/>
              <a:ext cx="2773469" cy="1960289"/>
              <a:chOff x="4713288" y="1038225"/>
              <a:chExt cx="2847975" cy="2012950"/>
            </a:xfrm>
            <a:grpFill/>
          </p:grpSpPr>
          <p:sp>
            <p:nvSpPr>
              <p:cNvPr id="16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6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7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8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6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9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0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1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2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3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4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6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8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0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1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2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3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4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5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6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7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8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9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0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1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2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183" name="Rounded Rectangle 182"/>
          <p:cNvSpPr/>
          <p:nvPr/>
        </p:nvSpPr>
        <p:spPr>
          <a:xfrm>
            <a:off x="7489799" y="928369"/>
            <a:ext cx="1517600" cy="711976"/>
          </a:xfrm>
          <a:prstGeom prst="roundRect">
            <a:avLst>
              <a:gd name="adj" fmla="val 59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Total Earning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$1589</a:t>
            </a:r>
          </a:p>
        </p:txBody>
      </p:sp>
      <p:graphicFrame>
        <p:nvGraphicFramePr>
          <p:cNvPr id="202" name="Chart 201"/>
          <p:cNvGraphicFramePr/>
          <p:nvPr/>
        </p:nvGraphicFramePr>
        <p:xfrm>
          <a:off x="2560320" y="3409800"/>
          <a:ext cx="6447079" cy="1662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0" name="Rounded Rectangle 199"/>
          <p:cNvSpPr/>
          <p:nvPr/>
        </p:nvSpPr>
        <p:spPr>
          <a:xfrm>
            <a:off x="7489799" y="2630664"/>
            <a:ext cx="1517600" cy="711976"/>
          </a:xfrm>
          <a:prstGeom prst="roundRect">
            <a:avLst>
              <a:gd name="adj" fmla="val 596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Send Payment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$1200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7489799" y="1779516"/>
            <a:ext cx="1517600" cy="711976"/>
          </a:xfrm>
          <a:prstGeom prst="roundRect">
            <a:avLst>
              <a:gd name="adj" fmla="val 596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Pending Earning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22648151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100" dirty="0"/>
              <a:t>CEO Report Template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221266" y="3308685"/>
            <a:ext cx="2636984" cy="1412927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8" name="Rounded Rectangle 47"/>
          <p:cNvSpPr/>
          <p:nvPr/>
        </p:nvSpPr>
        <p:spPr>
          <a:xfrm>
            <a:off x="6211960" y="685800"/>
            <a:ext cx="2646290" cy="2457450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5" name="Rounded Rectangle 34"/>
          <p:cNvSpPr/>
          <p:nvPr/>
        </p:nvSpPr>
        <p:spPr>
          <a:xfrm>
            <a:off x="342900" y="3308684"/>
            <a:ext cx="5674568" cy="1412928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7715250" y="3697859"/>
            <a:ext cx="633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715251" y="4020124"/>
            <a:ext cx="937787" cy="3116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342900" y="685800"/>
            <a:ext cx="1339462" cy="2457450"/>
          </a:xfrm>
          <a:prstGeom prst="roundRect">
            <a:avLst>
              <a:gd name="adj" fmla="val 70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1787935" y="685800"/>
            <a:ext cx="1339462" cy="2457450"/>
          </a:xfrm>
          <a:prstGeom prst="roundRect">
            <a:avLst>
              <a:gd name="adj" fmla="val 70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3232971" y="685800"/>
            <a:ext cx="1339462" cy="2457450"/>
          </a:xfrm>
          <a:prstGeom prst="roundRect">
            <a:avLst>
              <a:gd name="adj" fmla="val 70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4678007" y="685800"/>
            <a:ext cx="1339462" cy="2457450"/>
          </a:xfrm>
          <a:prstGeom prst="roundRect">
            <a:avLst>
              <a:gd name="adj" fmla="val 703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559846" y="2734342"/>
            <a:ext cx="7989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12.345343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33175" y="2499450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$5,324.00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514350" y="914400"/>
            <a:ext cx="417816" cy="4178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/>
          <p:cNvSpPr txBox="1"/>
          <p:nvPr/>
        </p:nvSpPr>
        <p:spPr>
          <a:xfrm>
            <a:off x="533175" y="1521589"/>
            <a:ext cx="83095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</a:rPr>
              <a:t>Bitcoin</a:t>
            </a:r>
          </a:p>
        </p:txBody>
      </p:sp>
      <p:graphicFrame>
        <p:nvGraphicFramePr>
          <p:cNvPr id="59" name="Chart 58"/>
          <p:cNvGraphicFramePr/>
          <p:nvPr/>
        </p:nvGraphicFramePr>
        <p:xfrm>
          <a:off x="425456" y="1990393"/>
          <a:ext cx="843489" cy="332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" name="TextBox 60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2007002" y="2734342"/>
            <a:ext cx="7989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12.345343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980332" y="2499450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$5,324.00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1961507" y="914400"/>
            <a:ext cx="417816" cy="4178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/>
          <p:cNvSpPr txBox="1"/>
          <p:nvPr/>
        </p:nvSpPr>
        <p:spPr>
          <a:xfrm>
            <a:off x="1980332" y="1521589"/>
            <a:ext cx="83095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b="1" dirty="0" err="1">
                <a:solidFill>
                  <a:schemeClr val="bg1"/>
                </a:solidFill>
              </a:rPr>
              <a:t>Litecoin</a:t>
            </a:r>
            <a:endParaRPr lang="en-US" sz="1500" b="1" dirty="0">
              <a:solidFill>
                <a:schemeClr val="bg1"/>
              </a:solidFill>
            </a:endParaRPr>
          </a:p>
        </p:txBody>
      </p:sp>
      <p:graphicFrame>
        <p:nvGraphicFramePr>
          <p:cNvPr id="65" name="Chart 64"/>
          <p:cNvGraphicFramePr/>
          <p:nvPr/>
        </p:nvGraphicFramePr>
        <p:xfrm>
          <a:off x="1872612" y="1990393"/>
          <a:ext cx="843489" cy="332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3" name="TextBox 72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3454159" y="2734342"/>
            <a:ext cx="7989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12.345343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427488" y="2499450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$5,324.00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3408663" y="914400"/>
            <a:ext cx="417816" cy="4178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TextBox 75"/>
          <p:cNvSpPr txBox="1"/>
          <p:nvPr/>
        </p:nvSpPr>
        <p:spPr>
          <a:xfrm>
            <a:off x="3427488" y="1521589"/>
            <a:ext cx="83095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</a:rPr>
              <a:t>Ripple</a:t>
            </a:r>
          </a:p>
        </p:txBody>
      </p:sp>
      <p:graphicFrame>
        <p:nvGraphicFramePr>
          <p:cNvPr id="77" name="Chart 76"/>
          <p:cNvGraphicFramePr/>
          <p:nvPr/>
        </p:nvGraphicFramePr>
        <p:xfrm>
          <a:off x="3319769" y="1990393"/>
          <a:ext cx="843489" cy="332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9" name="TextBox 78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4901314" y="2734342"/>
            <a:ext cx="7989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chemeClr val="bg1"/>
                </a:solidFill>
              </a:rPr>
              <a:t>12.345343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874644" y="2499450"/>
            <a:ext cx="8309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$5,324.00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4855819" y="914400"/>
            <a:ext cx="417816" cy="4178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/>
          <p:cNvSpPr txBox="1"/>
          <p:nvPr/>
        </p:nvSpPr>
        <p:spPr>
          <a:xfrm>
            <a:off x="4874644" y="1521589"/>
            <a:ext cx="83095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</a:rPr>
              <a:t>Dash</a:t>
            </a:r>
          </a:p>
        </p:txBody>
      </p:sp>
      <p:graphicFrame>
        <p:nvGraphicFramePr>
          <p:cNvPr id="83" name="Chart 82"/>
          <p:cNvGraphicFramePr/>
          <p:nvPr/>
        </p:nvGraphicFramePr>
        <p:xfrm>
          <a:off x="4766924" y="1990393"/>
          <a:ext cx="843489" cy="332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84" name="Group 83"/>
          <p:cNvGrpSpPr/>
          <p:nvPr/>
        </p:nvGrpSpPr>
        <p:grpSpPr>
          <a:xfrm>
            <a:off x="632319" y="975253"/>
            <a:ext cx="214881" cy="301100"/>
            <a:chOff x="1597025" y="1208088"/>
            <a:chExt cx="257175" cy="360363"/>
          </a:xfrm>
          <a:solidFill>
            <a:schemeClr val="accent1"/>
          </a:solidFill>
        </p:grpSpPr>
        <p:sp>
          <p:nvSpPr>
            <p:cNvPr id="85" name="Freeform 12"/>
            <p:cNvSpPr>
              <a:spLocks noEditPoints="1"/>
            </p:cNvSpPr>
            <p:nvPr/>
          </p:nvSpPr>
          <p:spPr bwMode="auto">
            <a:xfrm>
              <a:off x="1597025" y="1208088"/>
              <a:ext cx="257175" cy="360363"/>
            </a:xfrm>
            <a:custGeom>
              <a:avLst/>
              <a:gdLst/>
              <a:ahLst/>
              <a:cxnLst>
                <a:cxn ang="0">
                  <a:pos x="65" y="35"/>
                </a:cxn>
                <a:cxn ang="0">
                  <a:pos x="57" y="54"/>
                </a:cxn>
                <a:cxn ang="0">
                  <a:pos x="42" y="19"/>
                </a:cxn>
                <a:cxn ang="0">
                  <a:pos x="34" y="42"/>
                </a:cxn>
                <a:cxn ang="0">
                  <a:pos x="4" y="0"/>
                </a:cxn>
                <a:cxn ang="0">
                  <a:pos x="0" y="88"/>
                </a:cxn>
                <a:cxn ang="0">
                  <a:pos x="38" y="123"/>
                </a:cxn>
                <a:cxn ang="0">
                  <a:pos x="83" y="96"/>
                </a:cxn>
                <a:cxn ang="0">
                  <a:pos x="65" y="35"/>
                </a:cxn>
                <a:cxn ang="0">
                  <a:pos x="75" y="94"/>
                </a:cxn>
                <a:cxn ang="0">
                  <a:pos x="38" y="115"/>
                </a:cxn>
                <a:cxn ang="0">
                  <a:pos x="7" y="88"/>
                </a:cxn>
                <a:cxn ang="0">
                  <a:pos x="11" y="60"/>
                </a:cxn>
                <a:cxn ang="0">
                  <a:pos x="15" y="22"/>
                </a:cxn>
                <a:cxn ang="0">
                  <a:pos x="31" y="60"/>
                </a:cxn>
                <a:cxn ang="0">
                  <a:pos x="45" y="38"/>
                </a:cxn>
                <a:cxn ang="0">
                  <a:pos x="50" y="73"/>
                </a:cxn>
                <a:cxn ang="0">
                  <a:pos x="67" y="52"/>
                </a:cxn>
                <a:cxn ang="0">
                  <a:pos x="75" y="94"/>
                </a:cxn>
                <a:cxn ang="0">
                  <a:pos x="75" y="94"/>
                </a:cxn>
                <a:cxn ang="0">
                  <a:pos x="75" y="94"/>
                </a:cxn>
              </a:cxnLst>
              <a:rect l="0" t="0" r="r" b="b"/>
              <a:pathLst>
                <a:path w="88" h="123">
                  <a:moveTo>
                    <a:pt x="65" y="35"/>
                  </a:moveTo>
                  <a:cubicBezTo>
                    <a:pt x="65" y="45"/>
                    <a:pt x="57" y="54"/>
                    <a:pt x="57" y="54"/>
                  </a:cubicBezTo>
                  <a:cubicBezTo>
                    <a:pt x="57" y="35"/>
                    <a:pt x="42" y="19"/>
                    <a:pt x="42" y="19"/>
                  </a:cubicBezTo>
                  <a:cubicBezTo>
                    <a:pt x="42" y="19"/>
                    <a:pt x="42" y="31"/>
                    <a:pt x="34" y="42"/>
                  </a:cubicBezTo>
                  <a:cubicBezTo>
                    <a:pt x="27" y="15"/>
                    <a:pt x="4" y="0"/>
                    <a:pt x="4" y="0"/>
                  </a:cubicBezTo>
                  <a:cubicBezTo>
                    <a:pt x="15" y="42"/>
                    <a:pt x="0" y="57"/>
                    <a:pt x="0" y="88"/>
                  </a:cubicBezTo>
                  <a:cubicBezTo>
                    <a:pt x="0" y="106"/>
                    <a:pt x="15" y="123"/>
                    <a:pt x="38" y="123"/>
                  </a:cubicBezTo>
                  <a:cubicBezTo>
                    <a:pt x="73" y="123"/>
                    <a:pt x="79" y="110"/>
                    <a:pt x="83" y="96"/>
                  </a:cubicBezTo>
                  <a:cubicBezTo>
                    <a:pt x="88" y="77"/>
                    <a:pt x="80" y="54"/>
                    <a:pt x="65" y="35"/>
                  </a:cubicBezTo>
                  <a:close/>
                  <a:moveTo>
                    <a:pt x="75" y="94"/>
                  </a:moveTo>
                  <a:cubicBezTo>
                    <a:pt x="73" y="104"/>
                    <a:pt x="70" y="115"/>
                    <a:pt x="38" y="115"/>
                  </a:cubicBezTo>
                  <a:cubicBezTo>
                    <a:pt x="19" y="115"/>
                    <a:pt x="7" y="101"/>
                    <a:pt x="7" y="88"/>
                  </a:cubicBezTo>
                  <a:cubicBezTo>
                    <a:pt x="7" y="78"/>
                    <a:pt x="9" y="69"/>
                    <a:pt x="11" y="60"/>
                  </a:cubicBezTo>
                  <a:cubicBezTo>
                    <a:pt x="14" y="49"/>
                    <a:pt x="16" y="37"/>
                    <a:pt x="15" y="22"/>
                  </a:cubicBezTo>
                  <a:cubicBezTo>
                    <a:pt x="27" y="39"/>
                    <a:pt x="31" y="60"/>
                    <a:pt x="31" y="60"/>
                  </a:cubicBezTo>
                  <a:cubicBezTo>
                    <a:pt x="31" y="60"/>
                    <a:pt x="42" y="45"/>
                    <a:pt x="45" y="38"/>
                  </a:cubicBezTo>
                  <a:cubicBezTo>
                    <a:pt x="48" y="42"/>
                    <a:pt x="50" y="58"/>
                    <a:pt x="50" y="73"/>
                  </a:cubicBezTo>
                  <a:cubicBezTo>
                    <a:pt x="50" y="73"/>
                    <a:pt x="60" y="65"/>
                    <a:pt x="67" y="52"/>
                  </a:cubicBezTo>
                  <a:cubicBezTo>
                    <a:pt x="76" y="66"/>
                    <a:pt x="78" y="82"/>
                    <a:pt x="75" y="94"/>
                  </a:cubicBezTo>
                  <a:close/>
                  <a:moveTo>
                    <a:pt x="75" y="94"/>
                  </a:moveTo>
                  <a:cubicBezTo>
                    <a:pt x="75" y="94"/>
                    <a:pt x="75" y="94"/>
                    <a:pt x="75" y="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13"/>
            <p:cNvSpPr>
              <a:spLocks noEditPoints="1"/>
            </p:cNvSpPr>
            <p:nvPr/>
          </p:nvSpPr>
          <p:spPr bwMode="auto">
            <a:xfrm>
              <a:off x="1638300" y="1363663"/>
              <a:ext cx="160338" cy="128588"/>
            </a:xfrm>
            <a:custGeom>
              <a:avLst/>
              <a:gdLst/>
              <a:ahLst/>
              <a:cxnLst>
                <a:cxn ang="0">
                  <a:pos x="53" y="12"/>
                </a:cxn>
                <a:cxn ang="0">
                  <a:pos x="49" y="15"/>
                </a:cxn>
                <a:cxn ang="0">
                  <a:pos x="31" y="30"/>
                </a:cxn>
                <a:cxn ang="0">
                  <a:pos x="29" y="13"/>
                </a:cxn>
                <a:cxn ang="0">
                  <a:pos x="29" y="7"/>
                </a:cxn>
                <a:cxn ang="0">
                  <a:pos x="23" y="16"/>
                </a:cxn>
                <a:cxn ang="0">
                  <a:pos x="17" y="25"/>
                </a:cxn>
                <a:cxn ang="0">
                  <a:pos x="8" y="5"/>
                </a:cxn>
                <a:cxn ang="0">
                  <a:pos x="7" y="0"/>
                </a:cxn>
                <a:cxn ang="0">
                  <a:pos x="5" y="5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4" y="38"/>
                </a:cxn>
                <a:cxn ang="0">
                  <a:pos x="7" y="11"/>
                </a:cxn>
                <a:cxn ang="0">
                  <a:pos x="15" y="29"/>
                </a:cxn>
                <a:cxn ang="0">
                  <a:pos x="16" y="32"/>
                </a:cxn>
                <a:cxn ang="0">
                  <a:pos x="18" y="30"/>
                </a:cxn>
                <a:cxn ang="0">
                  <a:pos x="25" y="19"/>
                </a:cxn>
                <a:cxn ang="0">
                  <a:pos x="28" y="33"/>
                </a:cxn>
                <a:cxn ang="0">
                  <a:pos x="29" y="35"/>
                </a:cxn>
                <a:cxn ang="0">
                  <a:pos x="31" y="34"/>
                </a:cxn>
                <a:cxn ang="0">
                  <a:pos x="50" y="20"/>
                </a:cxn>
                <a:cxn ang="0">
                  <a:pos x="48" y="41"/>
                </a:cxn>
                <a:cxn ang="0">
                  <a:pos x="49" y="43"/>
                </a:cxn>
                <a:cxn ang="0">
                  <a:pos x="49" y="44"/>
                </a:cxn>
                <a:cxn ang="0">
                  <a:pos x="51" y="42"/>
                </a:cxn>
                <a:cxn ang="0">
                  <a:pos x="53" y="16"/>
                </a:cxn>
                <a:cxn ang="0">
                  <a:pos x="53" y="12"/>
                </a:cxn>
                <a:cxn ang="0">
                  <a:pos x="53" y="12"/>
                </a:cxn>
                <a:cxn ang="0">
                  <a:pos x="53" y="12"/>
                </a:cxn>
              </a:cxnLst>
              <a:rect l="0" t="0" r="r" b="b"/>
              <a:pathLst>
                <a:path w="55" h="44">
                  <a:moveTo>
                    <a:pt x="53" y="12"/>
                  </a:moveTo>
                  <a:cubicBezTo>
                    <a:pt x="49" y="15"/>
                    <a:pt x="49" y="15"/>
                    <a:pt x="49" y="15"/>
                  </a:cubicBezTo>
                  <a:cubicBezTo>
                    <a:pt x="45" y="20"/>
                    <a:pt x="42" y="25"/>
                    <a:pt x="31" y="30"/>
                  </a:cubicBezTo>
                  <a:cubicBezTo>
                    <a:pt x="30" y="25"/>
                    <a:pt x="29" y="20"/>
                    <a:pt x="29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1" y="19"/>
                    <a:pt x="19" y="21"/>
                    <a:pt x="17" y="25"/>
                  </a:cubicBezTo>
                  <a:cubicBezTo>
                    <a:pt x="13" y="16"/>
                    <a:pt x="10" y="10"/>
                    <a:pt x="8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" y="13"/>
                    <a:pt x="0" y="20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3" y="40"/>
                    <a:pt x="4" y="39"/>
                    <a:pt x="4" y="38"/>
                  </a:cubicBezTo>
                  <a:cubicBezTo>
                    <a:pt x="4" y="24"/>
                    <a:pt x="5" y="17"/>
                    <a:pt x="7" y="11"/>
                  </a:cubicBezTo>
                  <a:cubicBezTo>
                    <a:pt x="9" y="16"/>
                    <a:pt x="11" y="22"/>
                    <a:pt x="15" y="29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21" y="25"/>
                    <a:pt x="23" y="22"/>
                    <a:pt x="25" y="19"/>
                  </a:cubicBezTo>
                  <a:cubicBezTo>
                    <a:pt x="26" y="25"/>
                    <a:pt x="27" y="29"/>
                    <a:pt x="28" y="33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41" y="29"/>
                    <a:pt x="46" y="25"/>
                    <a:pt x="50" y="20"/>
                  </a:cubicBezTo>
                  <a:cubicBezTo>
                    <a:pt x="51" y="28"/>
                    <a:pt x="50" y="35"/>
                    <a:pt x="48" y="41"/>
                  </a:cubicBezTo>
                  <a:cubicBezTo>
                    <a:pt x="47" y="42"/>
                    <a:pt x="48" y="43"/>
                    <a:pt x="49" y="43"/>
                  </a:cubicBezTo>
                  <a:cubicBezTo>
                    <a:pt x="49" y="43"/>
                    <a:pt x="49" y="44"/>
                    <a:pt x="49" y="44"/>
                  </a:cubicBezTo>
                  <a:cubicBezTo>
                    <a:pt x="50" y="44"/>
                    <a:pt x="51" y="43"/>
                    <a:pt x="51" y="42"/>
                  </a:cubicBezTo>
                  <a:cubicBezTo>
                    <a:pt x="54" y="35"/>
                    <a:pt x="55" y="24"/>
                    <a:pt x="53" y="16"/>
                  </a:cubicBezTo>
                  <a:lnTo>
                    <a:pt x="53" y="12"/>
                  </a:lnTo>
                  <a:close/>
                  <a:moveTo>
                    <a:pt x="53" y="12"/>
                  </a:moveTo>
                  <a:cubicBezTo>
                    <a:pt x="53" y="12"/>
                    <a:pt x="53" y="12"/>
                    <a:pt x="53" y="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062974" y="975253"/>
            <a:ext cx="214881" cy="301100"/>
            <a:chOff x="1597025" y="1208088"/>
            <a:chExt cx="257175" cy="360363"/>
          </a:xfrm>
          <a:solidFill>
            <a:schemeClr val="accent2"/>
          </a:solidFill>
        </p:grpSpPr>
        <p:sp>
          <p:nvSpPr>
            <p:cNvPr id="88" name="Freeform 12"/>
            <p:cNvSpPr>
              <a:spLocks noEditPoints="1"/>
            </p:cNvSpPr>
            <p:nvPr/>
          </p:nvSpPr>
          <p:spPr bwMode="auto">
            <a:xfrm>
              <a:off x="1597025" y="1208088"/>
              <a:ext cx="257175" cy="360363"/>
            </a:xfrm>
            <a:custGeom>
              <a:avLst/>
              <a:gdLst/>
              <a:ahLst/>
              <a:cxnLst>
                <a:cxn ang="0">
                  <a:pos x="65" y="35"/>
                </a:cxn>
                <a:cxn ang="0">
                  <a:pos x="57" y="54"/>
                </a:cxn>
                <a:cxn ang="0">
                  <a:pos x="42" y="19"/>
                </a:cxn>
                <a:cxn ang="0">
                  <a:pos x="34" y="42"/>
                </a:cxn>
                <a:cxn ang="0">
                  <a:pos x="4" y="0"/>
                </a:cxn>
                <a:cxn ang="0">
                  <a:pos x="0" y="88"/>
                </a:cxn>
                <a:cxn ang="0">
                  <a:pos x="38" y="123"/>
                </a:cxn>
                <a:cxn ang="0">
                  <a:pos x="83" y="96"/>
                </a:cxn>
                <a:cxn ang="0">
                  <a:pos x="65" y="35"/>
                </a:cxn>
                <a:cxn ang="0">
                  <a:pos x="75" y="94"/>
                </a:cxn>
                <a:cxn ang="0">
                  <a:pos x="38" y="115"/>
                </a:cxn>
                <a:cxn ang="0">
                  <a:pos x="7" y="88"/>
                </a:cxn>
                <a:cxn ang="0">
                  <a:pos x="11" y="60"/>
                </a:cxn>
                <a:cxn ang="0">
                  <a:pos x="15" y="22"/>
                </a:cxn>
                <a:cxn ang="0">
                  <a:pos x="31" y="60"/>
                </a:cxn>
                <a:cxn ang="0">
                  <a:pos x="45" y="38"/>
                </a:cxn>
                <a:cxn ang="0">
                  <a:pos x="50" y="73"/>
                </a:cxn>
                <a:cxn ang="0">
                  <a:pos x="67" y="52"/>
                </a:cxn>
                <a:cxn ang="0">
                  <a:pos x="75" y="94"/>
                </a:cxn>
                <a:cxn ang="0">
                  <a:pos x="75" y="94"/>
                </a:cxn>
                <a:cxn ang="0">
                  <a:pos x="75" y="94"/>
                </a:cxn>
              </a:cxnLst>
              <a:rect l="0" t="0" r="r" b="b"/>
              <a:pathLst>
                <a:path w="88" h="123">
                  <a:moveTo>
                    <a:pt x="65" y="35"/>
                  </a:moveTo>
                  <a:cubicBezTo>
                    <a:pt x="65" y="45"/>
                    <a:pt x="57" y="54"/>
                    <a:pt x="57" y="54"/>
                  </a:cubicBezTo>
                  <a:cubicBezTo>
                    <a:pt x="57" y="35"/>
                    <a:pt x="42" y="19"/>
                    <a:pt x="42" y="19"/>
                  </a:cubicBezTo>
                  <a:cubicBezTo>
                    <a:pt x="42" y="19"/>
                    <a:pt x="42" y="31"/>
                    <a:pt x="34" y="42"/>
                  </a:cubicBezTo>
                  <a:cubicBezTo>
                    <a:pt x="27" y="15"/>
                    <a:pt x="4" y="0"/>
                    <a:pt x="4" y="0"/>
                  </a:cubicBezTo>
                  <a:cubicBezTo>
                    <a:pt x="15" y="42"/>
                    <a:pt x="0" y="57"/>
                    <a:pt x="0" y="88"/>
                  </a:cubicBezTo>
                  <a:cubicBezTo>
                    <a:pt x="0" y="106"/>
                    <a:pt x="15" y="123"/>
                    <a:pt x="38" y="123"/>
                  </a:cubicBezTo>
                  <a:cubicBezTo>
                    <a:pt x="73" y="123"/>
                    <a:pt x="79" y="110"/>
                    <a:pt x="83" y="96"/>
                  </a:cubicBezTo>
                  <a:cubicBezTo>
                    <a:pt x="88" y="77"/>
                    <a:pt x="80" y="54"/>
                    <a:pt x="65" y="35"/>
                  </a:cubicBezTo>
                  <a:close/>
                  <a:moveTo>
                    <a:pt x="75" y="94"/>
                  </a:moveTo>
                  <a:cubicBezTo>
                    <a:pt x="73" y="104"/>
                    <a:pt x="70" y="115"/>
                    <a:pt x="38" y="115"/>
                  </a:cubicBezTo>
                  <a:cubicBezTo>
                    <a:pt x="19" y="115"/>
                    <a:pt x="7" y="101"/>
                    <a:pt x="7" y="88"/>
                  </a:cubicBezTo>
                  <a:cubicBezTo>
                    <a:pt x="7" y="78"/>
                    <a:pt x="9" y="69"/>
                    <a:pt x="11" y="60"/>
                  </a:cubicBezTo>
                  <a:cubicBezTo>
                    <a:pt x="14" y="49"/>
                    <a:pt x="16" y="37"/>
                    <a:pt x="15" y="22"/>
                  </a:cubicBezTo>
                  <a:cubicBezTo>
                    <a:pt x="27" y="39"/>
                    <a:pt x="31" y="60"/>
                    <a:pt x="31" y="60"/>
                  </a:cubicBezTo>
                  <a:cubicBezTo>
                    <a:pt x="31" y="60"/>
                    <a:pt x="42" y="45"/>
                    <a:pt x="45" y="38"/>
                  </a:cubicBezTo>
                  <a:cubicBezTo>
                    <a:pt x="48" y="42"/>
                    <a:pt x="50" y="58"/>
                    <a:pt x="50" y="73"/>
                  </a:cubicBezTo>
                  <a:cubicBezTo>
                    <a:pt x="50" y="73"/>
                    <a:pt x="60" y="65"/>
                    <a:pt x="67" y="52"/>
                  </a:cubicBezTo>
                  <a:cubicBezTo>
                    <a:pt x="76" y="66"/>
                    <a:pt x="78" y="82"/>
                    <a:pt x="75" y="94"/>
                  </a:cubicBezTo>
                  <a:close/>
                  <a:moveTo>
                    <a:pt x="75" y="94"/>
                  </a:moveTo>
                  <a:cubicBezTo>
                    <a:pt x="75" y="94"/>
                    <a:pt x="75" y="94"/>
                    <a:pt x="75" y="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3"/>
            <p:cNvSpPr>
              <a:spLocks noEditPoints="1"/>
            </p:cNvSpPr>
            <p:nvPr/>
          </p:nvSpPr>
          <p:spPr bwMode="auto">
            <a:xfrm>
              <a:off x="1638300" y="1363663"/>
              <a:ext cx="160338" cy="128588"/>
            </a:xfrm>
            <a:custGeom>
              <a:avLst/>
              <a:gdLst/>
              <a:ahLst/>
              <a:cxnLst>
                <a:cxn ang="0">
                  <a:pos x="53" y="12"/>
                </a:cxn>
                <a:cxn ang="0">
                  <a:pos x="49" y="15"/>
                </a:cxn>
                <a:cxn ang="0">
                  <a:pos x="31" y="30"/>
                </a:cxn>
                <a:cxn ang="0">
                  <a:pos x="29" y="13"/>
                </a:cxn>
                <a:cxn ang="0">
                  <a:pos x="29" y="7"/>
                </a:cxn>
                <a:cxn ang="0">
                  <a:pos x="23" y="16"/>
                </a:cxn>
                <a:cxn ang="0">
                  <a:pos x="17" y="25"/>
                </a:cxn>
                <a:cxn ang="0">
                  <a:pos x="8" y="5"/>
                </a:cxn>
                <a:cxn ang="0">
                  <a:pos x="7" y="0"/>
                </a:cxn>
                <a:cxn ang="0">
                  <a:pos x="5" y="5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4" y="38"/>
                </a:cxn>
                <a:cxn ang="0">
                  <a:pos x="7" y="11"/>
                </a:cxn>
                <a:cxn ang="0">
                  <a:pos x="15" y="29"/>
                </a:cxn>
                <a:cxn ang="0">
                  <a:pos x="16" y="32"/>
                </a:cxn>
                <a:cxn ang="0">
                  <a:pos x="18" y="30"/>
                </a:cxn>
                <a:cxn ang="0">
                  <a:pos x="25" y="19"/>
                </a:cxn>
                <a:cxn ang="0">
                  <a:pos x="28" y="33"/>
                </a:cxn>
                <a:cxn ang="0">
                  <a:pos x="29" y="35"/>
                </a:cxn>
                <a:cxn ang="0">
                  <a:pos x="31" y="34"/>
                </a:cxn>
                <a:cxn ang="0">
                  <a:pos x="50" y="20"/>
                </a:cxn>
                <a:cxn ang="0">
                  <a:pos x="48" y="41"/>
                </a:cxn>
                <a:cxn ang="0">
                  <a:pos x="49" y="43"/>
                </a:cxn>
                <a:cxn ang="0">
                  <a:pos x="49" y="44"/>
                </a:cxn>
                <a:cxn ang="0">
                  <a:pos x="51" y="42"/>
                </a:cxn>
                <a:cxn ang="0">
                  <a:pos x="53" y="16"/>
                </a:cxn>
                <a:cxn ang="0">
                  <a:pos x="53" y="12"/>
                </a:cxn>
                <a:cxn ang="0">
                  <a:pos x="53" y="12"/>
                </a:cxn>
                <a:cxn ang="0">
                  <a:pos x="53" y="12"/>
                </a:cxn>
              </a:cxnLst>
              <a:rect l="0" t="0" r="r" b="b"/>
              <a:pathLst>
                <a:path w="55" h="44">
                  <a:moveTo>
                    <a:pt x="53" y="12"/>
                  </a:moveTo>
                  <a:cubicBezTo>
                    <a:pt x="49" y="15"/>
                    <a:pt x="49" y="15"/>
                    <a:pt x="49" y="15"/>
                  </a:cubicBezTo>
                  <a:cubicBezTo>
                    <a:pt x="45" y="20"/>
                    <a:pt x="42" y="25"/>
                    <a:pt x="31" y="30"/>
                  </a:cubicBezTo>
                  <a:cubicBezTo>
                    <a:pt x="30" y="25"/>
                    <a:pt x="29" y="20"/>
                    <a:pt x="29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1" y="19"/>
                    <a:pt x="19" y="21"/>
                    <a:pt x="17" y="25"/>
                  </a:cubicBezTo>
                  <a:cubicBezTo>
                    <a:pt x="13" y="16"/>
                    <a:pt x="10" y="10"/>
                    <a:pt x="8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" y="13"/>
                    <a:pt x="0" y="20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3" y="40"/>
                    <a:pt x="4" y="39"/>
                    <a:pt x="4" y="38"/>
                  </a:cubicBezTo>
                  <a:cubicBezTo>
                    <a:pt x="4" y="24"/>
                    <a:pt x="5" y="17"/>
                    <a:pt x="7" y="11"/>
                  </a:cubicBezTo>
                  <a:cubicBezTo>
                    <a:pt x="9" y="16"/>
                    <a:pt x="11" y="22"/>
                    <a:pt x="15" y="29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21" y="25"/>
                    <a:pt x="23" y="22"/>
                    <a:pt x="25" y="19"/>
                  </a:cubicBezTo>
                  <a:cubicBezTo>
                    <a:pt x="26" y="25"/>
                    <a:pt x="27" y="29"/>
                    <a:pt x="28" y="33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41" y="29"/>
                    <a:pt x="46" y="25"/>
                    <a:pt x="50" y="20"/>
                  </a:cubicBezTo>
                  <a:cubicBezTo>
                    <a:pt x="51" y="28"/>
                    <a:pt x="50" y="35"/>
                    <a:pt x="48" y="41"/>
                  </a:cubicBezTo>
                  <a:cubicBezTo>
                    <a:pt x="47" y="42"/>
                    <a:pt x="48" y="43"/>
                    <a:pt x="49" y="43"/>
                  </a:cubicBezTo>
                  <a:cubicBezTo>
                    <a:pt x="49" y="43"/>
                    <a:pt x="49" y="44"/>
                    <a:pt x="49" y="44"/>
                  </a:cubicBezTo>
                  <a:cubicBezTo>
                    <a:pt x="50" y="44"/>
                    <a:pt x="51" y="43"/>
                    <a:pt x="51" y="42"/>
                  </a:cubicBezTo>
                  <a:cubicBezTo>
                    <a:pt x="54" y="35"/>
                    <a:pt x="55" y="24"/>
                    <a:pt x="53" y="16"/>
                  </a:cubicBezTo>
                  <a:lnTo>
                    <a:pt x="53" y="12"/>
                  </a:lnTo>
                  <a:close/>
                  <a:moveTo>
                    <a:pt x="53" y="12"/>
                  </a:moveTo>
                  <a:cubicBezTo>
                    <a:pt x="53" y="12"/>
                    <a:pt x="53" y="12"/>
                    <a:pt x="53" y="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510131" y="975253"/>
            <a:ext cx="214881" cy="301100"/>
            <a:chOff x="1597025" y="1208088"/>
            <a:chExt cx="257175" cy="360363"/>
          </a:xfrm>
          <a:solidFill>
            <a:schemeClr val="accent3"/>
          </a:solidFill>
        </p:grpSpPr>
        <p:sp>
          <p:nvSpPr>
            <p:cNvPr id="91" name="Freeform 12"/>
            <p:cNvSpPr>
              <a:spLocks noEditPoints="1"/>
            </p:cNvSpPr>
            <p:nvPr/>
          </p:nvSpPr>
          <p:spPr bwMode="auto">
            <a:xfrm>
              <a:off x="1597025" y="1208088"/>
              <a:ext cx="257175" cy="360363"/>
            </a:xfrm>
            <a:custGeom>
              <a:avLst/>
              <a:gdLst/>
              <a:ahLst/>
              <a:cxnLst>
                <a:cxn ang="0">
                  <a:pos x="65" y="35"/>
                </a:cxn>
                <a:cxn ang="0">
                  <a:pos x="57" y="54"/>
                </a:cxn>
                <a:cxn ang="0">
                  <a:pos x="42" y="19"/>
                </a:cxn>
                <a:cxn ang="0">
                  <a:pos x="34" y="42"/>
                </a:cxn>
                <a:cxn ang="0">
                  <a:pos x="4" y="0"/>
                </a:cxn>
                <a:cxn ang="0">
                  <a:pos x="0" y="88"/>
                </a:cxn>
                <a:cxn ang="0">
                  <a:pos x="38" y="123"/>
                </a:cxn>
                <a:cxn ang="0">
                  <a:pos x="83" y="96"/>
                </a:cxn>
                <a:cxn ang="0">
                  <a:pos x="65" y="35"/>
                </a:cxn>
                <a:cxn ang="0">
                  <a:pos x="75" y="94"/>
                </a:cxn>
                <a:cxn ang="0">
                  <a:pos x="38" y="115"/>
                </a:cxn>
                <a:cxn ang="0">
                  <a:pos x="7" y="88"/>
                </a:cxn>
                <a:cxn ang="0">
                  <a:pos x="11" y="60"/>
                </a:cxn>
                <a:cxn ang="0">
                  <a:pos x="15" y="22"/>
                </a:cxn>
                <a:cxn ang="0">
                  <a:pos x="31" y="60"/>
                </a:cxn>
                <a:cxn ang="0">
                  <a:pos x="45" y="38"/>
                </a:cxn>
                <a:cxn ang="0">
                  <a:pos x="50" y="73"/>
                </a:cxn>
                <a:cxn ang="0">
                  <a:pos x="67" y="52"/>
                </a:cxn>
                <a:cxn ang="0">
                  <a:pos x="75" y="94"/>
                </a:cxn>
                <a:cxn ang="0">
                  <a:pos x="75" y="94"/>
                </a:cxn>
                <a:cxn ang="0">
                  <a:pos x="75" y="94"/>
                </a:cxn>
              </a:cxnLst>
              <a:rect l="0" t="0" r="r" b="b"/>
              <a:pathLst>
                <a:path w="88" h="123">
                  <a:moveTo>
                    <a:pt x="65" y="35"/>
                  </a:moveTo>
                  <a:cubicBezTo>
                    <a:pt x="65" y="45"/>
                    <a:pt x="57" y="54"/>
                    <a:pt x="57" y="54"/>
                  </a:cubicBezTo>
                  <a:cubicBezTo>
                    <a:pt x="57" y="35"/>
                    <a:pt x="42" y="19"/>
                    <a:pt x="42" y="19"/>
                  </a:cubicBezTo>
                  <a:cubicBezTo>
                    <a:pt x="42" y="19"/>
                    <a:pt x="42" y="31"/>
                    <a:pt x="34" y="42"/>
                  </a:cubicBezTo>
                  <a:cubicBezTo>
                    <a:pt x="27" y="15"/>
                    <a:pt x="4" y="0"/>
                    <a:pt x="4" y="0"/>
                  </a:cubicBezTo>
                  <a:cubicBezTo>
                    <a:pt x="15" y="42"/>
                    <a:pt x="0" y="57"/>
                    <a:pt x="0" y="88"/>
                  </a:cubicBezTo>
                  <a:cubicBezTo>
                    <a:pt x="0" y="106"/>
                    <a:pt x="15" y="123"/>
                    <a:pt x="38" y="123"/>
                  </a:cubicBezTo>
                  <a:cubicBezTo>
                    <a:pt x="73" y="123"/>
                    <a:pt x="79" y="110"/>
                    <a:pt x="83" y="96"/>
                  </a:cubicBezTo>
                  <a:cubicBezTo>
                    <a:pt x="88" y="77"/>
                    <a:pt x="80" y="54"/>
                    <a:pt x="65" y="35"/>
                  </a:cubicBezTo>
                  <a:close/>
                  <a:moveTo>
                    <a:pt x="75" y="94"/>
                  </a:moveTo>
                  <a:cubicBezTo>
                    <a:pt x="73" y="104"/>
                    <a:pt x="70" y="115"/>
                    <a:pt x="38" y="115"/>
                  </a:cubicBezTo>
                  <a:cubicBezTo>
                    <a:pt x="19" y="115"/>
                    <a:pt x="7" y="101"/>
                    <a:pt x="7" y="88"/>
                  </a:cubicBezTo>
                  <a:cubicBezTo>
                    <a:pt x="7" y="78"/>
                    <a:pt x="9" y="69"/>
                    <a:pt x="11" y="60"/>
                  </a:cubicBezTo>
                  <a:cubicBezTo>
                    <a:pt x="14" y="49"/>
                    <a:pt x="16" y="37"/>
                    <a:pt x="15" y="22"/>
                  </a:cubicBezTo>
                  <a:cubicBezTo>
                    <a:pt x="27" y="39"/>
                    <a:pt x="31" y="60"/>
                    <a:pt x="31" y="60"/>
                  </a:cubicBezTo>
                  <a:cubicBezTo>
                    <a:pt x="31" y="60"/>
                    <a:pt x="42" y="45"/>
                    <a:pt x="45" y="38"/>
                  </a:cubicBezTo>
                  <a:cubicBezTo>
                    <a:pt x="48" y="42"/>
                    <a:pt x="50" y="58"/>
                    <a:pt x="50" y="73"/>
                  </a:cubicBezTo>
                  <a:cubicBezTo>
                    <a:pt x="50" y="73"/>
                    <a:pt x="60" y="65"/>
                    <a:pt x="67" y="52"/>
                  </a:cubicBezTo>
                  <a:cubicBezTo>
                    <a:pt x="76" y="66"/>
                    <a:pt x="78" y="82"/>
                    <a:pt x="75" y="94"/>
                  </a:cubicBezTo>
                  <a:close/>
                  <a:moveTo>
                    <a:pt x="75" y="94"/>
                  </a:moveTo>
                  <a:cubicBezTo>
                    <a:pt x="75" y="94"/>
                    <a:pt x="75" y="94"/>
                    <a:pt x="75" y="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/>
            <p:cNvSpPr>
              <a:spLocks noEditPoints="1"/>
            </p:cNvSpPr>
            <p:nvPr/>
          </p:nvSpPr>
          <p:spPr bwMode="auto">
            <a:xfrm>
              <a:off x="1638300" y="1363663"/>
              <a:ext cx="160338" cy="128588"/>
            </a:xfrm>
            <a:custGeom>
              <a:avLst/>
              <a:gdLst/>
              <a:ahLst/>
              <a:cxnLst>
                <a:cxn ang="0">
                  <a:pos x="53" y="12"/>
                </a:cxn>
                <a:cxn ang="0">
                  <a:pos x="49" y="15"/>
                </a:cxn>
                <a:cxn ang="0">
                  <a:pos x="31" y="30"/>
                </a:cxn>
                <a:cxn ang="0">
                  <a:pos x="29" y="13"/>
                </a:cxn>
                <a:cxn ang="0">
                  <a:pos x="29" y="7"/>
                </a:cxn>
                <a:cxn ang="0">
                  <a:pos x="23" y="16"/>
                </a:cxn>
                <a:cxn ang="0">
                  <a:pos x="17" y="25"/>
                </a:cxn>
                <a:cxn ang="0">
                  <a:pos x="8" y="5"/>
                </a:cxn>
                <a:cxn ang="0">
                  <a:pos x="7" y="0"/>
                </a:cxn>
                <a:cxn ang="0">
                  <a:pos x="5" y="5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4" y="38"/>
                </a:cxn>
                <a:cxn ang="0">
                  <a:pos x="7" y="11"/>
                </a:cxn>
                <a:cxn ang="0">
                  <a:pos x="15" y="29"/>
                </a:cxn>
                <a:cxn ang="0">
                  <a:pos x="16" y="32"/>
                </a:cxn>
                <a:cxn ang="0">
                  <a:pos x="18" y="30"/>
                </a:cxn>
                <a:cxn ang="0">
                  <a:pos x="25" y="19"/>
                </a:cxn>
                <a:cxn ang="0">
                  <a:pos x="28" y="33"/>
                </a:cxn>
                <a:cxn ang="0">
                  <a:pos x="29" y="35"/>
                </a:cxn>
                <a:cxn ang="0">
                  <a:pos x="31" y="34"/>
                </a:cxn>
                <a:cxn ang="0">
                  <a:pos x="50" y="20"/>
                </a:cxn>
                <a:cxn ang="0">
                  <a:pos x="48" y="41"/>
                </a:cxn>
                <a:cxn ang="0">
                  <a:pos x="49" y="43"/>
                </a:cxn>
                <a:cxn ang="0">
                  <a:pos x="49" y="44"/>
                </a:cxn>
                <a:cxn ang="0">
                  <a:pos x="51" y="42"/>
                </a:cxn>
                <a:cxn ang="0">
                  <a:pos x="53" y="16"/>
                </a:cxn>
                <a:cxn ang="0">
                  <a:pos x="53" y="12"/>
                </a:cxn>
                <a:cxn ang="0">
                  <a:pos x="53" y="12"/>
                </a:cxn>
                <a:cxn ang="0">
                  <a:pos x="53" y="12"/>
                </a:cxn>
              </a:cxnLst>
              <a:rect l="0" t="0" r="r" b="b"/>
              <a:pathLst>
                <a:path w="55" h="44">
                  <a:moveTo>
                    <a:pt x="53" y="12"/>
                  </a:moveTo>
                  <a:cubicBezTo>
                    <a:pt x="49" y="15"/>
                    <a:pt x="49" y="15"/>
                    <a:pt x="49" y="15"/>
                  </a:cubicBezTo>
                  <a:cubicBezTo>
                    <a:pt x="45" y="20"/>
                    <a:pt x="42" y="25"/>
                    <a:pt x="31" y="30"/>
                  </a:cubicBezTo>
                  <a:cubicBezTo>
                    <a:pt x="30" y="25"/>
                    <a:pt x="29" y="20"/>
                    <a:pt x="29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1" y="19"/>
                    <a:pt x="19" y="21"/>
                    <a:pt x="17" y="25"/>
                  </a:cubicBezTo>
                  <a:cubicBezTo>
                    <a:pt x="13" y="16"/>
                    <a:pt x="10" y="10"/>
                    <a:pt x="8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" y="13"/>
                    <a:pt x="0" y="20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3" y="40"/>
                    <a:pt x="4" y="39"/>
                    <a:pt x="4" y="38"/>
                  </a:cubicBezTo>
                  <a:cubicBezTo>
                    <a:pt x="4" y="24"/>
                    <a:pt x="5" y="17"/>
                    <a:pt x="7" y="11"/>
                  </a:cubicBezTo>
                  <a:cubicBezTo>
                    <a:pt x="9" y="16"/>
                    <a:pt x="11" y="22"/>
                    <a:pt x="15" y="29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21" y="25"/>
                    <a:pt x="23" y="22"/>
                    <a:pt x="25" y="19"/>
                  </a:cubicBezTo>
                  <a:cubicBezTo>
                    <a:pt x="26" y="25"/>
                    <a:pt x="27" y="29"/>
                    <a:pt x="28" y="33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41" y="29"/>
                    <a:pt x="46" y="25"/>
                    <a:pt x="50" y="20"/>
                  </a:cubicBezTo>
                  <a:cubicBezTo>
                    <a:pt x="51" y="28"/>
                    <a:pt x="50" y="35"/>
                    <a:pt x="48" y="41"/>
                  </a:cubicBezTo>
                  <a:cubicBezTo>
                    <a:pt x="47" y="42"/>
                    <a:pt x="48" y="43"/>
                    <a:pt x="49" y="43"/>
                  </a:cubicBezTo>
                  <a:cubicBezTo>
                    <a:pt x="49" y="43"/>
                    <a:pt x="49" y="44"/>
                    <a:pt x="49" y="44"/>
                  </a:cubicBezTo>
                  <a:cubicBezTo>
                    <a:pt x="50" y="44"/>
                    <a:pt x="51" y="43"/>
                    <a:pt x="51" y="42"/>
                  </a:cubicBezTo>
                  <a:cubicBezTo>
                    <a:pt x="54" y="35"/>
                    <a:pt x="55" y="24"/>
                    <a:pt x="53" y="16"/>
                  </a:cubicBezTo>
                  <a:lnTo>
                    <a:pt x="53" y="12"/>
                  </a:lnTo>
                  <a:close/>
                  <a:moveTo>
                    <a:pt x="53" y="12"/>
                  </a:moveTo>
                  <a:cubicBezTo>
                    <a:pt x="53" y="12"/>
                    <a:pt x="53" y="12"/>
                    <a:pt x="53" y="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958474" y="975253"/>
            <a:ext cx="214881" cy="301100"/>
            <a:chOff x="1597025" y="1208088"/>
            <a:chExt cx="257175" cy="360363"/>
          </a:xfrm>
          <a:solidFill>
            <a:schemeClr val="accent4"/>
          </a:solidFill>
        </p:grpSpPr>
        <p:sp>
          <p:nvSpPr>
            <p:cNvPr id="94" name="Freeform 12"/>
            <p:cNvSpPr>
              <a:spLocks noEditPoints="1"/>
            </p:cNvSpPr>
            <p:nvPr/>
          </p:nvSpPr>
          <p:spPr bwMode="auto">
            <a:xfrm>
              <a:off x="1597025" y="1208088"/>
              <a:ext cx="257175" cy="360363"/>
            </a:xfrm>
            <a:custGeom>
              <a:avLst/>
              <a:gdLst/>
              <a:ahLst/>
              <a:cxnLst>
                <a:cxn ang="0">
                  <a:pos x="65" y="35"/>
                </a:cxn>
                <a:cxn ang="0">
                  <a:pos x="57" y="54"/>
                </a:cxn>
                <a:cxn ang="0">
                  <a:pos x="42" y="19"/>
                </a:cxn>
                <a:cxn ang="0">
                  <a:pos x="34" y="42"/>
                </a:cxn>
                <a:cxn ang="0">
                  <a:pos x="4" y="0"/>
                </a:cxn>
                <a:cxn ang="0">
                  <a:pos x="0" y="88"/>
                </a:cxn>
                <a:cxn ang="0">
                  <a:pos x="38" y="123"/>
                </a:cxn>
                <a:cxn ang="0">
                  <a:pos x="83" y="96"/>
                </a:cxn>
                <a:cxn ang="0">
                  <a:pos x="65" y="35"/>
                </a:cxn>
                <a:cxn ang="0">
                  <a:pos x="75" y="94"/>
                </a:cxn>
                <a:cxn ang="0">
                  <a:pos x="38" y="115"/>
                </a:cxn>
                <a:cxn ang="0">
                  <a:pos x="7" y="88"/>
                </a:cxn>
                <a:cxn ang="0">
                  <a:pos x="11" y="60"/>
                </a:cxn>
                <a:cxn ang="0">
                  <a:pos x="15" y="22"/>
                </a:cxn>
                <a:cxn ang="0">
                  <a:pos x="31" y="60"/>
                </a:cxn>
                <a:cxn ang="0">
                  <a:pos x="45" y="38"/>
                </a:cxn>
                <a:cxn ang="0">
                  <a:pos x="50" y="73"/>
                </a:cxn>
                <a:cxn ang="0">
                  <a:pos x="67" y="52"/>
                </a:cxn>
                <a:cxn ang="0">
                  <a:pos x="75" y="94"/>
                </a:cxn>
                <a:cxn ang="0">
                  <a:pos x="75" y="94"/>
                </a:cxn>
                <a:cxn ang="0">
                  <a:pos x="75" y="94"/>
                </a:cxn>
              </a:cxnLst>
              <a:rect l="0" t="0" r="r" b="b"/>
              <a:pathLst>
                <a:path w="88" h="123">
                  <a:moveTo>
                    <a:pt x="65" y="35"/>
                  </a:moveTo>
                  <a:cubicBezTo>
                    <a:pt x="65" y="45"/>
                    <a:pt x="57" y="54"/>
                    <a:pt x="57" y="54"/>
                  </a:cubicBezTo>
                  <a:cubicBezTo>
                    <a:pt x="57" y="35"/>
                    <a:pt x="42" y="19"/>
                    <a:pt x="42" y="19"/>
                  </a:cubicBezTo>
                  <a:cubicBezTo>
                    <a:pt x="42" y="19"/>
                    <a:pt x="42" y="31"/>
                    <a:pt x="34" y="42"/>
                  </a:cubicBezTo>
                  <a:cubicBezTo>
                    <a:pt x="27" y="15"/>
                    <a:pt x="4" y="0"/>
                    <a:pt x="4" y="0"/>
                  </a:cubicBezTo>
                  <a:cubicBezTo>
                    <a:pt x="15" y="42"/>
                    <a:pt x="0" y="57"/>
                    <a:pt x="0" y="88"/>
                  </a:cubicBezTo>
                  <a:cubicBezTo>
                    <a:pt x="0" y="106"/>
                    <a:pt x="15" y="123"/>
                    <a:pt x="38" y="123"/>
                  </a:cubicBezTo>
                  <a:cubicBezTo>
                    <a:pt x="73" y="123"/>
                    <a:pt x="79" y="110"/>
                    <a:pt x="83" y="96"/>
                  </a:cubicBezTo>
                  <a:cubicBezTo>
                    <a:pt x="88" y="77"/>
                    <a:pt x="80" y="54"/>
                    <a:pt x="65" y="35"/>
                  </a:cubicBezTo>
                  <a:close/>
                  <a:moveTo>
                    <a:pt x="75" y="94"/>
                  </a:moveTo>
                  <a:cubicBezTo>
                    <a:pt x="73" y="104"/>
                    <a:pt x="70" y="115"/>
                    <a:pt x="38" y="115"/>
                  </a:cubicBezTo>
                  <a:cubicBezTo>
                    <a:pt x="19" y="115"/>
                    <a:pt x="7" y="101"/>
                    <a:pt x="7" y="88"/>
                  </a:cubicBezTo>
                  <a:cubicBezTo>
                    <a:pt x="7" y="78"/>
                    <a:pt x="9" y="69"/>
                    <a:pt x="11" y="60"/>
                  </a:cubicBezTo>
                  <a:cubicBezTo>
                    <a:pt x="14" y="49"/>
                    <a:pt x="16" y="37"/>
                    <a:pt x="15" y="22"/>
                  </a:cubicBezTo>
                  <a:cubicBezTo>
                    <a:pt x="27" y="39"/>
                    <a:pt x="31" y="60"/>
                    <a:pt x="31" y="60"/>
                  </a:cubicBezTo>
                  <a:cubicBezTo>
                    <a:pt x="31" y="60"/>
                    <a:pt x="42" y="45"/>
                    <a:pt x="45" y="38"/>
                  </a:cubicBezTo>
                  <a:cubicBezTo>
                    <a:pt x="48" y="42"/>
                    <a:pt x="50" y="58"/>
                    <a:pt x="50" y="73"/>
                  </a:cubicBezTo>
                  <a:cubicBezTo>
                    <a:pt x="50" y="73"/>
                    <a:pt x="60" y="65"/>
                    <a:pt x="67" y="52"/>
                  </a:cubicBezTo>
                  <a:cubicBezTo>
                    <a:pt x="76" y="66"/>
                    <a:pt x="78" y="82"/>
                    <a:pt x="75" y="94"/>
                  </a:cubicBezTo>
                  <a:close/>
                  <a:moveTo>
                    <a:pt x="75" y="94"/>
                  </a:moveTo>
                  <a:cubicBezTo>
                    <a:pt x="75" y="94"/>
                    <a:pt x="75" y="94"/>
                    <a:pt x="75" y="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13"/>
            <p:cNvSpPr>
              <a:spLocks noEditPoints="1"/>
            </p:cNvSpPr>
            <p:nvPr/>
          </p:nvSpPr>
          <p:spPr bwMode="auto">
            <a:xfrm>
              <a:off x="1638300" y="1363663"/>
              <a:ext cx="160338" cy="128588"/>
            </a:xfrm>
            <a:custGeom>
              <a:avLst/>
              <a:gdLst/>
              <a:ahLst/>
              <a:cxnLst>
                <a:cxn ang="0">
                  <a:pos x="53" y="12"/>
                </a:cxn>
                <a:cxn ang="0">
                  <a:pos x="49" y="15"/>
                </a:cxn>
                <a:cxn ang="0">
                  <a:pos x="31" y="30"/>
                </a:cxn>
                <a:cxn ang="0">
                  <a:pos x="29" y="13"/>
                </a:cxn>
                <a:cxn ang="0">
                  <a:pos x="29" y="7"/>
                </a:cxn>
                <a:cxn ang="0">
                  <a:pos x="23" y="16"/>
                </a:cxn>
                <a:cxn ang="0">
                  <a:pos x="17" y="25"/>
                </a:cxn>
                <a:cxn ang="0">
                  <a:pos x="8" y="5"/>
                </a:cxn>
                <a:cxn ang="0">
                  <a:pos x="7" y="0"/>
                </a:cxn>
                <a:cxn ang="0">
                  <a:pos x="5" y="5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4" y="38"/>
                </a:cxn>
                <a:cxn ang="0">
                  <a:pos x="7" y="11"/>
                </a:cxn>
                <a:cxn ang="0">
                  <a:pos x="15" y="29"/>
                </a:cxn>
                <a:cxn ang="0">
                  <a:pos x="16" y="32"/>
                </a:cxn>
                <a:cxn ang="0">
                  <a:pos x="18" y="30"/>
                </a:cxn>
                <a:cxn ang="0">
                  <a:pos x="25" y="19"/>
                </a:cxn>
                <a:cxn ang="0">
                  <a:pos x="28" y="33"/>
                </a:cxn>
                <a:cxn ang="0">
                  <a:pos x="29" y="35"/>
                </a:cxn>
                <a:cxn ang="0">
                  <a:pos x="31" y="34"/>
                </a:cxn>
                <a:cxn ang="0">
                  <a:pos x="50" y="20"/>
                </a:cxn>
                <a:cxn ang="0">
                  <a:pos x="48" y="41"/>
                </a:cxn>
                <a:cxn ang="0">
                  <a:pos x="49" y="43"/>
                </a:cxn>
                <a:cxn ang="0">
                  <a:pos x="49" y="44"/>
                </a:cxn>
                <a:cxn ang="0">
                  <a:pos x="51" y="42"/>
                </a:cxn>
                <a:cxn ang="0">
                  <a:pos x="53" y="16"/>
                </a:cxn>
                <a:cxn ang="0">
                  <a:pos x="53" y="12"/>
                </a:cxn>
                <a:cxn ang="0">
                  <a:pos x="53" y="12"/>
                </a:cxn>
                <a:cxn ang="0">
                  <a:pos x="53" y="12"/>
                </a:cxn>
              </a:cxnLst>
              <a:rect l="0" t="0" r="r" b="b"/>
              <a:pathLst>
                <a:path w="55" h="44">
                  <a:moveTo>
                    <a:pt x="53" y="12"/>
                  </a:moveTo>
                  <a:cubicBezTo>
                    <a:pt x="49" y="15"/>
                    <a:pt x="49" y="15"/>
                    <a:pt x="49" y="15"/>
                  </a:cubicBezTo>
                  <a:cubicBezTo>
                    <a:pt x="45" y="20"/>
                    <a:pt x="42" y="25"/>
                    <a:pt x="31" y="30"/>
                  </a:cubicBezTo>
                  <a:cubicBezTo>
                    <a:pt x="30" y="25"/>
                    <a:pt x="29" y="20"/>
                    <a:pt x="29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1" y="19"/>
                    <a:pt x="19" y="21"/>
                    <a:pt x="17" y="25"/>
                  </a:cubicBezTo>
                  <a:cubicBezTo>
                    <a:pt x="13" y="16"/>
                    <a:pt x="10" y="10"/>
                    <a:pt x="8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" y="13"/>
                    <a:pt x="0" y="20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3" y="40"/>
                    <a:pt x="4" y="39"/>
                    <a:pt x="4" y="38"/>
                  </a:cubicBezTo>
                  <a:cubicBezTo>
                    <a:pt x="4" y="24"/>
                    <a:pt x="5" y="17"/>
                    <a:pt x="7" y="11"/>
                  </a:cubicBezTo>
                  <a:cubicBezTo>
                    <a:pt x="9" y="16"/>
                    <a:pt x="11" y="22"/>
                    <a:pt x="15" y="29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21" y="25"/>
                    <a:pt x="23" y="22"/>
                    <a:pt x="25" y="19"/>
                  </a:cubicBezTo>
                  <a:cubicBezTo>
                    <a:pt x="26" y="25"/>
                    <a:pt x="27" y="29"/>
                    <a:pt x="28" y="33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41" y="29"/>
                    <a:pt x="46" y="25"/>
                    <a:pt x="50" y="20"/>
                  </a:cubicBezTo>
                  <a:cubicBezTo>
                    <a:pt x="51" y="28"/>
                    <a:pt x="50" y="35"/>
                    <a:pt x="48" y="41"/>
                  </a:cubicBezTo>
                  <a:cubicBezTo>
                    <a:pt x="47" y="42"/>
                    <a:pt x="48" y="43"/>
                    <a:pt x="49" y="43"/>
                  </a:cubicBezTo>
                  <a:cubicBezTo>
                    <a:pt x="49" y="43"/>
                    <a:pt x="49" y="44"/>
                    <a:pt x="49" y="44"/>
                  </a:cubicBezTo>
                  <a:cubicBezTo>
                    <a:pt x="50" y="44"/>
                    <a:pt x="51" y="43"/>
                    <a:pt x="51" y="42"/>
                  </a:cubicBezTo>
                  <a:cubicBezTo>
                    <a:pt x="54" y="35"/>
                    <a:pt x="55" y="24"/>
                    <a:pt x="53" y="16"/>
                  </a:cubicBezTo>
                  <a:lnTo>
                    <a:pt x="53" y="12"/>
                  </a:lnTo>
                  <a:close/>
                  <a:moveTo>
                    <a:pt x="53" y="12"/>
                  </a:moveTo>
                  <a:cubicBezTo>
                    <a:pt x="53" y="12"/>
                    <a:pt x="53" y="12"/>
                    <a:pt x="53" y="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632319" y="3560173"/>
            <a:ext cx="990269" cy="13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revenue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32319" y="3713047"/>
            <a:ext cx="89873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$11,342.00</a:t>
            </a:r>
          </a:p>
        </p:txBody>
      </p:sp>
      <p:graphicFrame>
        <p:nvGraphicFramePr>
          <p:cNvPr id="99" name="Chart 98"/>
          <p:cNvGraphicFramePr/>
          <p:nvPr/>
        </p:nvGraphicFramePr>
        <p:xfrm>
          <a:off x="1772312" y="3538964"/>
          <a:ext cx="1244864" cy="39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0" name="TextBox 99"/>
          <p:cNvSpPr txBox="1"/>
          <p:nvPr/>
        </p:nvSpPr>
        <p:spPr>
          <a:xfrm>
            <a:off x="632319" y="4124555"/>
            <a:ext cx="773908" cy="13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IPST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2319" y="4277429"/>
            <a:ext cx="89873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$11,342.00</a:t>
            </a:r>
          </a:p>
        </p:txBody>
      </p:sp>
      <p:graphicFrame>
        <p:nvGraphicFramePr>
          <p:cNvPr id="102" name="Chart 101"/>
          <p:cNvGraphicFramePr/>
          <p:nvPr/>
        </p:nvGraphicFramePr>
        <p:xfrm>
          <a:off x="1772312" y="4071533"/>
          <a:ext cx="1244864" cy="420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3433678" y="3786647"/>
            <a:ext cx="1532355" cy="6718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Rounded Rectangle 102"/>
          <p:cNvSpPr/>
          <p:nvPr/>
        </p:nvSpPr>
        <p:spPr>
          <a:xfrm>
            <a:off x="3433678" y="3786647"/>
            <a:ext cx="1029341" cy="6718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/>
          <p:cNvSpPr txBox="1"/>
          <p:nvPr/>
        </p:nvSpPr>
        <p:spPr>
          <a:xfrm>
            <a:off x="3433677" y="3580963"/>
            <a:ext cx="62397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Accuracy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631714" y="3580963"/>
            <a:ext cx="45463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87%</a:t>
            </a:r>
          </a:p>
        </p:txBody>
      </p:sp>
      <p:sp>
        <p:nvSpPr>
          <p:cNvPr id="106" name="Rounded Rectangle 105"/>
          <p:cNvSpPr/>
          <p:nvPr/>
        </p:nvSpPr>
        <p:spPr>
          <a:xfrm>
            <a:off x="3433678" y="4351028"/>
            <a:ext cx="1532355" cy="67185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Rounded Rectangle 106"/>
          <p:cNvSpPr/>
          <p:nvPr/>
        </p:nvSpPr>
        <p:spPr>
          <a:xfrm>
            <a:off x="3433678" y="4351028"/>
            <a:ext cx="704382" cy="6718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8" name="TextBox 107"/>
          <p:cNvSpPr txBox="1"/>
          <p:nvPr/>
        </p:nvSpPr>
        <p:spPr>
          <a:xfrm>
            <a:off x="3433677" y="4145344"/>
            <a:ext cx="62397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Accuracy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631714" y="4145344"/>
            <a:ext cx="45463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47%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452111" y="3650213"/>
            <a:ext cx="34289" cy="143827"/>
            <a:chOff x="6835907" y="4876800"/>
            <a:chExt cx="45719" cy="191769"/>
          </a:xfrm>
        </p:grpSpPr>
        <p:sp>
          <p:nvSpPr>
            <p:cNvPr id="13" name="Oval 12"/>
            <p:cNvSpPr/>
            <p:nvPr/>
          </p:nvSpPr>
          <p:spPr>
            <a:xfrm>
              <a:off x="6835907" y="4876800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/>
            <p:cNvSpPr/>
            <p:nvPr/>
          </p:nvSpPr>
          <p:spPr>
            <a:xfrm>
              <a:off x="6835907" y="4949825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/>
            <p:cNvSpPr/>
            <p:nvPr/>
          </p:nvSpPr>
          <p:spPr>
            <a:xfrm>
              <a:off x="6835907" y="5022850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5452111" y="4214594"/>
            <a:ext cx="34289" cy="143827"/>
            <a:chOff x="6835907" y="4876800"/>
            <a:chExt cx="45719" cy="191769"/>
          </a:xfrm>
        </p:grpSpPr>
        <p:sp>
          <p:nvSpPr>
            <p:cNvPr id="113" name="Oval 112"/>
            <p:cNvSpPr/>
            <p:nvPr/>
          </p:nvSpPr>
          <p:spPr>
            <a:xfrm>
              <a:off x="6835907" y="4876800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/>
            <p:cNvSpPr/>
            <p:nvPr/>
          </p:nvSpPr>
          <p:spPr>
            <a:xfrm>
              <a:off x="6835907" y="4949825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/>
            <p:cNvSpPr/>
            <p:nvPr/>
          </p:nvSpPr>
          <p:spPr>
            <a:xfrm>
              <a:off x="6835907" y="5022850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3" name="Rounded Rectangle 142"/>
          <p:cNvSpPr/>
          <p:nvPr/>
        </p:nvSpPr>
        <p:spPr>
          <a:xfrm>
            <a:off x="8282210" y="987563"/>
            <a:ext cx="334590" cy="3345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6453410" y="979948"/>
            <a:ext cx="990173" cy="1269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Going Projects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6453410" y="1191544"/>
            <a:ext cx="64727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66</a:t>
            </a:r>
          </a:p>
        </p:txBody>
      </p:sp>
      <p:sp>
        <p:nvSpPr>
          <p:cNvPr id="146" name="Rounded Rectangle 145"/>
          <p:cNvSpPr/>
          <p:nvPr/>
        </p:nvSpPr>
        <p:spPr>
          <a:xfrm>
            <a:off x="8282210" y="1735551"/>
            <a:ext cx="334590" cy="3345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6453410" y="1727935"/>
            <a:ext cx="1047543" cy="1269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Completed Projects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6453410" y="1939532"/>
            <a:ext cx="64727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</a:t>
            </a:r>
          </a:p>
        </p:txBody>
      </p:sp>
      <p:sp>
        <p:nvSpPr>
          <p:cNvPr id="149" name="Rounded Rectangle 148"/>
          <p:cNvSpPr/>
          <p:nvPr/>
        </p:nvSpPr>
        <p:spPr>
          <a:xfrm>
            <a:off x="8282210" y="2485168"/>
            <a:ext cx="334590" cy="3345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6453410" y="2477552"/>
            <a:ext cx="990173" cy="1269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Stopped Projects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BBA2D2F-DDC0-4A2B-840D-DB11276741A4}"/>
              </a:ext>
            </a:extLst>
          </p:cNvPr>
          <p:cNvSpPr txBox="1"/>
          <p:nvPr/>
        </p:nvSpPr>
        <p:spPr>
          <a:xfrm>
            <a:off x="6453410" y="2689149"/>
            <a:ext cx="64727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56</a:t>
            </a:r>
          </a:p>
        </p:txBody>
      </p:sp>
      <p:grpSp>
        <p:nvGrpSpPr>
          <p:cNvPr id="152" name="Google Shape;10670;p79"/>
          <p:cNvGrpSpPr/>
          <p:nvPr/>
        </p:nvGrpSpPr>
        <p:grpSpPr>
          <a:xfrm>
            <a:off x="8358151" y="1072131"/>
            <a:ext cx="182708" cy="180945"/>
            <a:chOff x="-49766550" y="3920175"/>
            <a:chExt cx="303250" cy="300325"/>
          </a:xfrm>
          <a:solidFill>
            <a:schemeClr val="bg1"/>
          </a:solidFill>
        </p:grpSpPr>
        <p:sp>
          <p:nvSpPr>
            <p:cNvPr id="153" name="Google Shape;10671;p79"/>
            <p:cNvSpPr/>
            <p:nvPr/>
          </p:nvSpPr>
          <p:spPr>
            <a:xfrm>
              <a:off x="-49764975" y="3920175"/>
              <a:ext cx="228425" cy="89225"/>
            </a:xfrm>
            <a:custGeom>
              <a:avLst/>
              <a:gdLst/>
              <a:ahLst/>
              <a:cxnLst/>
              <a:rect l="l" t="t" r="r" b="b"/>
              <a:pathLst>
                <a:path w="9137" h="3569" extrusionOk="0">
                  <a:moveTo>
                    <a:pt x="4568" y="1"/>
                  </a:moveTo>
                  <a:cubicBezTo>
                    <a:pt x="2284" y="1"/>
                    <a:pt x="0" y="592"/>
                    <a:pt x="0" y="1773"/>
                  </a:cubicBezTo>
                  <a:cubicBezTo>
                    <a:pt x="0" y="2970"/>
                    <a:pt x="2300" y="3569"/>
                    <a:pt x="4568" y="3569"/>
                  </a:cubicBezTo>
                  <a:cubicBezTo>
                    <a:pt x="6837" y="3569"/>
                    <a:pt x="9137" y="2970"/>
                    <a:pt x="9137" y="1773"/>
                  </a:cubicBezTo>
                  <a:cubicBezTo>
                    <a:pt x="9137" y="592"/>
                    <a:pt x="6852" y="1"/>
                    <a:pt x="45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54" name="Google Shape;10672;p79"/>
            <p:cNvSpPr/>
            <p:nvPr/>
          </p:nvSpPr>
          <p:spPr>
            <a:xfrm>
              <a:off x="-49764975" y="3998350"/>
              <a:ext cx="141775" cy="115800"/>
            </a:xfrm>
            <a:custGeom>
              <a:avLst/>
              <a:gdLst/>
              <a:ahLst/>
              <a:cxnLst/>
              <a:rect l="l" t="t" r="r" b="b"/>
              <a:pathLst>
                <a:path w="5671" h="4632" extrusionOk="0">
                  <a:moveTo>
                    <a:pt x="0" y="1"/>
                  </a:moveTo>
                  <a:lnTo>
                    <a:pt x="0" y="3939"/>
                  </a:lnTo>
                  <a:cubicBezTo>
                    <a:pt x="0" y="4317"/>
                    <a:pt x="315" y="4632"/>
                    <a:pt x="693" y="4632"/>
                  </a:cubicBezTo>
                  <a:cubicBezTo>
                    <a:pt x="1103" y="4632"/>
                    <a:pt x="1418" y="4317"/>
                    <a:pt x="1418" y="3939"/>
                  </a:cubicBezTo>
                  <a:lnTo>
                    <a:pt x="1418" y="2868"/>
                  </a:lnTo>
                  <a:cubicBezTo>
                    <a:pt x="1418" y="2269"/>
                    <a:pt x="1890" y="1796"/>
                    <a:pt x="2457" y="1796"/>
                  </a:cubicBezTo>
                  <a:cubicBezTo>
                    <a:pt x="3056" y="1796"/>
                    <a:pt x="3529" y="2269"/>
                    <a:pt x="3529" y="2868"/>
                  </a:cubicBezTo>
                  <a:lnTo>
                    <a:pt x="3529" y="3592"/>
                  </a:lnTo>
                  <a:cubicBezTo>
                    <a:pt x="3529" y="3781"/>
                    <a:pt x="3686" y="3939"/>
                    <a:pt x="3875" y="3939"/>
                  </a:cubicBezTo>
                  <a:cubicBezTo>
                    <a:pt x="4096" y="3939"/>
                    <a:pt x="4253" y="3781"/>
                    <a:pt x="4253" y="3592"/>
                  </a:cubicBezTo>
                  <a:lnTo>
                    <a:pt x="4253" y="2868"/>
                  </a:lnTo>
                  <a:cubicBezTo>
                    <a:pt x="4253" y="2427"/>
                    <a:pt x="4568" y="1954"/>
                    <a:pt x="5041" y="1828"/>
                  </a:cubicBezTo>
                  <a:cubicBezTo>
                    <a:pt x="5104" y="1796"/>
                    <a:pt x="5198" y="1796"/>
                    <a:pt x="5293" y="1796"/>
                  </a:cubicBezTo>
                  <a:cubicBezTo>
                    <a:pt x="5513" y="1796"/>
                    <a:pt x="5671" y="1639"/>
                    <a:pt x="5671" y="1450"/>
                  </a:cubicBezTo>
                  <a:lnTo>
                    <a:pt x="5671" y="1040"/>
                  </a:lnTo>
                  <a:cubicBezTo>
                    <a:pt x="5293" y="1103"/>
                    <a:pt x="4946" y="1103"/>
                    <a:pt x="4600" y="1103"/>
                  </a:cubicBezTo>
                  <a:cubicBezTo>
                    <a:pt x="2899" y="1103"/>
                    <a:pt x="1008" y="788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55" name="Google Shape;10673;p79"/>
            <p:cNvSpPr/>
            <p:nvPr/>
          </p:nvSpPr>
          <p:spPr>
            <a:xfrm>
              <a:off x="-49627150" y="3996000"/>
              <a:ext cx="163850" cy="148100"/>
            </a:xfrm>
            <a:custGeom>
              <a:avLst/>
              <a:gdLst/>
              <a:ahLst/>
              <a:cxnLst/>
              <a:rect l="l" t="t" r="r" b="b"/>
              <a:pathLst>
                <a:path w="6554" h="5924" extrusionOk="0">
                  <a:moveTo>
                    <a:pt x="3655" y="725"/>
                  </a:moveTo>
                  <a:cubicBezTo>
                    <a:pt x="4348" y="1040"/>
                    <a:pt x="5041" y="1544"/>
                    <a:pt x="5451" y="2206"/>
                  </a:cubicBezTo>
                  <a:cubicBezTo>
                    <a:pt x="5766" y="2678"/>
                    <a:pt x="5860" y="3308"/>
                    <a:pt x="5671" y="3875"/>
                  </a:cubicBezTo>
                  <a:cubicBezTo>
                    <a:pt x="5451" y="4411"/>
                    <a:pt x="5041" y="4852"/>
                    <a:pt x="4443" y="5041"/>
                  </a:cubicBezTo>
                  <a:cubicBezTo>
                    <a:pt x="4171" y="5132"/>
                    <a:pt x="3899" y="5193"/>
                    <a:pt x="3655" y="5198"/>
                  </a:cubicBezTo>
                  <a:lnTo>
                    <a:pt x="3655" y="5198"/>
                  </a:lnTo>
                  <a:lnTo>
                    <a:pt x="3655" y="725"/>
                  </a:lnTo>
                  <a:close/>
                  <a:moveTo>
                    <a:pt x="3718" y="0"/>
                  </a:moveTo>
                  <a:cubicBezTo>
                    <a:pt x="3088" y="599"/>
                    <a:pt x="1985" y="914"/>
                    <a:pt x="820" y="1071"/>
                  </a:cubicBezTo>
                  <a:lnTo>
                    <a:pt x="820" y="1544"/>
                  </a:lnTo>
                  <a:cubicBezTo>
                    <a:pt x="820" y="2048"/>
                    <a:pt x="473" y="2489"/>
                    <a:pt x="0" y="2584"/>
                  </a:cubicBezTo>
                  <a:lnTo>
                    <a:pt x="1009" y="3938"/>
                  </a:lnTo>
                  <a:cubicBezTo>
                    <a:pt x="1619" y="4793"/>
                    <a:pt x="2554" y="5263"/>
                    <a:pt x="3557" y="5263"/>
                  </a:cubicBezTo>
                  <a:cubicBezTo>
                    <a:pt x="3579" y="5263"/>
                    <a:pt x="3601" y="5263"/>
                    <a:pt x="3624" y="5262"/>
                  </a:cubicBezTo>
                  <a:lnTo>
                    <a:pt x="3624" y="5262"/>
                  </a:lnTo>
                  <a:lnTo>
                    <a:pt x="3624" y="5923"/>
                  </a:lnTo>
                  <a:cubicBezTo>
                    <a:pt x="3970" y="5923"/>
                    <a:pt x="4317" y="5829"/>
                    <a:pt x="4632" y="5734"/>
                  </a:cubicBezTo>
                  <a:cubicBezTo>
                    <a:pt x="5419" y="5451"/>
                    <a:pt x="6018" y="4852"/>
                    <a:pt x="6301" y="4096"/>
                  </a:cubicBezTo>
                  <a:cubicBezTo>
                    <a:pt x="6553" y="3371"/>
                    <a:pt x="6459" y="2521"/>
                    <a:pt x="6018" y="1859"/>
                  </a:cubicBezTo>
                  <a:cubicBezTo>
                    <a:pt x="5451" y="1040"/>
                    <a:pt x="4632" y="410"/>
                    <a:pt x="37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56" name="Google Shape;10674;p79"/>
            <p:cNvSpPr/>
            <p:nvPr/>
          </p:nvSpPr>
          <p:spPr>
            <a:xfrm>
              <a:off x="-49766550" y="4061375"/>
              <a:ext cx="230000" cy="159125"/>
            </a:xfrm>
            <a:custGeom>
              <a:avLst/>
              <a:gdLst/>
              <a:ahLst/>
              <a:cxnLst/>
              <a:rect l="l" t="t" r="r" b="b"/>
              <a:pathLst>
                <a:path w="9200" h="6365" extrusionOk="0">
                  <a:moveTo>
                    <a:pt x="2489" y="0"/>
                  </a:moveTo>
                  <a:cubicBezTo>
                    <a:pt x="2300" y="0"/>
                    <a:pt x="2142" y="158"/>
                    <a:pt x="2142" y="347"/>
                  </a:cubicBezTo>
                  <a:lnTo>
                    <a:pt x="2142" y="1418"/>
                  </a:lnTo>
                  <a:cubicBezTo>
                    <a:pt x="2142" y="2205"/>
                    <a:pt x="1481" y="2836"/>
                    <a:pt x="725" y="2836"/>
                  </a:cubicBezTo>
                  <a:cubicBezTo>
                    <a:pt x="441" y="2836"/>
                    <a:pt x="221" y="2741"/>
                    <a:pt x="0" y="2647"/>
                  </a:cubicBezTo>
                  <a:lnTo>
                    <a:pt x="0" y="4600"/>
                  </a:lnTo>
                  <a:cubicBezTo>
                    <a:pt x="0" y="5734"/>
                    <a:pt x="2331" y="6364"/>
                    <a:pt x="4631" y="6364"/>
                  </a:cubicBezTo>
                  <a:cubicBezTo>
                    <a:pt x="6900" y="6364"/>
                    <a:pt x="9200" y="5797"/>
                    <a:pt x="9200" y="4600"/>
                  </a:cubicBezTo>
                  <a:lnTo>
                    <a:pt x="9200" y="3340"/>
                  </a:lnTo>
                  <a:cubicBezTo>
                    <a:pt x="9121" y="3353"/>
                    <a:pt x="9033" y="3360"/>
                    <a:pt x="8938" y="3360"/>
                  </a:cubicBezTo>
                  <a:cubicBezTo>
                    <a:pt x="8153" y="3360"/>
                    <a:pt x="6857" y="2888"/>
                    <a:pt x="5986" y="1764"/>
                  </a:cubicBezTo>
                  <a:lnTo>
                    <a:pt x="4978" y="378"/>
                  </a:lnTo>
                  <a:lnTo>
                    <a:pt x="4978" y="1071"/>
                  </a:lnTo>
                  <a:cubicBezTo>
                    <a:pt x="4978" y="1638"/>
                    <a:pt x="4505" y="2111"/>
                    <a:pt x="3907" y="2111"/>
                  </a:cubicBezTo>
                  <a:cubicBezTo>
                    <a:pt x="3308" y="2111"/>
                    <a:pt x="2836" y="1638"/>
                    <a:pt x="2836" y="1071"/>
                  </a:cubicBezTo>
                  <a:lnTo>
                    <a:pt x="2836" y="347"/>
                  </a:lnTo>
                  <a:cubicBezTo>
                    <a:pt x="2836" y="158"/>
                    <a:pt x="2678" y="0"/>
                    <a:pt x="2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</p:grpSp>
      <p:grpSp>
        <p:nvGrpSpPr>
          <p:cNvPr id="157" name="Google Shape;10748;p79"/>
          <p:cNvGrpSpPr/>
          <p:nvPr/>
        </p:nvGrpSpPr>
        <p:grpSpPr>
          <a:xfrm>
            <a:off x="8369779" y="2559500"/>
            <a:ext cx="159452" cy="181292"/>
            <a:chOff x="-49378250" y="3920375"/>
            <a:chExt cx="264650" cy="300900"/>
          </a:xfrm>
          <a:solidFill>
            <a:schemeClr val="bg1"/>
          </a:solidFill>
        </p:grpSpPr>
        <p:sp>
          <p:nvSpPr>
            <p:cNvPr id="158" name="Google Shape;10749;p79"/>
            <p:cNvSpPr/>
            <p:nvPr/>
          </p:nvSpPr>
          <p:spPr>
            <a:xfrm>
              <a:off x="-49272725" y="4185025"/>
              <a:ext cx="70925" cy="35475"/>
            </a:xfrm>
            <a:custGeom>
              <a:avLst/>
              <a:gdLst/>
              <a:ahLst/>
              <a:cxnLst/>
              <a:rect l="l" t="t" r="r" b="b"/>
              <a:pathLst>
                <a:path w="2837" h="1419" extrusionOk="0">
                  <a:moveTo>
                    <a:pt x="32" y="0"/>
                  </a:moveTo>
                  <a:lnTo>
                    <a:pt x="32" y="378"/>
                  </a:lnTo>
                  <a:lnTo>
                    <a:pt x="1" y="378"/>
                  </a:lnTo>
                  <a:cubicBezTo>
                    <a:pt x="1" y="945"/>
                    <a:pt x="473" y="1418"/>
                    <a:pt x="1040" y="1418"/>
                  </a:cubicBezTo>
                  <a:lnTo>
                    <a:pt x="1765" y="1418"/>
                  </a:lnTo>
                  <a:cubicBezTo>
                    <a:pt x="2364" y="1418"/>
                    <a:pt x="2836" y="945"/>
                    <a:pt x="2836" y="378"/>
                  </a:cubicBezTo>
                  <a:lnTo>
                    <a:pt x="28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59" name="Google Shape;10750;p79"/>
            <p:cNvSpPr/>
            <p:nvPr/>
          </p:nvSpPr>
          <p:spPr>
            <a:xfrm>
              <a:off x="-49378250" y="3920375"/>
              <a:ext cx="87425" cy="300900"/>
            </a:xfrm>
            <a:custGeom>
              <a:avLst/>
              <a:gdLst/>
              <a:ahLst/>
              <a:cxnLst/>
              <a:rect l="l" t="t" r="r" b="b"/>
              <a:pathLst>
                <a:path w="3497" h="1203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lnTo>
                    <a:pt x="1764" y="1418"/>
                  </a:lnTo>
                  <a:cubicBezTo>
                    <a:pt x="1953" y="1418"/>
                    <a:pt x="2111" y="1576"/>
                    <a:pt x="2111" y="1765"/>
                  </a:cubicBezTo>
                  <a:cubicBezTo>
                    <a:pt x="2111" y="1954"/>
                    <a:pt x="1953" y="2112"/>
                    <a:pt x="1764" y="2112"/>
                  </a:cubicBezTo>
                  <a:lnTo>
                    <a:pt x="0" y="2112"/>
                  </a:lnTo>
                  <a:lnTo>
                    <a:pt x="0" y="2836"/>
                  </a:lnTo>
                  <a:lnTo>
                    <a:pt x="1071" y="2836"/>
                  </a:lnTo>
                  <a:cubicBezTo>
                    <a:pt x="1260" y="2836"/>
                    <a:pt x="1418" y="2994"/>
                    <a:pt x="1418" y="3183"/>
                  </a:cubicBezTo>
                  <a:cubicBezTo>
                    <a:pt x="1418" y="3372"/>
                    <a:pt x="1260" y="3529"/>
                    <a:pt x="1071" y="3529"/>
                  </a:cubicBezTo>
                  <a:lnTo>
                    <a:pt x="0" y="3529"/>
                  </a:lnTo>
                  <a:lnTo>
                    <a:pt x="0" y="4254"/>
                  </a:lnTo>
                  <a:lnTo>
                    <a:pt x="1764" y="4254"/>
                  </a:lnTo>
                  <a:cubicBezTo>
                    <a:pt x="1953" y="4254"/>
                    <a:pt x="2111" y="4411"/>
                    <a:pt x="2111" y="4600"/>
                  </a:cubicBezTo>
                  <a:cubicBezTo>
                    <a:pt x="2111" y="4789"/>
                    <a:pt x="1953" y="4947"/>
                    <a:pt x="1764" y="4947"/>
                  </a:cubicBezTo>
                  <a:lnTo>
                    <a:pt x="0" y="4947"/>
                  </a:lnTo>
                  <a:lnTo>
                    <a:pt x="0" y="5672"/>
                  </a:lnTo>
                  <a:lnTo>
                    <a:pt x="1071" y="5672"/>
                  </a:lnTo>
                  <a:cubicBezTo>
                    <a:pt x="1260" y="5672"/>
                    <a:pt x="1418" y="5829"/>
                    <a:pt x="1418" y="6018"/>
                  </a:cubicBezTo>
                  <a:cubicBezTo>
                    <a:pt x="1418" y="6207"/>
                    <a:pt x="1260" y="6365"/>
                    <a:pt x="1071" y="6365"/>
                  </a:cubicBezTo>
                  <a:lnTo>
                    <a:pt x="0" y="6365"/>
                  </a:lnTo>
                  <a:lnTo>
                    <a:pt x="0" y="7089"/>
                  </a:lnTo>
                  <a:lnTo>
                    <a:pt x="1764" y="7089"/>
                  </a:lnTo>
                  <a:cubicBezTo>
                    <a:pt x="1953" y="7089"/>
                    <a:pt x="2111" y="7247"/>
                    <a:pt x="2111" y="7436"/>
                  </a:cubicBezTo>
                  <a:cubicBezTo>
                    <a:pt x="2111" y="7625"/>
                    <a:pt x="1953" y="7782"/>
                    <a:pt x="1764" y="7782"/>
                  </a:cubicBezTo>
                  <a:lnTo>
                    <a:pt x="0" y="7782"/>
                  </a:lnTo>
                  <a:lnTo>
                    <a:pt x="0" y="8507"/>
                  </a:lnTo>
                  <a:lnTo>
                    <a:pt x="1071" y="8507"/>
                  </a:lnTo>
                  <a:cubicBezTo>
                    <a:pt x="1260" y="8507"/>
                    <a:pt x="1418" y="8665"/>
                    <a:pt x="1418" y="8854"/>
                  </a:cubicBezTo>
                  <a:cubicBezTo>
                    <a:pt x="1418" y="9043"/>
                    <a:pt x="1260" y="9200"/>
                    <a:pt x="1071" y="9200"/>
                  </a:cubicBezTo>
                  <a:lnTo>
                    <a:pt x="0" y="9200"/>
                  </a:lnTo>
                  <a:lnTo>
                    <a:pt x="0" y="9925"/>
                  </a:lnTo>
                  <a:lnTo>
                    <a:pt x="1764" y="9925"/>
                  </a:lnTo>
                  <a:cubicBezTo>
                    <a:pt x="1953" y="9925"/>
                    <a:pt x="2111" y="10082"/>
                    <a:pt x="2111" y="10271"/>
                  </a:cubicBezTo>
                  <a:cubicBezTo>
                    <a:pt x="2111" y="10460"/>
                    <a:pt x="1953" y="10618"/>
                    <a:pt x="1764" y="10618"/>
                  </a:cubicBezTo>
                  <a:lnTo>
                    <a:pt x="0" y="10618"/>
                  </a:lnTo>
                  <a:lnTo>
                    <a:pt x="0" y="11689"/>
                  </a:lnTo>
                  <a:cubicBezTo>
                    <a:pt x="0" y="11878"/>
                    <a:pt x="158" y="12036"/>
                    <a:pt x="347" y="12036"/>
                  </a:cubicBezTo>
                  <a:lnTo>
                    <a:pt x="3151" y="12036"/>
                  </a:lnTo>
                  <a:cubicBezTo>
                    <a:pt x="3340" y="12036"/>
                    <a:pt x="3497" y="11878"/>
                    <a:pt x="3497" y="11689"/>
                  </a:cubicBezTo>
                  <a:lnTo>
                    <a:pt x="3497" y="379"/>
                  </a:lnTo>
                  <a:cubicBezTo>
                    <a:pt x="3497" y="158"/>
                    <a:pt x="3340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60" name="Google Shape;10751;p79"/>
            <p:cNvSpPr/>
            <p:nvPr/>
          </p:nvSpPr>
          <p:spPr>
            <a:xfrm>
              <a:off x="-49185300" y="3920375"/>
              <a:ext cx="71700" cy="87450"/>
            </a:xfrm>
            <a:custGeom>
              <a:avLst/>
              <a:gdLst/>
              <a:ahLst/>
              <a:cxnLst/>
              <a:rect l="l" t="t" r="r" b="b"/>
              <a:pathLst>
                <a:path w="2868" h="3498" extrusionOk="0">
                  <a:moveTo>
                    <a:pt x="2490" y="1"/>
                  </a:moveTo>
                  <a:cubicBezTo>
                    <a:pt x="1765" y="1"/>
                    <a:pt x="1229" y="32"/>
                    <a:pt x="631" y="631"/>
                  </a:cubicBezTo>
                  <a:cubicBezTo>
                    <a:pt x="253" y="1040"/>
                    <a:pt x="1" y="1576"/>
                    <a:pt x="1" y="2143"/>
                  </a:cubicBezTo>
                  <a:cubicBezTo>
                    <a:pt x="1" y="2868"/>
                    <a:pt x="631" y="3498"/>
                    <a:pt x="1418" y="3498"/>
                  </a:cubicBezTo>
                  <a:cubicBezTo>
                    <a:pt x="2017" y="3498"/>
                    <a:pt x="2553" y="3120"/>
                    <a:pt x="2742" y="2553"/>
                  </a:cubicBezTo>
                  <a:cubicBezTo>
                    <a:pt x="2868" y="2238"/>
                    <a:pt x="2805" y="1923"/>
                    <a:pt x="2616" y="1702"/>
                  </a:cubicBezTo>
                  <a:cubicBezTo>
                    <a:pt x="2395" y="1450"/>
                    <a:pt x="2269" y="1135"/>
                    <a:pt x="2742" y="568"/>
                  </a:cubicBezTo>
                  <a:cubicBezTo>
                    <a:pt x="2836" y="442"/>
                    <a:pt x="2868" y="316"/>
                    <a:pt x="2805" y="190"/>
                  </a:cubicBezTo>
                  <a:cubicBezTo>
                    <a:pt x="2742" y="95"/>
                    <a:pt x="2616" y="1"/>
                    <a:pt x="2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61" name="Google Shape;10752;p79"/>
            <p:cNvSpPr/>
            <p:nvPr/>
          </p:nvSpPr>
          <p:spPr>
            <a:xfrm>
              <a:off x="-49182150" y="4019625"/>
              <a:ext cx="64625" cy="42550"/>
            </a:xfrm>
            <a:custGeom>
              <a:avLst/>
              <a:gdLst/>
              <a:ahLst/>
              <a:cxnLst/>
              <a:rect l="l" t="t" r="r" b="b"/>
              <a:pathLst>
                <a:path w="2585" h="1702" extrusionOk="0">
                  <a:moveTo>
                    <a:pt x="316" y="0"/>
                  </a:moveTo>
                  <a:cubicBezTo>
                    <a:pt x="158" y="473"/>
                    <a:pt x="32" y="1103"/>
                    <a:pt x="1" y="1702"/>
                  </a:cubicBezTo>
                  <a:lnTo>
                    <a:pt x="2584" y="1702"/>
                  </a:lnTo>
                  <a:cubicBezTo>
                    <a:pt x="2521" y="1103"/>
                    <a:pt x="2427" y="504"/>
                    <a:pt x="2269" y="0"/>
                  </a:cubicBezTo>
                  <a:cubicBezTo>
                    <a:pt x="1954" y="158"/>
                    <a:pt x="1639" y="252"/>
                    <a:pt x="1292" y="252"/>
                  </a:cubicBezTo>
                  <a:cubicBezTo>
                    <a:pt x="946" y="252"/>
                    <a:pt x="631" y="158"/>
                    <a:pt x="3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62" name="Google Shape;10753;p79"/>
            <p:cNvSpPr/>
            <p:nvPr/>
          </p:nvSpPr>
          <p:spPr>
            <a:xfrm>
              <a:off x="-49185300" y="4078700"/>
              <a:ext cx="70925" cy="141800"/>
            </a:xfrm>
            <a:custGeom>
              <a:avLst/>
              <a:gdLst/>
              <a:ahLst/>
              <a:cxnLst/>
              <a:rect l="l" t="t" r="r" b="b"/>
              <a:pathLst>
                <a:path w="2837" h="5672" extrusionOk="0">
                  <a:moveTo>
                    <a:pt x="32" y="0"/>
                  </a:moveTo>
                  <a:cubicBezTo>
                    <a:pt x="1" y="378"/>
                    <a:pt x="1" y="756"/>
                    <a:pt x="1" y="1071"/>
                  </a:cubicBezTo>
                  <a:cubicBezTo>
                    <a:pt x="1" y="2773"/>
                    <a:pt x="316" y="5671"/>
                    <a:pt x="1418" y="5671"/>
                  </a:cubicBezTo>
                  <a:cubicBezTo>
                    <a:pt x="2521" y="5671"/>
                    <a:pt x="2836" y="2804"/>
                    <a:pt x="2836" y="1071"/>
                  </a:cubicBezTo>
                  <a:cubicBezTo>
                    <a:pt x="2805" y="756"/>
                    <a:pt x="2805" y="41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63" name="Google Shape;10754;p79"/>
            <p:cNvSpPr/>
            <p:nvPr/>
          </p:nvSpPr>
          <p:spPr>
            <a:xfrm>
              <a:off x="-49271150" y="3920375"/>
              <a:ext cx="65400" cy="70125"/>
            </a:xfrm>
            <a:custGeom>
              <a:avLst/>
              <a:gdLst/>
              <a:ahLst/>
              <a:cxnLst/>
              <a:rect l="l" t="t" r="r" b="b"/>
              <a:pathLst>
                <a:path w="2616" h="2805" extrusionOk="0">
                  <a:moveTo>
                    <a:pt x="1324" y="1"/>
                  </a:moveTo>
                  <a:cubicBezTo>
                    <a:pt x="1182" y="1"/>
                    <a:pt x="1040" y="64"/>
                    <a:pt x="977" y="190"/>
                  </a:cubicBezTo>
                  <a:lnTo>
                    <a:pt x="1" y="2805"/>
                  </a:lnTo>
                  <a:lnTo>
                    <a:pt x="2616" y="2805"/>
                  </a:lnTo>
                  <a:lnTo>
                    <a:pt x="1670" y="190"/>
                  </a:lnTo>
                  <a:cubicBezTo>
                    <a:pt x="1607" y="64"/>
                    <a:pt x="1466" y="1"/>
                    <a:pt x="13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64" name="Google Shape;10755;p79"/>
            <p:cNvSpPr/>
            <p:nvPr/>
          </p:nvSpPr>
          <p:spPr>
            <a:xfrm>
              <a:off x="-49272725" y="4007800"/>
              <a:ext cx="70125" cy="159925"/>
            </a:xfrm>
            <a:custGeom>
              <a:avLst/>
              <a:gdLst/>
              <a:ahLst/>
              <a:cxnLst/>
              <a:rect l="l" t="t" r="r" b="b"/>
              <a:pathLst>
                <a:path w="2805" h="6397" extrusionOk="0">
                  <a:moveTo>
                    <a:pt x="1" y="1"/>
                  </a:moveTo>
                  <a:lnTo>
                    <a:pt x="1" y="6396"/>
                  </a:lnTo>
                  <a:lnTo>
                    <a:pt x="2805" y="6396"/>
                  </a:lnTo>
                  <a:lnTo>
                    <a:pt x="280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</p:grpSp>
      <p:grpSp>
        <p:nvGrpSpPr>
          <p:cNvPr id="165" name="Google Shape;10816;p79"/>
          <p:cNvGrpSpPr/>
          <p:nvPr/>
        </p:nvGrpSpPr>
        <p:grpSpPr>
          <a:xfrm>
            <a:off x="8358121" y="1808491"/>
            <a:ext cx="182769" cy="180945"/>
            <a:chOff x="-49031025" y="3920175"/>
            <a:chExt cx="303350" cy="300325"/>
          </a:xfrm>
          <a:solidFill>
            <a:schemeClr val="bg1"/>
          </a:solidFill>
        </p:grpSpPr>
        <p:sp>
          <p:nvSpPr>
            <p:cNvPr id="166" name="Google Shape;10817;p79"/>
            <p:cNvSpPr/>
            <p:nvPr/>
          </p:nvSpPr>
          <p:spPr>
            <a:xfrm>
              <a:off x="-49031025" y="4131875"/>
              <a:ext cx="109600" cy="88625"/>
            </a:xfrm>
            <a:custGeom>
              <a:avLst/>
              <a:gdLst/>
              <a:ahLst/>
              <a:cxnLst/>
              <a:rect l="l" t="t" r="r" b="b"/>
              <a:pathLst>
                <a:path w="4384" h="3545" extrusionOk="0">
                  <a:moveTo>
                    <a:pt x="472" y="1"/>
                  </a:moveTo>
                  <a:cubicBezTo>
                    <a:pt x="202" y="1"/>
                    <a:pt x="0" y="326"/>
                    <a:pt x="225" y="551"/>
                  </a:cubicBezTo>
                  <a:lnTo>
                    <a:pt x="2336" y="3387"/>
                  </a:lnTo>
                  <a:cubicBezTo>
                    <a:pt x="2399" y="3481"/>
                    <a:pt x="2494" y="3544"/>
                    <a:pt x="2620" y="3544"/>
                  </a:cubicBezTo>
                  <a:lnTo>
                    <a:pt x="4384" y="3544"/>
                  </a:lnTo>
                  <a:lnTo>
                    <a:pt x="2620" y="583"/>
                  </a:lnTo>
                  <a:lnTo>
                    <a:pt x="572" y="16"/>
                  </a:lnTo>
                  <a:cubicBezTo>
                    <a:pt x="538" y="5"/>
                    <a:pt x="505" y="1"/>
                    <a:pt x="4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67" name="Google Shape;10818;p79"/>
            <p:cNvSpPr/>
            <p:nvPr/>
          </p:nvSpPr>
          <p:spPr>
            <a:xfrm>
              <a:off x="-48921450" y="3920175"/>
              <a:ext cx="79575" cy="130975"/>
            </a:xfrm>
            <a:custGeom>
              <a:avLst/>
              <a:gdLst/>
              <a:ahLst/>
              <a:cxnLst/>
              <a:rect l="l" t="t" r="r" b="b"/>
              <a:pathLst>
                <a:path w="3183" h="5239" extrusionOk="0">
                  <a:moveTo>
                    <a:pt x="302" y="1"/>
                  </a:moveTo>
                  <a:cubicBezTo>
                    <a:pt x="275" y="1"/>
                    <a:pt x="248" y="3"/>
                    <a:pt x="221" y="9"/>
                  </a:cubicBezTo>
                  <a:cubicBezTo>
                    <a:pt x="64" y="40"/>
                    <a:pt x="1" y="198"/>
                    <a:pt x="1" y="355"/>
                  </a:cubicBezTo>
                  <a:lnTo>
                    <a:pt x="64" y="1269"/>
                  </a:lnTo>
                  <a:lnTo>
                    <a:pt x="2584" y="5239"/>
                  </a:lnTo>
                  <a:lnTo>
                    <a:pt x="3183" y="4199"/>
                  </a:lnTo>
                  <a:lnTo>
                    <a:pt x="631" y="166"/>
                  </a:lnTo>
                  <a:cubicBezTo>
                    <a:pt x="553" y="62"/>
                    <a:pt x="431" y="1"/>
                    <a:pt x="3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68" name="Google Shape;10819;p79"/>
            <p:cNvSpPr/>
            <p:nvPr/>
          </p:nvSpPr>
          <p:spPr>
            <a:xfrm>
              <a:off x="-48842675" y="4008100"/>
              <a:ext cx="115000" cy="53300"/>
            </a:xfrm>
            <a:custGeom>
              <a:avLst/>
              <a:gdLst/>
              <a:ahLst/>
              <a:cxnLst/>
              <a:rect l="l" t="t" r="r" b="b"/>
              <a:pathLst>
                <a:path w="4600" h="2132" extrusionOk="0">
                  <a:moveTo>
                    <a:pt x="1359" y="0"/>
                  </a:moveTo>
                  <a:cubicBezTo>
                    <a:pt x="1245" y="0"/>
                    <a:pt x="1132" y="57"/>
                    <a:pt x="1072" y="178"/>
                  </a:cubicBezTo>
                  <a:lnTo>
                    <a:pt x="0" y="2131"/>
                  </a:lnTo>
                  <a:lnTo>
                    <a:pt x="4191" y="2131"/>
                  </a:lnTo>
                  <a:cubicBezTo>
                    <a:pt x="4317" y="2131"/>
                    <a:pt x="4506" y="2005"/>
                    <a:pt x="4537" y="1848"/>
                  </a:cubicBezTo>
                  <a:cubicBezTo>
                    <a:pt x="4600" y="1690"/>
                    <a:pt x="4537" y="1533"/>
                    <a:pt x="4380" y="1469"/>
                  </a:cubicBezTo>
                  <a:lnTo>
                    <a:pt x="1544" y="52"/>
                  </a:lnTo>
                  <a:cubicBezTo>
                    <a:pt x="1488" y="18"/>
                    <a:pt x="1423" y="0"/>
                    <a:pt x="13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69" name="Google Shape;10820;p79"/>
            <p:cNvSpPr/>
            <p:nvPr/>
          </p:nvSpPr>
          <p:spPr>
            <a:xfrm>
              <a:off x="-48838750" y="4078700"/>
              <a:ext cx="51225" cy="66975"/>
            </a:xfrm>
            <a:custGeom>
              <a:avLst/>
              <a:gdLst/>
              <a:ahLst/>
              <a:cxnLst/>
              <a:rect l="l" t="t" r="r" b="b"/>
              <a:pathLst>
                <a:path w="2049" h="2679" extrusionOk="0">
                  <a:moveTo>
                    <a:pt x="1" y="0"/>
                  </a:moveTo>
                  <a:lnTo>
                    <a:pt x="1734" y="2678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70" name="Google Shape;10821;p79"/>
            <p:cNvSpPr/>
            <p:nvPr/>
          </p:nvSpPr>
          <p:spPr>
            <a:xfrm>
              <a:off x="-48975000" y="3920575"/>
              <a:ext cx="173300" cy="248725"/>
            </a:xfrm>
            <a:custGeom>
              <a:avLst/>
              <a:gdLst/>
              <a:ahLst/>
              <a:cxnLst/>
              <a:rect l="l" t="t" r="r" b="b"/>
              <a:pathLst>
                <a:path w="6932" h="9949" extrusionOk="0">
                  <a:moveTo>
                    <a:pt x="374" y="0"/>
                  </a:moveTo>
                  <a:cubicBezTo>
                    <a:pt x="334" y="0"/>
                    <a:pt x="293" y="8"/>
                    <a:pt x="253" y="24"/>
                  </a:cubicBezTo>
                  <a:cubicBezTo>
                    <a:pt x="95" y="87"/>
                    <a:pt x="1" y="245"/>
                    <a:pt x="1" y="402"/>
                  </a:cubicBezTo>
                  <a:lnTo>
                    <a:pt x="694" y="7585"/>
                  </a:lnTo>
                  <a:lnTo>
                    <a:pt x="6932" y="9948"/>
                  </a:lnTo>
                  <a:lnTo>
                    <a:pt x="694" y="182"/>
                  </a:lnTo>
                  <a:cubicBezTo>
                    <a:pt x="600" y="65"/>
                    <a:pt x="489" y="0"/>
                    <a:pt x="3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171" name="Google Shape;10822;p79"/>
            <p:cNvSpPr/>
            <p:nvPr/>
          </p:nvSpPr>
          <p:spPr>
            <a:xfrm>
              <a:off x="-48955300" y="4129900"/>
              <a:ext cx="151250" cy="89800"/>
            </a:xfrm>
            <a:custGeom>
              <a:avLst/>
              <a:gdLst/>
              <a:ahLst/>
              <a:cxnLst/>
              <a:rect l="l" t="t" r="r" b="b"/>
              <a:pathLst>
                <a:path w="6050" h="3592" extrusionOk="0">
                  <a:moveTo>
                    <a:pt x="0" y="0"/>
                  </a:moveTo>
                  <a:lnTo>
                    <a:pt x="2174" y="3592"/>
                  </a:lnTo>
                  <a:lnTo>
                    <a:pt x="5167" y="3592"/>
                  </a:lnTo>
                  <a:cubicBezTo>
                    <a:pt x="5293" y="3592"/>
                    <a:pt x="5419" y="3529"/>
                    <a:pt x="5482" y="3403"/>
                  </a:cubicBezTo>
                  <a:lnTo>
                    <a:pt x="6049" y="226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</p:grpSp>
      <p:cxnSp>
        <p:nvCxnSpPr>
          <p:cNvPr id="175" name="Straight Connector 174"/>
          <p:cNvCxnSpPr/>
          <p:nvPr/>
        </p:nvCxnSpPr>
        <p:spPr>
          <a:xfrm>
            <a:off x="6453410" y="1521589"/>
            <a:ext cx="2163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6453410" y="2286000"/>
            <a:ext cx="2163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6" name="Chart 115"/>
          <p:cNvGraphicFramePr/>
          <p:nvPr/>
        </p:nvGraphicFramePr>
        <p:xfrm>
          <a:off x="6131658" y="3574748"/>
          <a:ext cx="1633122" cy="1088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pSp>
        <p:nvGrpSpPr>
          <p:cNvPr id="117" name="Group 116"/>
          <p:cNvGrpSpPr/>
          <p:nvPr/>
        </p:nvGrpSpPr>
        <p:grpSpPr>
          <a:xfrm>
            <a:off x="6501027" y="3799724"/>
            <a:ext cx="905613" cy="700914"/>
            <a:chOff x="1012629" y="1643966"/>
            <a:chExt cx="1083395" cy="838512"/>
          </a:xfrm>
        </p:grpSpPr>
        <p:sp>
          <p:nvSpPr>
            <p:cNvPr id="118" name="Oval 117"/>
            <p:cNvSpPr/>
            <p:nvPr/>
          </p:nvSpPr>
          <p:spPr>
            <a:xfrm>
              <a:off x="1161426" y="1643966"/>
              <a:ext cx="762624" cy="7626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r="5400000" algn="ctr" rotWithShape="0">
                <a:schemeClr val="tx1"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1012629" y="2025278"/>
              <a:ext cx="1083395" cy="457200"/>
              <a:chOff x="1012630" y="2025278"/>
              <a:chExt cx="1083395" cy="457200"/>
            </a:xfrm>
          </p:grpSpPr>
          <p:sp>
            <p:nvSpPr>
              <p:cNvPr id="120" name="Rectangle 119"/>
              <p:cNvSpPr/>
              <p:nvPr/>
            </p:nvSpPr>
            <p:spPr>
              <a:xfrm>
                <a:off x="1085538" y="2025278"/>
                <a:ext cx="914400" cy="457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21" name="Straight Connector 120"/>
              <p:cNvCxnSpPr>
                <a:cxnSpLocks/>
              </p:cNvCxnSpPr>
              <p:nvPr/>
            </p:nvCxnSpPr>
            <p:spPr>
              <a:xfrm flipV="1">
                <a:off x="1012630" y="2030011"/>
                <a:ext cx="1083395" cy="514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2" name="Group 121"/>
          <p:cNvGrpSpPr/>
          <p:nvPr/>
        </p:nvGrpSpPr>
        <p:grpSpPr>
          <a:xfrm rot="1498846">
            <a:off x="6678352" y="3847133"/>
            <a:ext cx="531590" cy="531590"/>
            <a:chOff x="3021786" y="2815278"/>
            <a:chExt cx="701040" cy="701040"/>
          </a:xfrm>
        </p:grpSpPr>
        <p:sp>
          <p:nvSpPr>
            <p:cNvPr id="123" name="Oval 122"/>
            <p:cNvSpPr/>
            <p:nvPr/>
          </p:nvSpPr>
          <p:spPr>
            <a:xfrm>
              <a:off x="3021786" y="2815278"/>
              <a:ext cx="701040" cy="70104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Freeform 123"/>
            <p:cNvSpPr/>
            <p:nvPr/>
          </p:nvSpPr>
          <p:spPr>
            <a:xfrm>
              <a:off x="3298466" y="2847340"/>
              <a:ext cx="147678" cy="392297"/>
            </a:xfrm>
            <a:custGeom>
              <a:avLst/>
              <a:gdLst>
                <a:gd name="connsiteX0" fmla="*/ 73840 w 147678"/>
                <a:gd name="connsiteY0" fmla="*/ 0 h 392297"/>
                <a:gd name="connsiteX1" fmla="*/ 124593 w 147678"/>
                <a:gd name="connsiteY1" fmla="*/ 265263 h 392297"/>
                <a:gd name="connsiteX2" fmla="*/ 126051 w 147678"/>
                <a:gd name="connsiteY2" fmla="*/ 266246 h 392297"/>
                <a:gd name="connsiteX3" fmla="*/ 147678 w 147678"/>
                <a:gd name="connsiteY3" fmla="*/ 318458 h 392297"/>
                <a:gd name="connsiteX4" fmla="*/ 73839 w 147678"/>
                <a:gd name="connsiteY4" fmla="*/ 392297 h 392297"/>
                <a:gd name="connsiteX5" fmla="*/ 0 w 147678"/>
                <a:gd name="connsiteY5" fmla="*/ 318458 h 392297"/>
                <a:gd name="connsiteX6" fmla="*/ 21627 w 147678"/>
                <a:gd name="connsiteY6" fmla="*/ 266246 h 392297"/>
                <a:gd name="connsiteX7" fmla="*/ 23087 w 147678"/>
                <a:gd name="connsiteY7" fmla="*/ 265262 h 39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678" h="392297">
                  <a:moveTo>
                    <a:pt x="73840" y="0"/>
                  </a:moveTo>
                  <a:lnTo>
                    <a:pt x="124593" y="265263"/>
                  </a:lnTo>
                  <a:lnTo>
                    <a:pt x="126051" y="266246"/>
                  </a:lnTo>
                  <a:cubicBezTo>
                    <a:pt x="139413" y="279608"/>
                    <a:pt x="147678" y="298068"/>
                    <a:pt x="147678" y="318458"/>
                  </a:cubicBezTo>
                  <a:cubicBezTo>
                    <a:pt x="147678" y="359238"/>
                    <a:pt x="114619" y="392297"/>
                    <a:pt x="73839" y="392297"/>
                  </a:cubicBezTo>
                  <a:cubicBezTo>
                    <a:pt x="33059" y="392297"/>
                    <a:pt x="0" y="359238"/>
                    <a:pt x="0" y="318458"/>
                  </a:cubicBezTo>
                  <a:cubicBezTo>
                    <a:pt x="0" y="298068"/>
                    <a:pt x="8265" y="279608"/>
                    <a:pt x="21627" y="266246"/>
                  </a:cubicBezTo>
                  <a:lnTo>
                    <a:pt x="23087" y="2652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6518492" y="4155380"/>
            <a:ext cx="819941" cy="69250"/>
            <a:chOff x="1033407" y="2071835"/>
            <a:chExt cx="980905" cy="82843"/>
          </a:xfrm>
        </p:grpSpPr>
        <p:sp>
          <p:nvSpPr>
            <p:cNvPr id="126" name="TextBox 125"/>
            <p:cNvSpPr txBox="1"/>
            <p:nvPr/>
          </p:nvSpPr>
          <p:spPr>
            <a:xfrm>
              <a:off x="1033407" y="2071835"/>
              <a:ext cx="128486" cy="828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4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Low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1872403" y="2071835"/>
              <a:ext cx="141909" cy="828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4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High</a:t>
              </a: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6406142" y="4400284"/>
            <a:ext cx="1076007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Process</a:t>
            </a:r>
          </a:p>
        </p:txBody>
      </p:sp>
    </p:spTree>
    <p:extLst>
      <p:ext uri="{BB962C8B-B14F-4D97-AF65-F5344CB8AC3E}">
        <p14:creationId xmlns:p14="http://schemas.microsoft.com/office/powerpoint/2010/main" val="2881286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100" dirty="0"/>
              <a:t>CEO Report Template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924386" y="2334082"/>
            <a:ext cx="2702030" cy="2387531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8" name="Rounded Rectangle 47"/>
          <p:cNvSpPr/>
          <p:nvPr/>
        </p:nvSpPr>
        <p:spPr>
          <a:xfrm>
            <a:off x="5924386" y="685800"/>
            <a:ext cx="2702031" cy="1517953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5" name="Rounded Rectangle 34"/>
          <p:cNvSpPr/>
          <p:nvPr/>
        </p:nvSpPr>
        <p:spPr>
          <a:xfrm>
            <a:off x="342900" y="3050770"/>
            <a:ext cx="2671949" cy="1670843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8" name="Rounded Rectangle 117"/>
          <p:cNvSpPr/>
          <p:nvPr/>
        </p:nvSpPr>
        <p:spPr>
          <a:xfrm>
            <a:off x="360581" y="685800"/>
            <a:ext cx="2646290" cy="2224422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9" name="TextBox 118"/>
          <p:cNvSpPr txBox="1"/>
          <p:nvPr/>
        </p:nvSpPr>
        <p:spPr>
          <a:xfrm>
            <a:off x="574724" y="804128"/>
            <a:ext cx="141314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Company Brief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574725" y="1144542"/>
            <a:ext cx="2168476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single plan.</a:t>
            </a:r>
            <a:endParaRPr lang="en-US" sz="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74724" y="1869380"/>
            <a:ext cx="14405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Main Text Here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74725" y="2161026"/>
            <a:ext cx="2168476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single plan.</a:t>
            </a:r>
            <a:endParaRPr lang="en-US" sz="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74724" y="3148858"/>
            <a:ext cx="183625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Team Management</a:t>
            </a:r>
          </a:p>
        </p:txBody>
      </p:sp>
      <p:sp>
        <p:nvSpPr>
          <p:cNvPr id="4" name="Oval 3"/>
          <p:cNvSpPr/>
          <p:nvPr/>
        </p:nvSpPr>
        <p:spPr>
          <a:xfrm>
            <a:off x="574724" y="3543300"/>
            <a:ext cx="264771" cy="2647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1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914401" y="3598766"/>
            <a:ext cx="80063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Rayon Mari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982025" y="3606436"/>
            <a:ext cx="70402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Manager</a:t>
            </a:r>
          </a:p>
        </p:txBody>
      </p:sp>
      <p:sp>
        <p:nvSpPr>
          <p:cNvPr id="127" name="Oval 126"/>
          <p:cNvSpPr/>
          <p:nvPr/>
        </p:nvSpPr>
        <p:spPr>
          <a:xfrm>
            <a:off x="574724" y="3898868"/>
            <a:ext cx="264771" cy="2647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2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914401" y="3954333"/>
            <a:ext cx="80063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Mark rack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1982025" y="3962004"/>
            <a:ext cx="70402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Employee</a:t>
            </a:r>
          </a:p>
        </p:txBody>
      </p:sp>
      <p:sp>
        <p:nvSpPr>
          <p:cNvPr id="130" name="Oval 129"/>
          <p:cNvSpPr/>
          <p:nvPr/>
        </p:nvSpPr>
        <p:spPr>
          <a:xfrm>
            <a:off x="574724" y="4254436"/>
            <a:ext cx="264771" cy="26477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3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914401" y="4309901"/>
            <a:ext cx="80063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Mandy room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982025" y="4317572"/>
            <a:ext cx="70402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</a:rPr>
              <a:t>Designer</a:t>
            </a:r>
          </a:p>
        </p:txBody>
      </p:sp>
      <p:sp>
        <p:nvSpPr>
          <p:cNvPr id="136" name="Rounded Rectangle 135"/>
          <p:cNvSpPr/>
          <p:nvPr/>
        </p:nvSpPr>
        <p:spPr>
          <a:xfrm>
            <a:off x="3143250" y="685800"/>
            <a:ext cx="2646290" cy="2224422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7" name="TextBox 136"/>
          <p:cNvSpPr txBox="1"/>
          <p:nvPr/>
        </p:nvSpPr>
        <p:spPr>
          <a:xfrm>
            <a:off x="3329907" y="804128"/>
            <a:ext cx="1651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Service Offerings</a:t>
            </a:r>
          </a:p>
        </p:txBody>
      </p:sp>
      <p:graphicFrame>
        <p:nvGraphicFramePr>
          <p:cNvPr id="138" name="Chart 137"/>
          <p:cNvGraphicFramePr/>
          <p:nvPr/>
        </p:nvGraphicFramePr>
        <p:xfrm>
          <a:off x="3312279" y="1275477"/>
          <a:ext cx="2308234" cy="1518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9" name="Rounded Rectangle 138"/>
          <p:cNvSpPr/>
          <p:nvPr/>
        </p:nvSpPr>
        <p:spPr>
          <a:xfrm>
            <a:off x="3143250" y="3050770"/>
            <a:ext cx="2636984" cy="1670843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0" name="TextBox 139"/>
          <p:cNvSpPr txBox="1"/>
          <p:nvPr/>
        </p:nvSpPr>
        <p:spPr>
          <a:xfrm>
            <a:off x="3342987" y="3148858"/>
            <a:ext cx="146691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Growth Section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3342987" y="3440503"/>
            <a:ext cx="228794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342987" y="3921501"/>
            <a:ext cx="22879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Future Accomplishment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3342987" y="4213146"/>
            <a:ext cx="228794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group of houses or Apartment buildings built according to a</a:t>
            </a:r>
          </a:p>
        </p:txBody>
      </p:sp>
      <p:graphicFrame>
        <p:nvGraphicFramePr>
          <p:cNvPr id="173" name="Chart 172"/>
          <p:cNvGraphicFramePr/>
          <p:nvPr/>
        </p:nvGraphicFramePr>
        <p:xfrm>
          <a:off x="5941477" y="1019573"/>
          <a:ext cx="2667848" cy="1122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4" name="TextBox 173"/>
          <p:cNvSpPr txBox="1"/>
          <p:nvPr/>
        </p:nvSpPr>
        <p:spPr>
          <a:xfrm>
            <a:off x="6168752" y="804128"/>
            <a:ext cx="160505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Financial Review</a:t>
            </a:r>
          </a:p>
        </p:txBody>
      </p:sp>
      <p:graphicFrame>
        <p:nvGraphicFramePr>
          <p:cNvPr id="177" name="Chart 176"/>
          <p:cNvGraphicFramePr/>
          <p:nvPr/>
        </p:nvGraphicFramePr>
        <p:xfrm>
          <a:off x="6125661" y="2650943"/>
          <a:ext cx="2414807" cy="2053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8" name="TextBox 177"/>
          <p:cNvSpPr txBox="1"/>
          <p:nvPr/>
        </p:nvSpPr>
        <p:spPr>
          <a:xfrm>
            <a:off x="6168753" y="2461295"/>
            <a:ext cx="207444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Projects and Services</a:t>
            </a:r>
          </a:p>
        </p:txBody>
      </p:sp>
    </p:spTree>
    <p:extLst>
      <p:ext uri="{BB962C8B-B14F-4D97-AF65-F5344CB8AC3E}">
        <p14:creationId xmlns:p14="http://schemas.microsoft.com/office/powerpoint/2010/main" val="2138431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19151" y="133352"/>
            <a:ext cx="7505699" cy="3809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100" dirty="0"/>
              <a:t>CEO Report Template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37526" y="1965918"/>
            <a:ext cx="8520725" cy="2755696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ounded Rectangle 26"/>
          <p:cNvSpPr/>
          <p:nvPr/>
        </p:nvSpPr>
        <p:spPr>
          <a:xfrm>
            <a:off x="342901" y="685801"/>
            <a:ext cx="2764163" cy="117568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3218494" y="685801"/>
            <a:ext cx="2764163" cy="117568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6094088" y="685801"/>
            <a:ext cx="2764163" cy="1175689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37" name="Google Shape;9591;p77"/>
          <p:cNvSpPr/>
          <p:nvPr/>
        </p:nvSpPr>
        <p:spPr>
          <a:xfrm>
            <a:off x="4920923" y="920781"/>
            <a:ext cx="709245" cy="705728"/>
          </a:xfrm>
          <a:custGeom>
            <a:avLst/>
            <a:gdLst/>
            <a:ahLst/>
            <a:cxnLst/>
            <a:rect l="l" t="t" r="r" b="b"/>
            <a:pathLst>
              <a:path w="12697" h="12634" extrusionOk="0">
                <a:moveTo>
                  <a:pt x="11437" y="819"/>
                </a:moveTo>
                <a:cubicBezTo>
                  <a:pt x="11657" y="819"/>
                  <a:pt x="11815" y="1040"/>
                  <a:pt x="11815" y="1260"/>
                </a:cubicBezTo>
                <a:cubicBezTo>
                  <a:pt x="11815" y="1512"/>
                  <a:pt x="11657" y="1670"/>
                  <a:pt x="11437" y="1670"/>
                </a:cubicBezTo>
                <a:lnTo>
                  <a:pt x="1229" y="1670"/>
                </a:lnTo>
                <a:cubicBezTo>
                  <a:pt x="1009" y="1670"/>
                  <a:pt x="788" y="1449"/>
                  <a:pt x="788" y="1260"/>
                </a:cubicBezTo>
                <a:cubicBezTo>
                  <a:pt x="788" y="1071"/>
                  <a:pt x="1009" y="819"/>
                  <a:pt x="1229" y="819"/>
                </a:cubicBezTo>
                <a:close/>
                <a:moveTo>
                  <a:pt x="8790" y="3277"/>
                </a:moveTo>
                <a:cubicBezTo>
                  <a:pt x="9042" y="3277"/>
                  <a:pt x="9200" y="3466"/>
                  <a:pt x="9200" y="3655"/>
                </a:cubicBezTo>
                <a:lnTo>
                  <a:pt x="9200" y="5356"/>
                </a:lnTo>
                <a:lnTo>
                  <a:pt x="9232" y="5356"/>
                </a:lnTo>
                <a:cubicBezTo>
                  <a:pt x="9232" y="5608"/>
                  <a:pt x="9042" y="5765"/>
                  <a:pt x="8822" y="5765"/>
                </a:cubicBezTo>
                <a:cubicBezTo>
                  <a:pt x="8633" y="5765"/>
                  <a:pt x="8412" y="5545"/>
                  <a:pt x="8412" y="5356"/>
                </a:cubicBezTo>
                <a:lnTo>
                  <a:pt x="8412" y="4694"/>
                </a:lnTo>
                <a:lnTo>
                  <a:pt x="6617" y="6459"/>
                </a:lnTo>
                <a:cubicBezTo>
                  <a:pt x="6538" y="6537"/>
                  <a:pt x="6435" y="6577"/>
                  <a:pt x="6333" y="6577"/>
                </a:cubicBezTo>
                <a:cubicBezTo>
                  <a:pt x="6231" y="6577"/>
                  <a:pt x="6128" y="6537"/>
                  <a:pt x="6050" y="6459"/>
                </a:cubicBezTo>
                <a:lnTo>
                  <a:pt x="5482" y="5923"/>
                </a:lnTo>
                <a:lnTo>
                  <a:pt x="4096" y="7278"/>
                </a:lnTo>
                <a:cubicBezTo>
                  <a:pt x="4033" y="7356"/>
                  <a:pt x="3931" y="7396"/>
                  <a:pt x="3824" y="7396"/>
                </a:cubicBezTo>
                <a:cubicBezTo>
                  <a:pt x="3718" y="7396"/>
                  <a:pt x="3608" y="7356"/>
                  <a:pt x="3529" y="7278"/>
                </a:cubicBezTo>
                <a:cubicBezTo>
                  <a:pt x="3372" y="7120"/>
                  <a:pt x="3372" y="6868"/>
                  <a:pt x="3529" y="6711"/>
                </a:cubicBezTo>
                <a:lnTo>
                  <a:pt x="5167" y="5041"/>
                </a:lnTo>
                <a:cubicBezTo>
                  <a:pt x="5246" y="4962"/>
                  <a:pt x="5356" y="4923"/>
                  <a:pt x="5467" y="4923"/>
                </a:cubicBezTo>
                <a:cubicBezTo>
                  <a:pt x="5577" y="4923"/>
                  <a:pt x="5687" y="4962"/>
                  <a:pt x="5766" y="5041"/>
                </a:cubicBezTo>
                <a:lnTo>
                  <a:pt x="6302" y="5608"/>
                </a:lnTo>
                <a:lnTo>
                  <a:pt x="7814" y="4096"/>
                </a:lnTo>
                <a:lnTo>
                  <a:pt x="7152" y="4096"/>
                </a:lnTo>
                <a:cubicBezTo>
                  <a:pt x="6900" y="4096"/>
                  <a:pt x="6743" y="3907"/>
                  <a:pt x="6743" y="3655"/>
                </a:cubicBezTo>
                <a:cubicBezTo>
                  <a:pt x="6743" y="3434"/>
                  <a:pt x="6932" y="3277"/>
                  <a:pt x="7152" y="3277"/>
                </a:cubicBezTo>
                <a:close/>
                <a:moveTo>
                  <a:pt x="6302" y="11058"/>
                </a:moveTo>
                <a:cubicBezTo>
                  <a:pt x="6554" y="11058"/>
                  <a:pt x="6743" y="11279"/>
                  <a:pt x="6743" y="11468"/>
                </a:cubicBezTo>
                <a:cubicBezTo>
                  <a:pt x="6743" y="11657"/>
                  <a:pt x="6554" y="11846"/>
                  <a:pt x="6302" y="11846"/>
                </a:cubicBezTo>
                <a:cubicBezTo>
                  <a:pt x="6081" y="11846"/>
                  <a:pt x="5924" y="11657"/>
                  <a:pt x="5924" y="11468"/>
                </a:cubicBezTo>
                <a:cubicBezTo>
                  <a:pt x="5924" y="11279"/>
                  <a:pt x="6113" y="11058"/>
                  <a:pt x="6302" y="11058"/>
                </a:cubicBezTo>
                <a:close/>
                <a:moveTo>
                  <a:pt x="1229" y="0"/>
                </a:moveTo>
                <a:cubicBezTo>
                  <a:pt x="568" y="0"/>
                  <a:pt x="1" y="536"/>
                  <a:pt x="1" y="1229"/>
                </a:cubicBezTo>
                <a:cubicBezTo>
                  <a:pt x="1" y="1764"/>
                  <a:pt x="379" y="2205"/>
                  <a:pt x="851" y="2394"/>
                </a:cubicBezTo>
                <a:lnTo>
                  <a:pt x="851" y="8254"/>
                </a:lnTo>
                <a:lnTo>
                  <a:pt x="442" y="8254"/>
                </a:lnTo>
                <a:cubicBezTo>
                  <a:pt x="221" y="8254"/>
                  <a:pt x="64" y="8475"/>
                  <a:pt x="64" y="8664"/>
                </a:cubicBezTo>
                <a:cubicBezTo>
                  <a:pt x="64" y="8916"/>
                  <a:pt x="253" y="9042"/>
                  <a:pt x="442" y="9042"/>
                </a:cubicBezTo>
                <a:lnTo>
                  <a:pt x="5955" y="9042"/>
                </a:lnTo>
                <a:lnTo>
                  <a:pt x="5955" y="10239"/>
                </a:lnTo>
                <a:cubicBezTo>
                  <a:pt x="5482" y="10397"/>
                  <a:pt x="5136" y="10869"/>
                  <a:pt x="5136" y="11405"/>
                </a:cubicBezTo>
                <a:cubicBezTo>
                  <a:pt x="5136" y="12098"/>
                  <a:pt x="5671" y="12633"/>
                  <a:pt x="6365" y="12633"/>
                </a:cubicBezTo>
                <a:cubicBezTo>
                  <a:pt x="7026" y="12633"/>
                  <a:pt x="7625" y="12098"/>
                  <a:pt x="7625" y="11405"/>
                </a:cubicBezTo>
                <a:cubicBezTo>
                  <a:pt x="7625" y="10869"/>
                  <a:pt x="7247" y="10428"/>
                  <a:pt x="6774" y="10239"/>
                </a:cubicBezTo>
                <a:lnTo>
                  <a:pt x="6774" y="9042"/>
                </a:lnTo>
                <a:lnTo>
                  <a:pt x="12288" y="9042"/>
                </a:lnTo>
                <a:cubicBezTo>
                  <a:pt x="12540" y="9042"/>
                  <a:pt x="12697" y="8853"/>
                  <a:pt x="12697" y="8664"/>
                </a:cubicBezTo>
                <a:cubicBezTo>
                  <a:pt x="12666" y="8443"/>
                  <a:pt x="12508" y="8254"/>
                  <a:pt x="12256" y="8254"/>
                </a:cubicBezTo>
                <a:lnTo>
                  <a:pt x="11815" y="8254"/>
                </a:lnTo>
                <a:lnTo>
                  <a:pt x="11815" y="2394"/>
                </a:lnTo>
                <a:cubicBezTo>
                  <a:pt x="12288" y="2237"/>
                  <a:pt x="12666" y="1764"/>
                  <a:pt x="12666" y="1229"/>
                </a:cubicBezTo>
                <a:cubicBezTo>
                  <a:pt x="12666" y="567"/>
                  <a:pt x="12098" y="0"/>
                  <a:pt x="1143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endParaRPr sz="1350"/>
          </a:p>
        </p:txBody>
      </p:sp>
      <p:sp>
        <p:nvSpPr>
          <p:cNvPr id="38" name="Google Shape;9593;p77"/>
          <p:cNvSpPr/>
          <p:nvPr/>
        </p:nvSpPr>
        <p:spPr>
          <a:xfrm>
            <a:off x="7807891" y="997337"/>
            <a:ext cx="707459" cy="552615"/>
          </a:xfrm>
          <a:custGeom>
            <a:avLst/>
            <a:gdLst/>
            <a:ahLst/>
            <a:cxnLst/>
            <a:rect l="l" t="t" r="r" b="b"/>
            <a:pathLst>
              <a:path w="12665" h="9893" extrusionOk="0">
                <a:moveTo>
                  <a:pt x="8538" y="2458"/>
                </a:moveTo>
                <a:cubicBezTo>
                  <a:pt x="8758" y="2458"/>
                  <a:pt x="8916" y="2678"/>
                  <a:pt x="8916" y="2899"/>
                </a:cubicBezTo>
                <a:lnTo>
                  <a:pt x="8916" y="4569"/>
                </a:lnTo>
                <a:cubicBezTo>
                  <a:pt x="8916" y="4789"/>
                  <a:pt x="8727" y="4978"/>
                  <a:pt x="8538" y="4978"/>
                </a:cubicBezTo>
                <a:cubicBezTo>
                  <a:pt x="8349" y="4978"/>
                  <a:pt x="8128" y="4789"/>
                  <a:pt x="8128" y="4569"/>
                </a:cubicBezTo>
                <a:lnTo>
                  <a:pt x="8128" y="3875"/>
                </a:lnTo>
                <a:lnTo>
                  <a:pt x="6364" y="5671"/>
                </a:lnTo>
                <a:cubicBezTo>
                  <a:pt x="6285" y="5750"/>
                  <a:pt x="6175" y="5789"/>
                  <a:pt x="6065" y="5789"/>
                </a:cubicBezTo>
                <a:cubicBezTo>
                  <a:pt x="5954" y="5789"/>
                  <a:pt x="5844" y="5750"/>
                  <a:pt x="5765" y="5671"/>
                </a:cubicBezTo>
                <a:lnTo>
                  <a:pt x="5230" y="5104"/>
                </a:lnTo>
                <a:lnTo>
                  <a:pt x="3844" y="6490"/>
                </a:lnTo>
                <a:cubicBezTo>
                  <a:pt x="3765" y="6569"/>
                  <a:pt x="3655" y="6608"/>
                  <a:pt x="3544" y="6608"/>
                </a:cubicBezTo>
                <a:cubicBezTo>
                  <a:pt x="3434" y="6608"/>
                  <a:pt x="3324" y="6569"/>
                  <a:pt x="3245" y="6490"/>
                </a:cubicBezTo>
                <a:cubicBezTo>
                  <a:pt x="3087" y="6333"/>
                  <a:pt x="3087" y="6049"/>
                  <a:pt x="3245" y="5892"/>
                </a:cubicBezTo>
                <a:lnTo>
                  <a:pt x="4915" y="4254"/>
                </a:lnTo>
                <a:cubicBezTo>
                  <a:pt x="4994" y="4175"/>
                  <a:pt x="5104" y="4135"/>
                  <a:pt x="5214" y="4135"/>
                </a:cubicBezTo>
                <a:cubicBezTo>
                  <a:pt x="5324" y="4135"/>
                  <a:pt x="5435" y="4175"/>
                  <a:pt x="5513" y="4254"/>
                </a:cubicBezTo>
                <a:lnTo>
                  <a:pt x="6049" y="4789"/>
                </a:lnTo>
                <a:lnTo>
                  <a:pt x="7561" y="3308"/>
                </a:lnTo>
                <a:lnTo>
                  <a:pt x="6868" y="3308"/>
                </a:lnTo>
                <a:cubicBezTo>
                  <a:pt x="6648" y="3308"/>
                  <a:pt x="6490" y="3088"/>
                  <a:pt x="6490" y="2899"/>
                </a:cubicBezTo>
                <a:cubicBezTo>
                  <a:pt x="6490" y="2678"/>
                  <a:pt x="6679" y="2458"/>
                  <a:pt x="6868" y="2458"/>
                </a:cubicBezTo>
                <a:close/>
                <a:moveTo>
                  <a:pt x="11814" y="8255"/>
                </a:moveTo>
                <a:cubicBezTo>
                  <a:pt x="11814" y="8538"/>
                  <a:pt x="11877" y="9105"/>
                  <a:pt x="11405" y="9105"/>
                </a:cubicBezTo>
                <a:lnTo>
                  <a:pt x="1197" y="9105"/>
                </a:lnTo>
                <a:cubicBezTo>
                  <a:pt x="977" y="9105"/>
                  <a:pt x="788" y="8885"/>
                  <a:pt x="788" y="8664"/>
                </a:cubicBezTo>
                <a:lnTo>
                  <a:pt x="788" y="8255"/>
                </a:lnTo>
                <a:close/>
                <a:moveTo>
                  <a:pt x="2048" y="0"/>
                </a:moveTo>
                <a:cubicBezTo>
                  <a:pt x="1355" y="0"/>
                  <a:pt x="819" y="536"/>
                  <a:pt x="819" y="1229"/>
                </a:cubicBezTo>
                <a:lnTo>
                  <a:pt x="819" y="7435"/>
                </a:lnTo>
                <a:lnTo>
                  <a:pt x="410" y="7435"/>
                </a:lnTo>
                <a:cubicBezTo>
                  <a:pt x="189" y="7435"/>
                  <a:pt x="0" y="7625"/>
                  <a:pt x="0" y="7845"/>
                </a:cubicBezTo>
                <a:lnTo>
                  <a:pt x="0" y="8664"/>
                </a:lnTo>
                <a:cubicBezTo>
                  <a:pt x="0" y="9326"/>
                  <a:pt x="536" y="9893"/>
                  <a:pt x="1260" y="9893"/>
                </a:cubicBezTo>
                <a:lnTo>
                  <a:pt x="11436" y="9893"/>
                </a:lnTo>
                <a:cubicBezTo>
                  <a:pt x="12129" y="9893"/>
                  <a:pt x="12665" y="9326"/>
                  <a:pt x="12665" y="8664"/>
                </a:cubicBezTo>
                <a:lnTo>
                  <a:pt x="12665" y="7845"/>
                </a:lnTo>
                <a:cubicBezTo>
                  <a:pt x="12634" y="7593"/>
                  <a:pt x="12444" y="7435"/>
                  <a:pt x="12224" y="7435"/>
                </a:cubicBezTo>
                <a:lnTo>
                  <a:pt x="11814" y="7435"/>
                </a:lnTo>
                <a:lnTo>
                  <a:pt x="11814" y="1229"/>
                </a:lnTo>
                <a:cubicBezTo>
                  <a:pt x="11814" y="536"/>
                  <a:pt x="11247" y="0"/>
                  <a:pt x="1058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endParaRPr sz="1350"/>
          </a:p>
        </p:txBody>
      </p:sp>
      <p:sp>
        <p:nvSpPr>
          <p:cNvPr id="39" name="Google Shape;9634;p77"/>
          <p:cNvSpPr/>
          <p:nvPr/>
        </p:nvSpPr>
        <p:spPr>
          <a:xfrm>
            <a:off x="2276776" y="919021"/>
            <a:ext cx="466424" cy="709247"/>
          </a:xfrm>
          <a:custGeom>
            <a:avLst/>
            <a:gdLst/>
            <a:ahLst/>
            <a:cxnLst/>
            <a:rect l="l" t="t" r="r" b="b"/>
            <a:pathLst>
              <a:path w="8350" h="12697" extrusionOk="0">
                <a:moveTo>
                  <a:pt x="4222" y="1166"/>
                </a:moveTo>
                <a:cubicBezTo>
                  <a:pt x="4443" y="1166"/>
                  <a:pt x="4600" y="1386"/>
                  <a:pt x="4600" y="1607"/>
                </a:cubicBezTo>
                <a:lnTo>
                  <a:pt x="4600" y="1890"/>
                </a:lnTo>
                <a:cubicBezTo>
                  <a:pt x="5073" y="2048"/>
                  <a:pt x="5451" y="2520"/>
                  <a:pt x="5451" y="3088"/>
                </a:cubicBezTo>
                <a:cubicBezTo>
                  <a:pt x="5451" y="3308"/>
                  <a:pt x="5231" y="3497"/>
                  <a:pt x="5010" y="3497"/>
                </a:cubicBezTo>
                <a:cubicBezTo>
                  <a:pt x="4758" y="3497"/>
                  <a:pt x="4600" y="3308"/>
                  <a:pt x="4600" y="3088"/>
                </a:cubicBezTo>
                <a:cubicBezTo>
                  <a:pt x="4600" y="2835"/>
                  <a:pt x="4411" y="2678"/>
                  <a:pt x="4222" y="2678"/>
                </a:cubicBezTo>
                <a:cubicBezTo>
                  <a:pt x="3970" y="2678"/>
                  <a:pt x="3781" y="2867"/>
                  <a:pt x="3781" y="3088"/>
                </a:cubicBezTo>
                <a:cubicBezTo>
                  <a:pt x="3781" y="3308"/>
                  <a:pt x="4096" y="3529"/>
                  <a:pt x="4443" y="3781"/>
                </a:cubicBezTo>
                <a:cubicBezTo>
                  <a:pt x="4884" y="4096"/>
                  <a:pt x="5451" y="4505"/>
                  <a:pt x="5451" y="5167"/>
                </a:cubicBezTo>
                <a:cubicBezTo>
                  <a:pt x="5451" y="5702"/>
                  <a:pt x="5073" y="6143"/>
                  <a:pt x="4600" y="6333"/>
                </a:cubicBezTo>
                <a:lnTo>
                  <a:pt x="4600" y="6616"/>
                </a:lnTo>
                <a:cubicBezTo>
                  <a:pt x="4600" y="6868"/>
                  <a:pt x="4411" y="7026"/>
                  <a:pt x="4222" y="7026"/>
                </a:cubicBezTo>
                <a:cubicBezTo>
                  <a:pt x="3970" y="7026"/>
                  <a:pt x="3781" y="6805"/>
                  <a:pt x="3781" y="6616"/>
                </a:cubicBezTo>
                <a:lnTo>
                  <a:pt x="3781" y="6333"/>
                </a:lnTo>
                <a:cubicBezTo>
                  <a:pt x="3309" y="6143"/>
                  <a:pt x="2962" y="5702"/>
                  <a:pt x="2962" y="5167"/>
                </a:cubicBezTo>
                <a:cubicBezTo>
                  <a:pt x="2962" y="4915"/>
                  <a:pt x="3151" y="4757"/>
                  <a:pt x="3372" y="4757"/>
                </a:cubicBezTo>
                <a:cubicBezTo>
                  <a:pt x="3624" y="4757"/>
                  <a:pt x="3781" y="4978"/>
                  <a:pt x="3781" y="5167"/>
                </a:cubicBezTo>
                <a:cubicBezTo>
                  <a:pt x="3781" y="5387"/>
                  <a:pt x="3970" y="5608"/>
                  <a:pt x="4222" y="5608"/>
                </a:cubicBezTo>
                <a:cubicBezTo>
                  <a:pt x="4443" y="5608"/>
                  <a:pt x="4600" y="5387"/>
                  <a:pt x="4600" y="5167"/>
                </a:cubicBezTo>
                <a:cubicBezTo>
                  <a:pt x="4600" y="4915"/>
                  <a:pt x="4285" y="4694"/>
                  <a:pt x="3939" y="4442"/>
                </a:cubicBezTo>
                <a:cubicBezTo>
                  <a:pt x="3498" y="4127"/>
                  <a:pt x="2962" y="3749"/>
                  <a:pt x="2962" y="3088"/>
                </a:cubicBezTo>
                <a:cubicBezTo>
                  <a:pt x="2962" y="2520"/>
                  <a:pt x="3309" y="2079"/>
                  <a:pt x="3781" y="1890"/>
                </a:cubicBezTo>
                <a:lnTo>
                  <a:pt x="3781" y="1607"/>
                </a:lnTo>
                <a:cubicBezTo>
                  <a:pt x="3781" y="1386"/>
                  <a:pt x="3970" y="1166"/>
                  <a:pt x="4222" y="1166"/>
                </a:cubicBezTo>
                <a:close/>
                <a:moveTo>
                  <a:pt x="4222" y="0"/>
                </a:moveTo>
                <a:cubicBezTo>
                  <a:pt x="1923" y="0"/>
                  <a:pt x="64" y="1859"/>
                  <a:pt x="64" y="4127"/>
                </a:cubicBezTo>
                <a:cubicBezTo>
                  <a:pt x="64" y="6270"/>
                  <a:pt x="1733" y="8034"/>
                  <a:pt x="3781" y="8223"/>
                </a:cubicBezTo>
                <a:lnTo>
                  <a:pt x="3781" y="9767"/>
                </a:lnTo>
                <a:cubicBezTo>
                  <a:pt x="3655" y="9609"/>
                  <a:pt x="3529" y="9483"/>
                  <a:pt x="3372" y="9325"/>
                </a:cubicBezTo>
                <a:cubicBezTo>
                  <a:pt x="2647" y="8601"/>
                  <a:pt x="1576" y="8128"/>
                  <a:pt x="442" y="8128"/>
                </a:cubicBezTo>
                <a:cubicBezTo>
                  <a:pt x="190" y="8128"/>
                  <a:pt x="32" y="8317"/>
                  <a:pt x="32" y="8506"/>
                </a:cubicBezTo>
                <a:cubicBezTo>
                  <a:pt x="1" y="9609"/>
                  <a:pt x="442" y="10617"/>
                  <a:pt x="1261" y="11468"/>
                </a:cubicBezTo>
                <a:cubicBezTo>
                  <a:pt x="2049" y="12255"/>
                  <a:pt x="3057" y="12696"/>
                  <a:pt x="4096" y="12696"/>
                </a:cubicBezTo>
                <a:lnTo>
                  <a:pt x="4159" y="12696"/>
                </a:lnTo>
                <a:cubicBezTo>
                  <a:pt x="5231" y="12696"/>
                  <a:pt x="6302" y="12287"/>
                  <a:pt x="7089" y="11468"/>
                </a:cubicBezTo>
                <a:cubicBezTo>
                  <a:pt x="7877" y="10680"/>
                  <a:pt x="8318" y="9641"/>
                  <a:pt x="8318" y="8506"/>
                </a:cubicBezTo>
                <a:cubicBezTo>
                  <a:pt x="8350" y="8317"/>
                  <a:pt x="8160" y="8128"/>
                  <a:pt x="7940" y="8128"/>
                </a:cubicBezTo>
                <a:cubicBezTo>
                  <a:pt x="7871" y="8124"/>
                  <a:pt x="7801" y="8122"/>
                  <a:pt x="7733" y="8122"/>
                </a:cubicBezTo>
                <a:cubicBezTo>
                  <a:pt x="6711" y="8122"/>
                  <a:pt x="5778" y="8558"/>
                  <a:pt x="5010" y="9325"/>
                </a:cubicBezTo>
                <a:cubicBezTo>
                  <a:pt x="4852" y="9483"/>
                  <a:pt x="4726" y="9609"/>
                  <a:pt x="4600" y="9767"/>
                </a:cubicBezTo>
                <a:lnTo>
                  <a:pt x="4600" y="8223"/>
                </a:lnTo>
                <a:cubicBezTo>
                  <a:pt x="6680" y="8034"/>
                  <a:pt x="8350" y="6270"/>
                  <a:pt x="8350" y="4127"/>
                </a:cubicBezTo>
                <a:cubicBezTo>
                  <a:pt x="8350" y="1859"/>
                  <a:pt x="6491" y="0"/>
                  <a:pt x="42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endParaRPr sz="1350"/>
          </a:p>
        </p:txBody>
      </p:sp>
      <p:sp>
        <p:nvSpPr>
          <p:cNvPr id="42" name="TextBox 41"/>
          <p:cNvSpPr txBox="1"/>
          <p:nvPr/>
        </p:nvSpPr>
        <p:spPr>
          <a:xfrm>
            <a:off x="620779" y="1245082"/>
            <a:ext cx="579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100</a:t>
            </a:r>
            <a:endParaRPr lang="en-US" sz="2100" b="1" dirty="0">
              <a:solidFill>
                <a:schemeClr val="accent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0779" y="1025209"/>
            <a:ext cx="19031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Count of Contracts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12401" y="1245082"/>
            <a:ext cx="12535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$20,000</a:t>
            </a:r>
            <a:endParaRPr lang="en-US" sz="2100" b="1" dirty="0">
              <a:solidFill>
                <a:schemeClr val="accent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412401" y="1025209"/>
            <a:ext cx="9768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99369" y="1245082"/>
            <a:ext cx="10604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$3,210</a:t>
            </a:r>
            <a:endParaRPr lang="en-US" sz="2100" b="1" dirty="0">
              <a:solidFill>
                <a:schemeClr val="accent3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299369" y="1025209"/>
            <a:ext cx="46349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Cost</a:t>
            </a:r>
          </a:p>
        </p:txBody>
      </p:sp>
      <p:graphicFrame>
        <p:nvGraphicFramePr>
          <p:cNvPr id="50" name="Chart 49"/>
          <p:cNvGraphicFramePr/>
          <p:nvPr/>
        </p:nvGraphicFramePr>
        <p:xfrm>
          <a:off x="620778" y="2420771"/>
          <a:ext cx="8078872" cy="2224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620779" y="2198915"/>
            <a:ext cx="183667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Sum of Cost &amp; Revenues</a:t>
            </a:r>
          </a:p>
        </p:txBody>
      </p:sp>
    </p:spTree>
    <p:extLst>
      <p:ext uri="{BB962C8B-B14F-4D97-AF65-F5344CB8AC3E}">
        <p14:creationId xmlns:p14="http://schemas.microsoft.com/office/powerpoint/2010/main" val="3831594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eme 09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01A59E"/>
      </a:accent1>
      <a:accent2>
        <a:srgbClr val="1991AC"/>
      </a:accent2>
      <a:accent3>
        <a:srgbClr val="4376AB"/>
      </a:accent3>
      <a:accent4>
        <a:srgbClr val="5F5CA3"/>
      </a:accent4>
      <a:accent5>
        <a:srgbClr val="785CA3"/>
      </a:accent5>
      <a:accent6>
        <a:srgbClr val="725CA2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26932</TotalTime>
  <Words>5391</Words>
  <Application>Microsoft Office PowerPoint</Application>
  <PresentationFormat>On-screen Show (16:9)</PresentationFormat>
  <Paragraphs>1912</Paragraphs>
  <Slides>69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5" baseType="lpstr">
      <vt:lpstr>Arial</vt:lpstr>
      <vt:lpstr>Calibri</vt:lpstr>
      <vt:lpstr>Roboto</vt:lpstr>
      <vt:lpstr>Roboto (Body)</vt:lpstr>
      <vt:lpstr>Wingdings</vt:lpstr>
      <vt:lpstr>Office Theme</vt:lpstr>
      <vt:lpstr>Sales Manager Dashboard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Monthly MRR Retention And Sales Value Productivity Dashboard</vt:lpstr>
      <vt:lpstr>Monthly Sales Growth And Net Profit Margin Dashboard</vt:lpstr>
      <vt:lpstr>Financial Performance KPI Dashboard</vt:lpstr>
      <vt:lpstr>Financial Performance KPI Dashboard</vt:lpstr>
      <vt:lpstr>Sales Growth Ratio And Booking Month Dashboard</vt:lpstr>
      <vt:lpstr>Accounting Gross Profit And Net Profit Margin Dashboard </vt:lpstr>
      <vt:lpstr>Social Media Dashboard</vt:lpstr>
      <vt:lpstr>Monthly Social Media Dashboard</vt:lpstr>
      <vt:lpstr>Social Media Reporting Tool &amp; Dashboard</vt:lpstr>
      <vt:lpstr>IT Project Management Dashboard</vt:lpstr>
      <vt:lpstr>Sales KPI Performance Dashboard</vt:lpstr>
      <vt:lpstr>Sales Performance Dashboard</vt:lpstr>
      <vt:lpstr>PowerPoint Presentation</vt:lpstr>
      <vt:lpstr>Revenue Debt To Equity &amp; Net Profit Margin Sales Dashboard</vt:lpstr>
      <vt:lpstr>Project Status KPI Dashboard</vt:lpstr>
      <vt:lpstr>Chief Marketing Officer (CMO) Dashboard</vt:lpstr>
      <vt:lpstr>Chief Marketing Officer (CMO) Dashboard</vt:lpstr>
      <vt:lpstr>Chief Marketing Officer (CMO) Dashboard</vt:lpstr>
      <vt:lpstr>Marketing KPI Dashboard</vt:lpstr>
      <vt:lpstr>Revenue and Customer KPI Dashboard</vt:lpstr>
      <vt:lpstr>Financial Overview Dashboard</vt:lpstr>
      <vt:lpstr>Financial Overview Dashboard</vt:lpstr>
      <vt:lpstr>Investor Relations Dashboard</vt:lpstr>
      <vt:lpstr>SAAS Management Dashboard</vt:lpstr>
      <vt:lpstr>Web Analytics Dashboard</vt:lpstr>
      <vt:lpstr>Cash Management Dashboard</vt:lpstr>
      <vt:lpstr>Financial KPI Dashboard</vt:lpstr>
      <vt:lpstr>Chief Financial Officer (CFO) Dashboard</vt:lpstr>
      <vt:lpstr>Sales Cycle Length Dashboard</vt:lpstr>
      <vt:lpstr>Sales Conversion Dashboard</vt:lpstr>
      <vt:lpstr>Sales Opportunity Dashboard</vt:lpstr>
      <vt:lpstr>Human Resources Dashboard - Employee Performance</vt:lpstr>
      <vt:lpstr>Human Resources Dashboard - Recruiting Dashboard</vt:lpstr>
      <vt:lpstr>Talent Management Dashboard</vt:lpstr>
      <vt:lpstr>Workforce Dashboard</vt:lpstr>
      <vt:lpstr>Customer Service Team Dashboard</vt:lpstr>
      <vt:lpstr>Customer Support KPI Dashboard</vt:lpstr>
      <vt:lpstr>Customer Retention Dashboard</vt:lpstr>
      <vt:lpstr>Procurement KPI Dashboard</vt:lpstr>
      <vt:lpstr>Procurement Quality Dashboard</vt:lpstr>
      <vt:lpstr>Supplier Delivery Dashboard</vt:lpstr>
      <vt:lpstr>Procurement Cost Dashboard</vt:lpstr>
      <vt:lpstr>Performance Evaluations Meter</vt:lpstr>
      <vt:lpstr>Customer Satisfaction Dashboard</vt:lpstr>
      <vt:lpstr>Customer Service Benchmarking Dashboard </vt:lpstr>
      <vt:lpstr>Business Progress Growth Dashboard</vt:lpstr>
      <vt:lpstr>Satisfaction Dashboard</vt:lpstr>
      <vt:lpstr>Satisfaction Dashboard</vt:lpstr>
      <vt:lpstr>Satisfaction Dashboard</vt:lpstr>
      <vt:lpstr>Satisfaction Dashboard</vt:lpstr>
      <vt:lpstr>World Traffic Dashboard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</dc:creator>
  <cp:lastModifiedBy>Mobotop</cp:lastModifiedBy>
  <cp:revision>3006</cp:revision>
  <dcterms:created xsi:type="dcterms:W3CDTF">2018-05-25T23:30:10Z</dcterms:created>
  <dcterms:modified xsi:type="dcterms:W3CDTF">2024-04-08T19:14:53Z</dcterms:modified>
</cp:coreProperties>
</file>