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6" r:id="rId3"/>
    <p:sldId id="259" r:id="rId4"/>
    <p:sldId id="262" r:id="rId5"/>
    <p:sldId id="258" r:id="rId6"/>
    <p:sldId id="273" r:id="rId7"/>
    <p:sldId id="260" r:id="rId8"/>
    <p:sldId id="267" r:id="rId9"/>
    <p:sldId id="270" r:id="rId10"/>
    <p:sldId id="261" r:id="rId11"/>
    <p:sldId id="269" r:id="rId12"/>
    <p:sldId id="264" r:id="rId13"/>
    <p:sldId id="268" r:id="rId14"/>
    <p:sldId id="272" r:id="rId15"/>
    <p:sldId id="265" r:id="rId16"/>
    <p:sldId id="266" r:id="rId17"/>
    <p:sldId id="271"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2600"/>
    <a:srgbClr val="665625"/>
    <a:srgbClr val="786650"/>
    <a:srgbClr val="E6E6E6"/>
    <a:srgbClr val="C9A44B"/>
    <a:srgbClr val="E7B8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2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DC0622-3F65-4DFE-BB84-2371C70E97E7}" type="datetimeFigureOut">
              <a:rPr lang="en-US" smtClean="0"/>
              <a:t>1/29/2023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174583-D362-418D-B807-889DD1B0B00A}" type="slidenum">
              <a:rPr lang="en-US" smtClean="0"/>
              <a:t>‹#›</a:t>
            </a:fld>
            <a:endParaRPr lang="en-US"/>
          </a:p>
        </p:txBody>
      </p:sp>
    </p:spTree>
    <p:extLst>
      <p:ext uri="{BB962C8B-B14F-4D97-AF65-F5344CB8AC3E}">
        <p14:creationId xmlns:p14="http://schemas.microsoft.com/office/powerpoint/2010/main" val="984893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1</a:t>
            </a:fld>
            <a:endParaRPr lang="en-US"/>
          </a:p>
        </p:txBody>
      </p:sp>
    </p:spTree>
    <p:extLst>
      <p:ext uri="{BB962C8B-B14F-4D97-AF65-F5344CB8AC3E}">
        <p14:creationId xmlns:p14="http://schemas.microsoft.com/office/powerpoint/2010/main" val="2469961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15</a:t>
            </a:fld>
            <a:endParaRPr lang="en-US"/>
          </a:p>
        </p:txBody>
      </p:sp>
    </p:spTree>
    <p:extLst>
      <p:ext uri="{BB962C8B-B14F-4D97-AF65-F5344CB8AC3E}">
        <p14:creationId xmlns:p14="http://schemas.microsoft.com/office/powerpoint/2010/main" val="672305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16</a:t>
            </a:fld>
            <a:endParaRPr lang="en-US"/>
          </a:p>
        </p:txBody>
      </p:sp>
    </p:spTree>
    <p:extLst>
      <p:ext uri="{BB962C8B-B14F-4D97-AF65-F5344CB8AC3E}">
        <p14:creationId xmlns:p14="http://schemas.microsoft.com/office/powerpoint/2010/main" val="3714385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17</a:t>
            </a:fld>
            <a:endParaRPr lang="en-US"/>
          </a:p>
        </p:txBody>
      </p:sp>
    </p:spTree>
    <p:extLst>
      <p:ext uri="{BB962C8B-B14F-4D97-AF65-F5344CB8AC3E}">
        <p14:creationId xmlns:p14="http://schemas.microsoft.com/office/powerpoint/2010/main" val="205542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2</a:t>
            </a:fld>
            <a:endParaRPr lang="en-US"/>
          </a:p>
        </p:txBody>
      </p:sp>
    </p:spTree>
    <p:extLst>
      <p:ext uri="{BB962C8B-B14F-4D97-AF65-F5344CB8AC3E}">
        <p14:creationId xmlns:p14="http://schemas.microsoft.com/office/powerpoint/2010/main" val="1290239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5</a:t>
            </a:fld>
            <a:endParaRPr lang="en-US"/>
          </a:p>
        </p:txBody>
      </p:sp>
    </p:spTree>
    <p:extLst>
      <p:ext uri="{BB962C8B-B14F-4D97-AF65-F5344CB8AC3E}">
        <p14:creationId xmlns:p14="http://schemas.microsoft.com/office/powerpoint/2010/main" val="4107136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6</a:t>
            </a:fld>
            <a:endParaRPr lang="en-US"/>
          </a:p>
        </p:txBody>
      </p:sp>
    </p:spTree>
    <p:extLst>
      <p:ext uri="{BB962C8B-B14F-4D97-AF65-F5344CB8AC3E}">
        <p14:creationId xmlns:p14="http://schemas.microsoft.com/office/powerpoint/2010/main" val="3104496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8</a:t>
            </a:fld>
            <a:endParaRPr lang="en-US"/>
          </a:p>
        </p:txBody>
      </p:sp>
    </p:spTree>
    <p:extLst>
      <p:ext uri="{BB962C8B-B14F-4D97-AF65-F5344CB8AC3E}">
        <p14:creationId xmlns:p14="http://schemas.microsoft.com/office/powerpoint/2010/main" val="909663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9</a:t>
            </a:fld>
            <a:endParaRPr lang="en-US"/>
          </a:p>
        </p:txBody>
      </p:sp>
    </p:spTree>
    <p:extLst>
      <p:ext uri="{BB962C8B-B14F-4D97-AF65-F5344CB8AC3E}">
        <p14:creationId xmlns:p14="http://schemas.microsoft.com/office/powerpoint/2010/main" val="3785367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11</a:t>
            </a:fld>
            <a:endParaRPr lang="en-US"/>
          </a:p>
        </p:txBody>
      </p:sp>
    </p:spTree>
    <p:extLst>
      <p:ext uri="{BB962C8B-B14F-4D97-AF65-F5344CB8AC3E}">
        <p14:creationId xmlns:p14="http://schemas.microsoft.com/office/powerpoint/2010/main" val="1792915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12</a:t>
            </a:fld>
            <a:endParaRPr lang="en-US"/>
          </a:p>
        </p:txBody>
      </p:sp>
    </p:spTree>
    <p:extLst>
      <p:ext uri="{BB962C8B-B14F-4D97-AF65-F5344CB8AC3E}">
        <p14:creationId xmlns:p14="http://schemas.microsoft.com/office/powerpoint/2010/main" val="1016494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174583-D362-418D-B807-889DD1B0B00A}" type="slidenum">
              <a:rPr lang="en-US" smtClean="0"/>
              <a:t>13</a:t>
            </a:fld>
            <a:endParaRPr lang="en-US"/>
          </a:p>
        </p:txBody>
      </p:sp>
    </p:spTree>
    <p:extLst>
      <p:ext uri="{BB962C8B-B14F-4D97-AF65-F5344CB8AC3E}">
        <p14:creationId xmlns:p14="http://schemas.microsoft.com/office/powerpoint/2010/main" val="22956011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4A55055-C344-7377-9AC9-6E8DED43D71A}"/>
              </a:ext>
            </a:extLst>
          </p:cNvPr>
          <p:cNvSpPr/>
          <p:nvPr userDrawn="1"/>
        </p:nvSpPr>
        <p:spPr>
          <a:xfrm>
            <a:off x="0" y="0"/>
            <a:ext cx="12192000" cy="6858000"/>
          </a:xfrm>
          <a:prstGeom prst="rect">
            <a:avLst/>
          </a:prstGeom>
          <a:solidFill>
            <a:srgbClr val="E7B8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Process 9">
            <a:extLst>
              <a:ext uri="{FF2B5EF4-FFF2-40B4-BE49-F238E27FC236}">
                <a16:creationId xmlns:a16="http://schemas.microsoft.com/office/drawing/2014/main" id="{68AF45DE-0C50-C0CA-1C42-5F6D78DD2802}"/>
              </a:ext>
            </a:extLst>
          </p:cNvPr>
          <p:cNvSpPr/>
          <p:nvPr userDrawn="1"/>
        </p:nvSpPr>
        <p:spPr>
          <a:xfrm>
            <a:off x="138023" y="112143"/>
            <a:ext cx="11895826" cy="6625087"/>
          </a:xfrm>
          <a:prstGeom prst="flowChartProcess">
            <a:avLst/>
          </a:prstGeom>
          <a:noFill/>
          <a:ln w="57150">
            <a:solidFill>
              <a:srgbClr val="786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953669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4A55055-C344-7377-9AC9-6E8DED43D71A}"/>
              </a:ext>
            </a:extLst>
          </p:cNvPr>
          <p:cNvSpPr/>
          <p:nvPr userDrawn="1"/>
        </p:nvSpPr>
        <p:spPr>
          <a:xfrm>
            <a:off x="0" y="0"/>
            <a:ext cx="12192000" cy="6858000"/>
          </a:xfrm>
          <a:prstGeom prst="rect">
            <a:avLst/>
          </a:prstGeom>
          <a:solidFill>
            <a:srgbClr val="E7B8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Process 9">
            <a:extLst>
              <a:ext uri="{FF2B5EF4-FFF2-40B4-BE49-F238E27FC236}">
                <a16:creationId xmlns:a16="http://schemas.microsoft.com/office/drawing/2014/main" id="{68AF45DE-0C50-C0CA-1C42-5F6D78DD2802}"/>
              </a:ext>
            </a:extLst>
          </p:cNvPr>
          <p:cNvSpPr/>
          <p:nvPr userDrawn="1"/>
        </p:nvSpPr>
        <p:spPr>
          <a:xfrm>
            <a:off x="138023" y="112143"/>
            <a:ext cx="11895826" cy="6625087"/>
          </a:xfrm>
          <a:prstGeom prst="flowChartProcess">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245931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4A55055-C344-7377-9AC9-6E8DED43D71A}"/>
              </a:ext>
            </a:extLst>
          </p:cNvPr>
          <p:cNvSpPr/>
          <p:nvPr userDrawn="1"/>
        </p:nvSpPr>
        <p:spPr>
          <a:xfrm>
            <a:off x="0" y="0"/>
            <a:ext cx="12192000" cy="6858000"/>
          </a:xfrm>
          <a:prstGeom prst="rect">
            <a:avLst/>
          </a:prstGeom>
          <a:solidFill>
            <a:srgbClr val="E7B8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Process 9">
            <a:extLst>
              <a:ext uri="{FF2B5EF4-FFF2-40B4-BE49-F238E27FC236}">
                <a16:creationId xmlns:a16="http://schemas.microsoft.com/office/drawing/2014/main" id="{68AF45DE-0C50-C0CA-1C42-5F6D78DD2802}"/>
              </a:ext>
            </a:extLst>
          </p:cNvPr>
          <p:cNvSpPr/>
          <p:nvPr userDrawn="1"/>
        </p:nvSpPr>
        <p:spPr>
          <a:xfrm>
            <a:off x="138023" y="112143"/>
            <a:ext cx="11895826" cy="6625087"/>
          </a:xfrm>
          <a:prstGeom prst="flowChartProcess">
            <a:avLst/>
          </a:prstGeom>
          <a:noFill/>
          <a:ln w="57150">
            <a:solidFill>
              <a:srgbClr val="786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C1DF809-BD4D-B52D-DD77-DD7A8246C7C1}"/>
              </a:ext>
            </a:extLst>
          </p:cNvPr>
          <p:cNvSpPr/>
          <p:nvPr userDrawn="1"/>
        </p:nvSpPr>
        <p:spPr>
          <a:xfrm>
            <a:off x="138023" y="112143"/>
            <a:ext cx="11895826" cy="2363638"/>
          </a:xfrm>
          <a:prstGeom prst="rect">
            <a:avLst/>
          </a:prstGeom>
          <a:solidFill>
            <a:srgbClr val="786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918316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6686ED0-5A0C-ACF6-64D5-46C1D1C5181C}"/>
              </a:ext>
            </a:extLst>
          </p:cNvPr>
          <p:cNvGrpSpPr/>
          <p:nvPr userDrawn="1"/>
        </p:nvGrpSpPr>
        <p:grpSpPr>
          <a:xfrm>
            <a:off x="0" y="0"/>
            <a:ext cx="12192000" cy="6858000"/>
            <a:chOff x="0" y="0"/>
            <a:chExt cx="12192000" cy="6858000"/>
          </a:xfrm>
        </p:grpSpPr>
        <p:sp>
          <p:nvSpPr>
            <p:cNvPr id="9" name="Rectangle 8">
              <a:extLst>
                <a:ext uri="{FF2B5EF4-FFF2-40B4-BE49-F238E27FC236}">
                  <a16:creationId xmlns:a16="http://schemas.microsoft.com/office/drawing/2014/main" id="{F4A55055-C344-7377-9AC9-6E8DED43D71A}"/>
                </a:ext>
              </a:extLst>
            </p:cNvPr>
            <p:cNvSpPr/>
            <p:nvPr userDrawn="1"/>
          </p:nvSpPr>
          <p:spPr>
            <a:xfrm>
              <a:off x="0" y="0"/>
              <a:ext cx="7316876" cy="6858000"/>
            </a:xfrm>
            <a:prstGeom prst="rect">
              <a:avLst/>
            </a:prstGeom>
            <a:solidFill>
              <a:srgbClr val="E7B8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Process 9">
              <a:extLst>
                <a:ext uri="{FF2B5EF4-FFF2-40B4-BE49-F238E27FC236}">
                  <a16:creationId xmlns:a16="http://schemas.microsoft.com/office/drawing/2014/main" id="{68AF45DE-0C50-C0CA-1C42-5F6D78DD2802}"/>
                </a:ext>
              </a:extLst>
            </p:cNvPr>
            <p:cNvSpPr/>
            <p:nvPr userDrawn="1"/>
          </p:nvSpPr>
          <p:spPr>
            <a:xfrm>
              <a:off x="138022" y="112143"/>
              <a:ext cx="7013773" cy="6625087"/>
            </a:xfrm>
            <a:prstGeom prst="flowChartProcess">
              <a:avLst/>
            </a:prstGeom>
            <a:noFill/>
            <a:ln w="57150">
              <a:solidFill>
                <a:srgbClr val="786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113F452-AB01-66F5-F183-2CE6CE092ED4}"/>
                </a:ext>
              </a:extLst>
            </p:cNvPr>
            <p:cNvSpPr/>
            <p:nvPr userDrawn="1"/>
          </p:nvSpPr>
          <p:spPr>
            <a:xfrm>
              <a:off x="7289820" y="0"/>
              <a:ext cx="49021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lowchart: Process 2">
              <a:extLst>
                <a:ext uri="{FF2B5EF4-FFF2-40B4-BE49-F238E27FC236}">
                  <a16:creationId xmlns:a16="http://schemas.microsoft.com/office/drawing/2014/main" id="{50BA0F19-EA97-709B-7D06-D46289911384}"/>
                </a:ext>
              </a:extLst>
            </p:cNvPr>
            <p:cNvSpPr/>
            <p:nvPr userDrawn="1"/>
          </p:nvSpPr>
          <p:spPr>
            <a:xfrm>
              <a:off x="7454900" y="112142"/>
              <a:ext cx="4599076" cy="6625087"/>
            </a:xfrm>
            <a:prstGeom prst="flowChartProcess">
              <a:avLst/>
            </a:prstGeom>
            <a:noFill/>
            <a:ln w="57150">
              <a:solidFill>
                <a:srgbClr val="786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1399074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6686ED0-5A0C-ACF6-64D5-46C1D1C5181C}"/>
              </a:ext>
            </a:extLst>
          </p:cNvPr>
          <p:cNvGrpSpPr/>
          <p:nvPr userDrawn="1"/>
        </p:nvGrpSpPr>
        <p:grpSpPr>
          <a:xfrm flipH="1">
            <a:off x="0" y="0"/>
            <a:ext cx="12192000" cy="6858000"/>
            <a:chOff x="0" y="0"/>
            <a:chExt cx="12192000" cy="6858000"/>
          </a:xfrm>
        </p:grpSpPr>
        <p:sp>
          <p:nvSpPr>
            <p:cNvPr id="9" name="Rectangle 8">
              <a:extLst>
                <a:ext uri="{FF2B5EF4-FFF2-40B4-BE49-F238E27FC236}">
                  <a16:creationId xmlns:a16="http://schemas.microsoft.com/office/drawing/2014/main" id="{F4A55055-C344-7377-9AC9-6E8DED43D71A}"/>
                </a:ext>
              </a:extLst>
            </p:cNvPr>
            <p:cNvSpPr/>
            <p:nvPr userDrawn="1"/>
          </p:nvSpPr>
          <p:spPr>
            <a:xfrm>
              <a:off x="0" y="0"/>
              <a:ext cx="7316876" cy="6858000"/>
            </a:xfrm>
            <a:prstGeom prst="rect">
              <a:avLst/>
            </a:prstGeom>
            <a:solidFill>
              <a:srgbClr val="E7B8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Process 9">
              <a:extLst>
                <a:ext uri="{FF2B5EF4-FFF2-40B4-BE49-F238E27FC236}">
                  <a16:creationId xmlns:a16="http://schemas.microsoft.com/office/drawing/2014/main" id="{68AF45DE-0C50-C0CA-1C42-5F6D78DD2802}"/>
                </a:ext>
              </a:extLst>
            </p:cNvPr>
            <p:cNvSpPr/>
            <p:nvPr userDrawn="1"/>
          </p:nvSpPr>
          <p:spPr>
            <a:xfrm>
              <a:off x="138022" y="112143"/>
              <a:ext cx="7013773" cy="6625087"/>
            </a:xfrm>
            <a:prstGeom prst="flowChartProcess">
              <a:avLst/>
            </a:prstGeom>
            <a:noFill/>
            <a:ln w="57150">
              <a:solidFill>
                <a:srgbClr val="786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113F452-AB01-66F5-F183-2CE6CE092ED4}"/>
                </a:ext>
              </a:extLst>
            </p:cNvPr>
            <p:cNvSpPr/>
            <p:nvPr userDrawn="1"/>
          </p:nvSpPr>
          <p:spPr>
            <a:xfrm>
              <a:off x="7289820" y="0"/>
              <a:ext cx="490218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lowchart: Process 2">
              <a:extLst>
                <a:ext uri="{FF2B5EF4-FFF2-40B4-BE49-F238E27FC236}">
                  <a16:creationId xmlns:a16="http://schemas.microsoft.com/office/drawing/2014/main" id="{50BA0F19-EA97-709B-7D06-D46289911384}"/>
                </a:ext>
              </a:extLst>
            </p:cNvPr>
            <p:cNvSpPr/>
            <p:nvPr userDrawn="1"/>
          </p:nvSpPr>
          <p:spPr>
            <a:xfrm>
              <a:off x="7454900" y="112142"/>
              <a:ext cx="4599076" cy="6625087"/>
            </a:xfrm>
            <a:prstGeom prst="flowChartProcess">
              <a:avLst/>
            </a:prstGeom>
            <a:noFill/>
            <a:ln w="57150">
              <a:solidFill>
                <a:srgbClr val="7866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1934040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56806"/>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0" r:id="rId4"/>
    <p:sldLayoutId id="2147483651" r:id="rId5"/>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gif"/><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B01825-DA68-E316-401C-B226888DD911}"/>
              </a:ext>
            </a:extLst>
          </p:cNvPr>
          <p:cNvPicPr>
            <a:picLocks noChangeAspect="1"/>
          </p:cNvPicPr>
          <p:nvPr/>
        </p:nvPicPr>
        <p:blipFill rotWithShape="1">
          <a:blip r:embed="rId3">
            <a:extLst>
              <a:ext uri="{28A0092B-C50C-407E-A947-70E740481C1C}">
                <a14:useLocalDpi xmlns:a14="http://schemas.microsoft.com/office/drawing/2010/main" val="0"/>
              </a:ext>
            </a:extLst>
          </a:blip>
          <a:srcRect t="11111" r="8517"/>
          <a:stretch/>
        </p:blipFill>
        <p:spPr>
          <a:xfrm>
            <a:off x="7607301" y="60095"/>
            <a:ext cx="4457700" cy="6645505"/>
          </a:xfrm>
          <a:prstGeom prst="rect">
            <a:avLst/>
          </a:prstGeom>
        </p:spPr>
      </p:pic>
      <p:pic>
        <p:nvPicPr>
          <p:cNvPr id="12" name="Picture 11">
            <a:extLst>
              <a:ext uri="{FF2B5EF4-FFF2-40B4-BE49-F238E27FC236}">
                <a16:creationId xmlns:a16="http://schemas.microsoft.com/office/drawing/2014/main" id="{28BD5E0D-FFF6-E172-77F5-F9EB6EADAE4C}"/>
              </a:ext>
            </a:extLst>
          </p:cNvPr>
          <p:cNvPicPr>
            <a:picLocks noChangeAspect="1"/>
          </p:cNvPicPr>
          <p:nvPr/>
        </p:nvPicPr>
        <p:blipFill>
          <a:blip r:embed="rId4">
            <a:alphaModFix amt="10000"/>
            <a:extLst>
              <a:ext uri="{28A0092B-C50C-407E-A947-70E740481C1C}">
                <a14:useLocalDpi xmlns:a14="http://schemas.microsoft.com/office/drawing/2010/main" val="0"/>
              </a:ext>
            </a:extLst>
          </a:blip>
          <a:stretch>
            <a:fillRect/>
          </a:stretch>
        </p:blipFill>
        <p:spPr>
          <a:xfrm>
            <a:off x="166255" y="145461"/>
            <a:ext cx="4978399" cy="6558083"/>
          </a:xfrm>
          <a:prstGeom prst="rect">
            <a:avLst/>
          </a:prstGeom>
        </p:spPr>
      </p:pic>
      <p:sp>
        <p:nvSpPr>
          <p:cNvPr id="13" name="TextBox 12">
            <a:extLst>
              <a:ext uri="{FF2B5EF4-FFF2-40B4-BE49-F238E27FC236}">
                <a16:creationId xmlns:a16="http://schemas.microsoft.com/office/drawing/2014/main" id="{A369691A-EA73-D212-5C3D-2B6A7B27DDCB}"/>
              </a:ext>
            </a:extLst>
          </p:cNvPr>
          <p:cNvSpPr txBox="1">
            <a:spLocks noChangeArrowheads="1"/>
          </p:cNvSpPr>
          <p:nvPr/>
        </p:nvSpPr>
        <p:spPr bwMode="auto">
          <a:xfrm>
            <a:off x="1211259" y="1600319"/>
            <a:ext cx="4790068" cy="4524315"/>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400" b="1" dirty="0">
              <a:solidFill>
                <a:srgbClr val="4B2600"/>
              </a:solidFill>
              <a:latin typeface="Damavand ExtraBold" panose="00000900000000000000" pitchFamily="2" charset="-78"/>
              <a:cs typeface="B Nazanin" panose="00000400000000000000" pitchFamily="2" charset="-78"/>
            </a:endParaRPr>
          </a:p>
          <a:p>
            <a:pPr algn="ctr" rtl="1">
              <a:lnSpc>
                <a:spcPct val="150000"/>
              </a:lnSpc>
              <a:spcBef>
                <a:spcPct val="0"/>
              </a:spcBef>
              <a:buNone/>
            </a:pPr>
            <a:r>
              <a:rPr lang="fa-IR" altLang="en-US" sz="2400" b="1" dirty="0">
                <a:solidFill>
                  <a:srgbClr val="4B2600"/>
                </a:solidFill>
                <a:latin typeface="Damavand ExtraBold" panose="00000900000000000000" pitchFamily="2" charset="-78"/>
                <a:cs typeface="B Nazanin" panose="00000400000000000000" pitchFamily="2" charset="-78"/>
              </a:rPr>
              <a:t>عـــــــنوان</a:t>
            </a:r>
          </a:p>
          <a:p>
            <a:pPr algn="ctr" rtl="1">
              <a:lnSpc>
                <a:spcPct val="150000"/>
              </a:lnSpc>
              <a:spcBef>
                <a:spcPct val="0"/>
              </a:spcBef>
              <a:buNone/>
            </a:pPr>
            <a:r>
              <a:rPr lang="fa-IR" altLang="en-US" sz="2000" b="1" dirty="0">
                <a:solidFill>
                  <a:srgbClr val="4B2600"/>
                </a:solidFill>
                <a:latin typeface="Damavand ExtraBold" panose="00000900000000000000" pitchFamily="2" charset="-78"/>
                <a:cs typeface="B Titr" panose="00000700000000000000" pitchFamily="2" charset="-78"/>
              </a:rPr>
              <a:t>قالب پاورپوینت حرفه ای ادبیات فارسی</a:t>
            </a:r>
            <a:endParaRPr lang="fa-IR" sz="2000" b="1" dirty="0">
              <a:solidFill>
                <a:srgbClr val="4B2600"/>
              </a:solidFill>
              <a:latin typeface="Damavand ExtraBold" panose="00000900000000000000" pitchFamily="2" charset="-78"/>
              <a:cs typeface="B Titr" panose="00000700000000000000" pitchFamily="2" charset="-78"/>
            </a:endParaRPr>
          </a:p>
          <a:p>
            <a:pPr algn="ctr" rtl="1">
              <a:lnSpc>
                <a:spcPct val="150000"/>
              </a:lnSpc>
              <a:spcBef>
                <a:spcPct val="0"/>
              </a:spcBef>
              <a:buNone/>
            </a:pPr>
            <a:r>
              <a:rPr lang="fa-IR" altLang="en-US" sz="2000" b="1" dirty="0">
                <a:solidFill>
                  <a:srgbClr val="4B2600"/>
                </a:solidFill>
                <a:latin typeface="Damavand ExtraBold" panose="00000900000000000000" pitchFamily="2" charset="-78"/>
                <a:cs typeface="B Nazanin" panose="00000400000000000000" pitchFamily="2" charset="-78"/>
              </a:rPr>
              <a:t>استاد راهنما:</a:t>
            </a:r>
          </a:p>
          <a:p>
            <a:pPr algn="ctr" rtl="1">
              <a:lnSpc>
                <a:spcPct val="150000"/>
              </a:lnSpc>
              <a:spcBef>
                <a:spcPct val="0"/>
              </a:spcBef>
              <a:buNone/>
            </a:pPr>
            <a:r>
              <a:rPr lang="fa-IR" altLang="en-US" sz="3600" dirty="0">
                <a:solidFill>
                  <a:srgbClr val="4B2600"/>
                </a:solidFill>
                <a:latin typeface="IranNastaliq" panose="02020505000000020003" pitchFamily="18" charset="0"/>
                <a:cs typeface="B Nazanin" panose="00000400000000000000" pitchFamily="2" charset="-78"/>
              </a:rPr>
              <a:t>...........</a:t>
            </a:r>
            <a:endParaRPr lang="en-US" altLang="en-US" sz="4000" dirty="0">
              <a:solidFill>
                <a:srgbClr val="4B2600"/>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2000" b="1" dirty="0">
                <a:solidFill>
                  <a:srgbClr val="4B2600"/>
                </a:solidFill>
                <a:latin typeface="Damavand ExtraBold" panose="00000900000000000000" pitchFamily="2" charset="-78"/>
                <a:cs typeface="B Nazanin" panose="00000400000000000000" pitchFamily="2" charset="-78"/>
              </a:rPr>
              <a:t>پژوهشگــــران:</a:t>
            </a:r>
          </a:p>
          <a:p>
            <a:pPr algn="ctr" rtl="1">
              <a:lnSpc>
                <a:spcPct val="150000"/>
              </a:lnSpc>
              <a:spcBef>
                <a:spcPct val="0"/>
              </a:spcBef>
              <a:buNone/>
            </a:pPr>
            <a:r>
              <a:rPr lang="fa-IR" altLang="en-US" sz="3600" dirty="0">
                <a:solidFill>
                  <a:srgbClr val="4B2600"/>
                </a:solidFill>
                <a:latin typeface="IranNastaliq" panose="02020505000000020003" pitchFamily="18" charset="0"/>
                <a:cs typeface="B Nazanin" panose="00000400000000000000" pitchFamily="2" charset="-78"/>
              </a:rPr>
              <a:t>...........</a:t>
            </a:r>
          </a:p>
          <a:p>
            <a:pPr algn="ctr" rtl="1" eaLnBrk="1" hangingPunct="1">
              <a:spcBef>
                <a:spcPct val="0"/>
              </a:spcBef>
              <a:buFontTx/>
              <a:buNone/>
            </a:pPr>
            <a:r>
              <a:rPr lang="fa-IR" altLang="en-US" sz="1800" b="1" dirty="0">
                <a:solidFill>
                  <a:srgbClr val="4B2600"/>
                </a:solidFill>
                <a:latin typeface="Damavand ExtraBold" panose="00000900000000000000" pitchFamily="2" charset="-78"/>
                <a:cs typeface="B Nazanin" panose="00000400000000000000" pitchFamily="2" charset="-78"/>
              </a:rPr>
              <a:t>زمستان 1401</a:t>
            </a:r>
          </a:p>
        </p:txBody>
      </p:sp>
      <p:pic>
        <p:nvPicPr>
          <p:cNvPr id="19" name="Picture 18">
            <a:extLst>
              <a:ext uri="{FF2B5EF4-FFF2-40B4-BE49-F238E27FC236}">
                <a16:creationId xmlns:a16="http://schemas.microsoft.com/office/drawing/2014/main" id="{76EFC4FB-B624-190E-0267-BD3B1C68AFCA}"/>
              </a:ext>
            </a:extLst>
          </p:cNvPr>
          <p:cNvPicPr>
            <a:picLocks noChangeAspect="1"/>
          </p:cNvPicPr>
          <p:nvPr/>
        </p:nvPicPr>
        <p:blipFill rotWithShape="1">
          <a:blip r:embed="rId5">
            <a:extLst>
              <a:ext uri="{28A0092B-C50C-407E-A947-70E740481C1C}">
                <a14:useLocalDpi xmlns:a14="http://schemas.microsoft.com/office/drawing/2010/main" val="0"/>
              </a:ext>
            </a:extLst>
          </a:blip>
          <a:srcRect l="31036" r="35079"/>
          <a:stretch/>
        </p:blipFill>
        <p:spPr>
          <a:xfrm>
            <a:off x="3088514" y="440337"/>
            <a:ext cx="1035558" cy="1779628"/>
          </a:xfrm>
          <a:prstGeom prst="rect">
            <a:avLst/>
          </a:prstGeom>
        </p:spPr>
      </p:pic>
    </p:spTree>
    <p:extLst>
      <p:ext uri="{BB962C8B-B14F-4D97-AF65-F5344CB8AC3E}">
        <p14:creationId xmlns:p14="http://schemas.microsoft.com/office/powerpoint/2010/main" val="28371281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77EC46-14C4-310B-04F6-3032DE922E3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937500" y="0"/>
            <a:ext cx="4152900" cy="7024705"/>
          </a:xfrm>
          <a:prstGeom prst="rect">
            <a:avLst/>
          </a:prstGeom>
        </p:spPr>
      </p:pic>
      <p:sp>
        <p:nvSpPr>
          <p:cNvPr id="5" name="TextBox 4">
            <a:extLst>
              <a:ext uri="{FF2B5EF4-FFF2-40B4-BE49-F238E27FC236}">
                <a16:creationId xmlns:a16="http://schemas.microsoft.com/office/drawing/2014/main" id="{C6EEE4E0-5233-3583-A809-199DD07B02A6}"/>
              </a:ext>
            </a:extLst>
          </p:cNvPr>
          <p:cNvSpPr txBox="1"/>
          <p:nvPr/>
        </p:nvSpPr>
        <p:spPr>
          <a:xfrm>
            <a:off x="1072693" y="1464764"/>
            <a:ext cx="6110508" cy="4862870"/>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6" name="TextBox 5">
            <a:extLst>
              <a:ext uri="{FF2B5EF4-FFF2-40B4-BE49-F238E27FC236}">
                <a16:creationId xmlns:a16="http://schemas.microsoft.com/office/drawing/2014/main" id="{95F1AC56-B49C-F4F1-189D-0A73766F1DA7}"/>
              </a:ext>
            </a:extLst>
          </p:cNvPr>
          <p:cNvSpPr txBox="1"/>
          <p:nvPr/>
        </p:nvSpPr>
        <p:spPr>
          <a:xfrm>
            <a:off x="4594455" y="507400"/>
            <a:ext cx="2588746" cy="923330"/>
          </a:xfrm>
          <a:prstGeom prst="rect">
            <a:avLst/>
          </a:prstGeom>
          <a:noFill/>
        </p:spPr>
        <p:txBody>
          <a:bodyPr wrap="square" rtlCol="0">
            <a:spAutoFit/>
          </a:bodyPr>
          <a:lstStyle/>
          <a:p>
            <a:pPr algn="ctr" rtl="1"/>
            <a:r>
              <a:rPr lang="fa-IR" sz="5400" dirty="0">
                <a:solidFill>
                  <a:srgbClr val="4B2600"/>
                </a:solidFill>
                <a:latin typeface="IranNastaliq" panose="02020505000000020003" pitchFamily="18" charset="0"/>
                <a:cs typeface="IranNastaliq" panose="02020505000000020003" pitchFamily="18" charset="0"/>
              </a:rPr>
              <a:t>تیتر عنوان موضوع</a:t>
            </a:r>
            <a:endParaRPr lang="en-US" sz="19900" dirty="0">
              <a:solidFill>
                <a:srgbClr val="4B2600"/>
              </a:solidFill>
              <a:latin typeface="IranNastaliq" panose="02020505000000020003" pitchFamily="18" charset="0"/>
              <a:cs typeface="IranNastaliq" panose="02020505000000020003" pitchFamily="18" charset="0"/>
            </a:endParaRPr>
          </a:p>
        </p:txBody>
      </p:sp>
      <p:pic>
        <p:nvPicPr>
          <p:cNvPr id="7" name="Picture 6">
            <a:extLst>
              <a:ext uri="{FF2B5EF4-FFF2-40B4-BE49-F238E27FC236}">
                <a16:creationId xmlns:a16="http://schemas.microsoft.com/office/drawing/2014/main" id="{7FD20ED6-F651-2223-6AA2-89010BF26FC6}"/>
              </a:ext>
            </a:extLst>
          </p:cNvPr>
          <p:cNvPicPr>
            <a:picLocks noChangeAspect="1"/>
          </p:cNvPicPr>
          <p:nvPr/>
        </p:nvPicPr>
        <p:blipFill rotWithShape="1">
          <a:blip r:embed="rId3">
            <a:extLst>
              <a:ext uri="{28A0092B-C50C-407E-A947-70E740481C1C}">
                <a14:useLocalDpi xmlns:a14="http://schemas.microsoft.com/office/drawing/2010/main" val="0"/>
              </a:ext>
            </a:extLst>
          </a:blip>
          <a:srcRect l="72021" r="9759"/>
          <a:stretch/>
        </p:blipFill>
        <p:spPr>
          <a:xfrm>
            <a:off x="7183201" y="237560"/>
            <a:ext cx="1206235" cy="6620440"/>
          </a:xfrm>
          <a:prstGeom prst="rect">
            <a:avLst/>
          </a:prstGeom>
        </p:spPr>
      </p:pic>
      <p:pic>
        <p:nvPicPr>
          <p:cNvPr id="8" name="Picture 7">
            <a:extLst>
              <a:ext uri="{FF2B5EF4-FFF2-40B4-BE49-F238E27FC236}">
                <a16:creationId xmlns:a16="http://schemas.microsoft.com/office/drawing/2014/main" id="{6754E317-62EB-2A42-B97B-A643AB988CEC}"/>
              </a:ext>
            </a:extLst>
          </p:cNvPr>
          <p:cNvPicPr>
            <a:picLocks noChangeAspect="1"/>
          </p:cNvPicPr>
          <p:nvPr/>
        </p:nvPicPr>
        <p:blipFill rotWithShape="1">
          <a:blip r:embed="rId3">
            <a:extLst>
              <a:ext uri="{28A0092B-C50C-407E-A947-70E740481C1C}">
                <a14:useLocalDpi xmlns:a14="http://schemas.microsoft.com/office/drawing/2010/main" val="0"/>
              </a:ext>
            </a:extLst>
          </a:blip>
          <a:srcRect l="72021" r="9759"/>
          <a:stretch/>
        </p:blipFill>
        <p:spPr>
          <a:xfrm flipH="1" flipV="1">
            <a:off x="0" y="118780"/>
            <a:ext cx="1206235" cy="6620440"/>
          </a:xfrm>
          <a:prstGeom prst="rect">
            <a:avLst/>
          </a:prstGeom>
        </p:spPr>
      </p:pic>
    </p:spTree>
    <p:extLst>
      <p:ext uri="{BB962C8B-B14F-4D97-AF65-F5344CB8AC3E}">
        <p14:creationId xmlns:p14="http://schemas.microsoft.com/office/powerpoint/2010/main" val="99284435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DE5662DF-93C4-6AEB-CA5B-77BC12916CED}"/>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66255" y="145461"/>
            <a:ext cx="4978399" cy="6558083"/>
          </a:xfrm>
          <a:prstGeom prst="rect">
            <a:avLst/>
          </a:prstGeom>
        </p:spPr>
      </p:pic>
      <p:pic>
        <p:nvPicPr>
          <p:cNvPr id="60" name="Picture 59">
            <a:extLst>
              <a:ext uri="{FF2B5EF4-FFF2-40B4-BE49-F238E27FC236}">
                <a16:creationId xmlns:a16="http://schemas.microsoft.com/office/drawing/2014/main" id="{88B292F0-F988-1390-49D1-04C81E23A7CF}"/>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557791" y="145460"/>
            <a:ext cx="4978399" cy="6558083"/>
          </a:xfrm>
          <a:prstGeom prst="rect">
            <a:avLst/>
          </a:prstGeom>
        </p:spPr>
      </p:pic>
      <p:pic>
        <p:nvPicPr>
          <p:cNvPr id="61" name="Picture 60">
            <a:extLst>
              <a:ext uri="{FF2B5EF4-FFF2-40B4-BE49-F238E27FC236}">
                <a16:creationId xmlns:a16="http://schemas.microsoft.com/office/drawing/2014/main" id="{76D0CB84-B15C-3F8F-6669-6F6448B22E8A}"/>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285875" y="145459"/>
            <a:ext cx="4978399" cy="6558083"/>
          </a:xfrm>
          <a:prstGeom prst="rect">
            <a:avLst/>
          </a:prstGeom>
        </p:spPr>
      </p:pic>
      <p:grpSp>
        <p:nvGrpSpPr>
          <p:cNvPr id="39" name="Group 38">
            <a:extLst>
              <a:ext uri="{FF2B5EF4-FFF2-40B4-BE49-F238E27FC236}">
                <a16:creationId xmlns:a16="http://schemas.microsoft.com/office/drawing/2014/main" id="{EA7E867E-C13B-C6B7-907E-0E8CDEFBCACF}"/>
              </a:ext>
            </a:extLst>
          </p:cNvPr>
          <p:cNvGrpSpPr/>
          <p:nvPr/>
        </p:nvGrpSpPr>
        <p:grpSpPr>
          <a:xfrm>
            <a:off x="197617" y="3429000"/>
            <a:ext cx="11796765" cy="3146492"/>
            <a:chOff x="0" y="3293411"/>
            <a:chExt cx="12139789" cy="3237984"/>
          </a:xfrm>
        </p:grpSpPr>
        <p:pic>
          <p:nvPicPr>
            <p:cNvPr id="21" name="Picture 20">
              <a:extLst>
                <a:ext uri="{FF2B5EF4-FFF2-40B4-BE49-F238E27FC236}">
                  <a16:creationId xmlns:a16="http://schemas.microsoft.com/office/drawing/2014/main" id="{F663637A-5A58-61C0-E518-C83691679D73}"/>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11558399" y="3293411"/>
              <a:ext cx="581390" cy="3190969"/>
            </a:xfrm>
            <a:prstGeom prst="rect">
              <a:avLst/>
            </a:prstGeom>
          </p:spPr>
        </p:pic>
        <p:sp>
          <p:nvSpPr>
            <p:cNvPr id="22" name="Rectangle 21">
              <a:extLst>
                <a:ext uri="{FF2B5EF4-FFF2-40B4-BE49-F238E27FC236}">
                  <a16:creationId xmlns:a16="http://schemas.microsoft.com/office/drawing/2014/main" id="{0A911138-E3A1-B22E-2470-268B66200944}"/>
                </a:ext>
              </a:extLst>
            </p:cNvPr>
            <p:cNvSpPr/>
            <p:nvPr/>
          </p:nvSpPr>
          <p:spPr>
            <a:xfrm>
              <a:off x="8404611" y="3487154"/>
              <a:ext cx="3265715" cy="2662812"/>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215B609A-E55A-1CAB-E53A-C3D49D434231}"/>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7942279" y="3293412"/>
              <a:ext cx="581390" cy="3190969"/>
            </a:xfrm>
            <a:prstGeom prst="rect">
              <a:avLst/>
            </a:prstGeom>
          </p:spPr>
        </p:pic>
        <p:grpSp>
          <p:nvGrpSpPr>
            <p:cNvPr id="24" name="Group 23">
              <a:extLst>
                <a:ext uri="{FF2B5EF4-FFF2-40B4-BE49-F238E27FC236}">
                  <a16:creationId xmlns:a16="http://schemas.microsoft.com/office/drawing/2014/main" id="{C5DBA5FC-6663-0CEB-9260-BB3268AC5473}"/>
                </a:ext>
              </a:extLst>
            </p:cNvPr>
            <p:cNvGrpSpPr/>
            <p:nvPr/>
          </p:nvGrpSpPr>
          <p:grpSpPr>
            <a:xfrm>
              <a:off x="8404611" y="3611624"/>
              <a:ext cx="3214079" cy="2376447"/>
              <a:chOff x="8064459" y="349193"/>
              <a:chExt cx="3214079" cy="2376447"/>
            </a:xfrm>
          </p:grpSpPr>
          <p:sp>
            <p:nvSpPr>
              <p:cNvPr id="25" name="TextBox 24">
                <a:extLst>
                  <a:ext uri="{FF2B5EF4-FFF2-40B4-BE49-F238E27FC236}">
                    <a16:creationId xmlns:a16="http://schemas.microsoft.com/office/drawing/2014/main" id="{4E6B24A2-19E4-CE48-D10A-4E8DA4A9172E}"/>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26" name="TextBox 25">
                <a:extLst>
                  <a:ext uri="{FF2B5EF4-FFF2-40B4-BE49-F238E27FC236}">
                    <a16:creationId xmlns:a16="http://schemas.microsoft.com/office/drawing/2014/main" id="{E4E05D3C-4C66-C665-6987-3D94CF71468E}"/>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pic>
          <p:nvPicPr>
            <p:cNvPr id="27" name="Picture 26">
              <a:extLst>
                <a:ext uri="{FF2B5EF4-FFF2-40B4-BE49-F238E27FC236}">
                  <a16:creationId xmlns:a16="http://schemas.microsoft.com/office/drawing/2014/main" id="{54BBEF8C-350A-C9ED-46BC-AA08656ECA21}"/>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7595619" y="3340425"/>
              <a:ext cx="581390" cy="3190969"/>
            </a:xfrm>
            <a:prstGeom prst="rect">
              <a:avLst/>
            </a:prstGeom>
          </p:spPr>
        </p:pic>
        <p:sp>
          <p:nvSpPr>
            <p:cNvPr id="28" name="Rectangle 27">
              <a:extLst>
                <a:ext uri="{FF2B5EF4-FFF2-40B4-BE49-F238E27FC236}">
                  <a16:creationId xmlns:a16="http://schemas.microsoft.com/office/drawing/2014/main" id="{987A55E8-72DF-57A2-DCF5-E9F9499718DE}"/>
                </a:ext>
              </a:extLst>
            </p:cNvPr>
            <p:cNvSpPr/>
            <p:nvPr/>
          </p:nvSpPr>
          <p:spPr>
            <a:xfrm>
              <a:off x="4441831" y="3534167"/>
              <a:ext cx="3265715" cy="2662812"/>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11746C33-9F6B-DA6E-C56A-CE888B8AEB6E}"/>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3979499" y="3340425"/>
              <a:ext cx="581390" cy="3190969"/>
            </a:xfrm>
            <a:prstGeom prst="rect">
              <a:avLst/>
            </a:prstGeom>
          </p:spPr>
        </p:pic>
        <p:grpSp>
          <p:nvGrpSpPr>
            <p:cNvPr id="30" name="Group 29">
              <a:extLst>
                <a:ext uri="{FF2B5EF4-FFF2-40B4-BE49-F238E27FC236}">
                  <a16:creationId xmlns:a16="http://schemas.microsoft.com/office/drawing/2014/main" id="{CEEEFF5A-BDAD-5C95-5FA0-565D2C6465BF}"/>
                </a:ext>
              </a:extLst>
            </p:cNvPr>
            <p:cNvGrpSpPr/>
            <p:nvPr/>
          </p:nvGrpSpPr>
          <p:grpSpPr>
            <a:xfrm>
              <a:off x="4441832" y="3658636"/>
              <a:ext cx="3214079" cy="2376447"/>
              <a:chOff x="8064459" y="349193"/>
              <a:chExt cx="3214079" cy="2376447"/>
            </a:xfrm>
          </p:grpSpPr>
          <p:sp>
            <p:nvSpPr>
              <p:cNvPr id="31" name="TextBox 30">
                <a:extLst>
                  <a:ext uri="{FF2B5EF4-FFF2-40B4-BE49-F238E27FC236}">
                    <a16:creationId xmlns:a16="http://schemas.microsoft.com/office/drawing/2014/main" id="{0D98CD7C-343A-AF1A-F16B-F7B624B663F9}"/>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32" name="TextBox 31">
                <a:extLst>
                  <a:ext uri="{FF2B5EF4-FFF2-40B4-BE49-F238E27FC236}">
                    <a16:creationId xmlns:a16="http://schemas.microsoft.com/office/drawing/2014/main" id="{9F8A6DA5-23E3-DB64-BB90-9331A734B1C2}"/>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pic>
          <p:nvPicPr>
            <p:cNvPr id="33" name="Picture 32">
              <a:extLst>
                <a:ext uri="{FF2B5EF4-FFF2-40B4-BE49-F238E27FC236}">
                  <a16:creationId xmlns:a16="http://schemas.microsoft.com/office/drawing/2014/main" id="{445FEA1E-11E6-1C31-00BF-3734E01433CA}"/>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3616121" y="3340425"/>
              <a:ext cx="581390" cy="3190969"/>
            </a:xfrm>
            <a:prstGeom prst="rect">
              <a:avLst/>
            </a:prstGeom>
          </p:spPr>
        </p:pic>
        <p:sp>
          <p:nvSpPr>
            <p:cNvPr id="34" name="Rectangle 33">
              <a:extLst>
                <a:ext uri="{FF2B5EF4-FFF2-40B4-BE49-F238E27FC236}">
                  <a16:creationId xmlns:a16="http://schemas.microsoft.com/office/drawing/2014/main" id="{B8D7A24D-BB92-093B-2DC5-A0F7F543457D}"/>
                </a:ext>
              </a:extLst>
            </p:cNvPr>
            <p:cNvSpPr/>
            <p:nvPr/>
          </p:nvSpPr>
          <p:spPr>
            <a:xfrm>
              <a:off x="462333" y="3534167"/>
              <a:ext cx="3265715" cy="2662812"/>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E6E8CAEB-C6B9-F469-9A12-D10C34F7A733}"/>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0" y="3340426"/>
              <a:ext cx="581390" cy="3190969"/>
            </a:xfrm>
            <a:prstGeom prst="rect">
              <a:avLst/>
            </a:prstGeom>
          </p:spPr>
        </p:pic>
        <p:grpSp>
          <p:nvGrpSpPr>
            <p:cNvPr id="36" name="Group 35">
              <a:extLst>
                <a:ext uri="{FF2B5EF4-FFF2-40B4-BE49-F238E27FC236}">
                  <a16:creationId xmlns:a16="http://schemas.microsoft.com/office/drawing/2014/main" id="{D7033FE2-78C8-D4DE-EDE9-6D6CDFD71E82}"/>
                </a:ext>
              </a:extLst>
            </p:cNvPr>
            <p:cNvGrpSpPr/>
            <p:nvPr/>
          </p:nvGrpSpPr>
          <p:grpSpPr>
            <a:xfrm>
              <a:off x="462333" y="3658638"/>
              <a:ext cx="3214079" cy="2376447"/>
              <a:chOff x="8064459" y="349193"/>
              <a:chExt cx="3214079" cy="2376447"/>
            </a:xfrm>
          </p:grpSpPr>
          <p:sp>
            <p:nvSpPr>
              <p:cNvPr id="37" name="TextBox 36">
                <a:extLst>
                  <a:ext uri="{FF2B5EF4-FFF2-40B4-BE49-F238E27FC236}">
                    <a16:creationId xmlns:a16="http://schemas.microsoft.com/office/drawing/2014/main" id="{37E2C84D-3048-7FF6-E0A5-54982CB2E1E5}"/>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38" name="TextBox 37">
                <a:extLst>
                  <a:ext uri="{FF2B5EF4-FFF2-40B4-BE49-F238E27FC236}">
                    <a16:creationId xmlns:a16="http://schemas.microsoft.com/office/drawing/2014/main" id="{89183225-8827-500A-C38C-4124AB547E06}"/>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grpSp>
      <p:grpSp>
        <p:nvGrpSpPr>
          <p:cNvPr id="40" name="Group 39">
            <a:extLst>
              <a:ext uri="{FF2B5EF4-FFF2-40B4-BE49-F238E27FC236}">
                <a16:creationId xmlns:a16="http://schemas.microsoft.com/office/drawing/2014/main" id="{85815AA8-DDD8-AAD8-4E09-DFEB3F486364}"/>
              </a:ext>
            </a:extLst>
          </p:cNvPr>
          <p:cNvGrpSpPr/>
          <p:nvPr/>
        </p:nvGrpSpPr>
        <p:grpSpPr>
          <a:xfrm>
            <a:off x="197617" y="359141"/>
            <a:ext cx="11796765" cy="3146490"/>
            <a:chOff x="0" y="3293413"/>
            <a:chExt cx="12139789" cy="3237983"/>
          </a:xfrm>
        </p:grpSpPr>
        <p:pic>
          <p:nvPicPr>
            <p:cNvPr id="41" name="Picture 40">
              <a:extLst>
                <a:ext uri="{FF2B5EF4-FFF2-40B4-BE49-F238E27FC236}">
                  <a16:creationId xmlns:a16="http://schemas.microsoft.com/office/drawing/2014/main" id="{123A4965-B972-3D53-F771-D5C90002E378}"/>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11558399" y="3293413"/>
              <a:ext cx="581390" cy="3190970"/>
            </a:xfrm>
            <a:prstGeom prst="rect">
              <a:avLst/>
            </a:prstGeom>
          </p:spPr>
        </p:pic>
        <p:sp>
          <p:nvSpPr>
            <p:cNvPr id="42" name="Rectangle 41">
              <a:extLst>
                <a:ext uri="{FF2B5EF4-FFF2-40B4-BE49-F238E27FC236}">
                  <a16:creationId xmlns:a16="http://schemas.microsoft.com/office/drawing/2014/main" id="{122DFF58-EF3C-C3E0-6390-0F3369182E73}"/>
                </a:ext>
              </a:extLst>
            </p:cNvPr>
            <p:cNvSpPr/>
            <p:nvPr/>
          </p:nvSpPr>
          <p:spPr>
            <a:xfrm>
              <a:off x="8404611" y="3487156"/>
              <a:ext cx="3265715" cy="2662813"/>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42">
              <a:extLst>
                <a:ext uri="{FF2B5EF4-FFF2-40B4-BE49-F238E27FC236}">
                  <a16:creationId xmlns:a16="http://schemas.microsoft.com/office/drawing/2014/main" id="{845A4F03-4CB3-5E4F-196E-89F41D573E25}"/>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7942278" y="3293413"/>
              <a:ext cx="581390" cy="3190970"/>
            </a:xfrm>
            <a:prstGeom prst="rect">
              <a:avLst/>
            </a:prstGeom>
          </p:spPr>
        </p:pic>
        <p:grpSp>
          <p:nvGrpSpPr>
            <p:cNvPr id="44" name="Group 43">
              <a:extLst>
                <a:ext uri="{FF2B5EF4-FFF2-40B4-BE49-F238E27FC236}">
                  <a16:creationId xmlns:a16="http://schemas.microsoft.com/office/drawing/2014/main" id="{DD85E958-2859-6DC1-E3EC-78D52ADA28C2}"/>
                </a:ext>
              </a:extLst>
            </p:cNvPr>
            <p:cNvGrpSpPr/>
            <p:nvPr/>
          </p:nvGrpSpPr>
          <p:grpSpPr>
            <a:xfrm>
              <a:off x="8404611" y="3611625"/>
              <a:ext cx="3214079" cy="2376447"/>
              <a:chOff x="8064459" y="349193"/>
              <a:chExt cx="3214079" cy="2376447"/>
            </a:xfrm>
          </p:grpSpPr>
          <p:sp>
            <p:nvSpPr>
              <p:cNvPr id="57" name="TextBox 56">
                <a:extLst>
                  <a:ext uri="{FF2B5EF4-FFF2-40B4-BE49-F238E27FC236}">
                    <a16:creationId xmlns:a16="http://schemas.microsoft.com/office/drawing/2014/main" id="{9A35CE3C-5EF3-6524-60E7-3F33F0093673}"/>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58" name="TextBox 57">
                <a:extLst>
                  <a:ext uri="{FF2B5EF4-FFF2-40B4-BE49-F238E27FC236}">
                    <a16:creationId xmlns:a16="http://schemas.microsoft.com/office/drawing/2014/main" id="{1C99AECC-D847-F10A-BE91-22DE901B0651}"/>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pic>
          <p:nvPicPr>
            <p:cNvPr id="45" name="Picture 44">
              <a:extLst>
                <a:ext uri="{FF2B5EF4-FFF2-40B4-BE49-F238E27FC236}">
                  <a16:creationId xmlns:a16="http://schemas.microsoft.com/office/drawing/2014/main" id="{7AA7DB0D-D5FB-7BBD-A1F1-1369CE8DAC40}"/>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7595619" y="3340426"/>
              <a:ext cx="581390" cy="3190970"/>
            </a:xfrm>
            <a:prstGeom prst="rect">
              <a:avLst/>
            </a:prstGeom>
          </p:spPr>
        </p:pic>
        <p:sp>
          <p:nvSpPr>
            <p:cNvPr id="46" name="Rectangle 45">
              <a:extLst>
                <a:ext uri="{FF2B5EF4-FFF2-40B4-BE49-F238E27FC236}">
                  <a16:creationId xmlns:a16="http://schemas.microsoft.com/office/drawing/2014/main" id="{574B86DA-FBB3-7EDF-A737-38156D71A9DB}"/>
                </a:ext>
              </a:extLst>
            </p:cNvPr>
            <p:cNvSpPr/>
            <p:nvPr/>
          </p:nvSpPr>
          <p:spPr>
            <a:xfrm>
              <a:off x="4441831" y="3534169"/>
              <a:ext cx="3265715" cy="2662813"/>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a:extLst>
                <a:ext uri="{FF2B5EF4-FFF2-40B4-BE49-F238E27FC236}">
                  <a16:creationId xmlns:a16="http://schemas.microsoft.com/office/drawing/2014/main" id="{616C2018-176D-368B-A461-79296ED1BDFF}"/>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3979498" y="3340426"/>
              <a:ext cx="581390" cy="3190970"/>
            </a:xfrm>
            <a:prstGeom prst="rect">
              <a:avLst/>
            </a:prstGeom>
          </p:spPr>
        </p:pic>
        <p:grpSp>
          <p:nvGrpSpPr>
            <p:cNvPr id="48" name="Group 47">
              <a:extLst>
                <a:ext uri="{FF2B5EF4-FFF2-40B4-BE49-F238E27FC236}">
                  <a16:creationId xmlns:a16="http://schemas.microsoft.com/office/drawing/2014/main" id="{4E04B9D7-53B1-24B8-A75C-034D81F78FA2}"/>
                </a:ext>
              </a:extLst>
            </p:cNvPr>
            <p:cNvGrpSpPr/>
            <p:nvPr/>
          </p:nvGrpSpPr>
          <p:grpSpPr>
            <a:xfrm>
              <a:off x="4441831" y="3658638"/>
              <a:ext cx="3214079" cy="2376447"/>
              <a:chOff x="8064459" y="349193"/>
              <a:chExt cx="3214079" cy="2376447"/>
            </a:xfrm>
          </p:grpSpPr>
          <p:sp>
            <p:nvSpPr>
              <p:cNvPr id="55" name="TextBox 54">
                <a:extLst>
                  <a:ext uri="{FF2B5EF4-FFF2-40B4-BE49-F238E27FC236}">
                    <a16:creationId xmlns:a16="http://schemas.microsoft.com/office/drawing/2014/main" id="{0C5054E4-7715-31D4-9CC3-D33759075C31}"/>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56" name="TextBox 55">
                <a:extLst>
                  <a:ext uri="{FF2B5EF4-FFF2-40B4-BE49-F238E27FC236}">
                    <a16:creationId xmlns:a16="http://schemas.microsoft.com/office/drawing/2014/main" id="{641692CF-A75F-6D6D-63CF-995D363F5F96}"/>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pic>
          <p:nvPicPr>
            <p:cNvPr id="49" name="Picture 48">
              <a:extLst>
                <a:ext uri="{FF2B5EF4-FFF2-40B4-BE49-F238E27FC236}">
                  <a16:creationId xmlns:a16="http://schemas.microsoft.com/office/drawing/2014/main" id="{F046D494-953F-DACF-B0B4-B4C5F5234E75}"/>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3616121" y="3340426"/>
              <a:ext cx="581390" cy="3190970"/>
            </a:xfrm>
            <a:prstGeom prst="rect">
              <a:avLst/>
            </a:prstGeom>
          </p:spPr>
        </p:pic>
        <p:sp>
          <p:nvSpPr>
            <p:cNvPr id="50" name="Rectangle 49">
              <a:extLst>
                <a:ext uri="{FF2B5EF4-FFF2-40B4-BE49-F238E27FC236}">
                  <a16:creationId xmlns:a16="http://schemas.microsoft.com/office/drawing/2014/main" id="{91913D22-EDA5-F3D9-3312-B9322277345A}"/>
                </a:ext>
              </a:extLst>
            </p:cNvPr>
            <p:cNvSpPr/>
            <p:nvPr/>
          </p:nvSpPr>
          <p:spPr>
            <a:xfrm>
              <a:off x="462333" y="3534169"/>
              <a:ext cx="3265715" cy="2662813"/>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a:extLst>
                <a:ext uri="{FF2B5EF4-FFF2-40B4-BE49-F238E27FC236}">
                  <a16:creationId xmlns:a16="http://schemas.microsoft.com/office/drawing/2014/main" id="{907B5CDC-4232-163E-2831-63816355FA27}"/>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0" y="3340426"/>
              <a:ext cx="581390" cy="3190970"/>
            </a:xfrm>
            <a:prstGeom prst="rect">
              <a:avLst/>
            </a:prstGeom>
          </p:spPr>
        </p:pic>
        <p:grpSp>
          <p:nvGrpSpPr>
            <p:cNvPr id="52" name="Group 51">
              <a:extLst>
                <a:ext uri="{FF2B5EF4-FFF2-40B4-BE49-F238E27FC236}">
                  <a16:creationId xmlns:a16="http://schemas.microsoft.com/office/drawing/2014/main" id="{17C33F53-55B8-ED31-5CA7-9BC2DB68D6BA}"/>
                </a:ext>
              </a:extLst>
            </p:cNvPr>
            <p:cNvGrpSpPr/>
            <p:nvPr/>
          </p:nvGrpSpPr>
          <p:grpSpPr>
            <a:xfrm>
              <a:off x="462333" y="3658638"/>
              <a:ext cx="3214079" cy="2376447"/>
              <a:chOff x="8064459" y="349193"/>
              <a:chExt cx="3214079" cy="2376447"/>
            </a:xfrm>
          </p:grpSpPr>
          <p:sp>
            <p:nvSpPr>
              <p:cNvPr id="53" name="TextBox 52">
                <a:extLst>
                  <a:ext uri="{FF2B5EF4-FFF2-40B4-BE49-F238E27FC236}">
                    <a16:creationId xmlns:a16="http://schemas.microsoft.com/office/drawing/2014/main" id="{6B08276D-1C3E-4167-D620-27AAFAFDBC74}"/>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54" name="TextBox 53">
                <a:extLst>
                  <a:ext uri="{FF2B5EF4-FFF2-40B4-BE49-F238E27FC236}">
                    <a16:creationId xmlns:a16="http://schemas.microsoft.com/office/drawing/2014/main" id="{3AE34485-B77B-53E3-400C-A6620FB3D9AD}"/>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grpSp>
    </p:spTree>
    <p:extLst>
      <p:ext uri="{BB962C8B-B14F-4D97-AF65-F5344CB8AC3E}">
        <p14:creationId xmlns:p14="http://schemas.microsoft.com/office/powerpoint/2010/main" val="312448807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up)">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375E8D8C-F483-F57E-AFD2-679A172EB6C0}"/>
              </a:ext>
            </a:extLst>
          </p:cNvPr>
          <p:cNvGrpSpPr/>
          <p:nvPr/>
        </p:nvGrpSpPr>
        <p:grpSpPr>
          <a:xfrm>
            <a:off x="245756" y="3777671"/>
            <a:ext cx="4387819" cy="2797161"/>
            <a:chOff x="254992" y="3060717"/>
            <a:chExt cx="5237198" cy="3338626"/>
          </a:xfrm>
          <a:solidFill>
            <a:srgbClr val="4B2600"/>
          </a:solidFill>
        </p:grpSpPr>
        <p:grpSp>
          <p:nvGrpSpPr>
            <p:cNvPr id="5" name="Graphic 2">
              <a:extLst>
                <a:ext uri="{FF2B5EF4-FFF2-40B4-BE49-F238E27FC236}">
                  <a16:creationId xmlns:a16="http://schemas.microsoft.com/office/drawing/2014/main" id="{CDD5826E-B953-4778-EF38-86E669438CB6}"/>
                </a:ext>
              </a:extLst>
            </p:cNvPr>
            <p:cNvGrpSpPr/>
            <p:nvPr/>
          </p:nvGrpSpPr>
          <p:grpSpPr>
            <a:xfrm>
              <a:off x="254992" y="3401945"/>
              <a:ext cx="4502784" cy="2997398"/>
              <a:chOff x="254992" y="3401945"/>
              <a:chExt cx="4502784" cy="2997398"/>
            </a:xfrm>
            <a:grpFill/>
          </p:grpSpPr>
          <p:sp>
            <p:nvSpPr>
              <p:cNvPr id="6" name="Freeform: Shape 5">
                <a:extLst>
                  <a:ext uri="{FF2B5EF4-FFF2-40B4-BE49-F238E27FC236}">
                    <a16:creationId xmlns:a16="http://schemas.microsoft.com/office/drawing/2014/main" id="{CCD25D55-36D7-CFC6-0589-6A9043DAE115}"/>
                  </a:ext>
                </a:extLst>
              </p:cNvPr>
              <p:cNvSpPr/>
              <p:nvPr/>
            </p:nvSpPr>
            <p:spPr>
              <a:xfrm>
                <a:off x="254992" y="3401945"/>
                <a:ext cx="4502784" cy="2997398"/>
              </a:xfrm>
              <a:custGeom>
                <a:avLst/>
                <a:gdLst>
                  <a:gd name="connsiteX0" fmla="*/ 4357630 w 4502784"/>
                  <a:gd name="connsiteY0" fmla="*/ 1468044 h 2997398"/>
                  <a:gd name="connsiteX1" fmla="*/ 4333524 w 4502784"/>
                  <a:gd name="connsiteY1" fmla="*/ 1458874 h 2997398"/>
                  <a:gd name="connsiteX2" fmla="*/ 4023566 w 4502784"/>
                  <a:gd name="connsiteY2" fmla="*/ 1437389 h 2997398"/>
                  <a:gd name="connsiteX3" fmla="*/ 3943915 w 4502784"/>
                  <a:gd name="connsiteY3" fmla="*/ 1421668 h 2997398"/>
                  <a:gd name="connsiteX4" fmla="*/ 3929767 w 4502784"/>
                  <a:gd name="connsiteY4" fmla="*/ 1421930 h 2997398"/>
                  <a:gd name="connsiteX5" fmla="*/ 3928456 w 4502784"/>
                  <a:gd name="connsiteY5" fmla="*/ 1072146 h 2997398"/>
                  <a:gd name="connsiteX6" fmla="*/ 3974832 w 4502784"/>
                  <a:gd name="connsiteY6" fmla="*/ 1074243 h 2997398"/>
                  <a:gd name="connsiteX7" fmla="*/ 3985837 w 4502784"/>
                  <a:gd name="connsiteY7" fmla="*/ 1074243 h 2997398"/>
                  <a:gd name="connsiteX8" fmla="*/ 4046099 w 4502784"/>
                  <a:gd name="connsiteY8" fmla="*/ 1045421 h 2997398"/>
                  <a:gd name="connsiteX9" fmla="*/ 4050553 w 4502784"/>
                  <a:gd name="connsiteY9" fmla="*/ 986731 h 2997398"/>
                  <a:gd name="connsiteX10" fmla="*/ 4042169 w 4502784"/>
                  <a:gd name="connsiteY10" fmla="*/ 974941 h 2997398"/>
                  <a:gd name="connsiteX11" fmla="*/ 4336145 w 4502784"/>
                  <a:gd name="connsiteY11" fmla="*/ 905770 h 2997398"/>
                  <a:gd name="connsiteX12" fmla="*/ 4358678 w 4502784"/>
                  <a:gd name="connsiteY12" fmla="*/ 886381 h 2997398"/>
                  <a:gd name="connsiteX13" fmla="*/ 4355271 w 4502784"/>
                  <a:gd name="connsiteY13" fmla="*/ 838171 h 2997398"/>
                  <a:gd name="connsiteX14" fmla="*/ 4259114 w 4502784"/>
                  <a:gd name="connsiteY14" fmla="*/ 806730 h 2997398"/>
                  <a:gd name="connsiteX15" fmla="*/ 4239463 w 4502784"/>
                  <a:gd name="connsiteY15" fmla="*/ 807254 h 2997398"/>
                  <a:gd name="connsiteX16" fmla="*/ 4242869 w 4502784"/>
                  <a:gd name="connsiteY16" fmla="*/ 525593 h 2997398"/>
                  <a:gd name="connsiteX17" fmla="*/ 4289507 w 4502784"/>
                  <a:gd name="connsiteY17" fmla="*/ 527427 h 2997398"/>
                  <a:gd name="connsiteX18" fmla="*/ 4303655 w 4502784"/>
                  <a:gd name="connsiteY18" fmla="*/ 527165 h 2997398"/>
                  <a:gd name="connsiteX19" fmla="*/ 4362346 w 4502784"/>
                  <a:gd name="connsiteY19" fmla="*/ 499654 h 2997398"/>
                  <a:gd name="connsiteX20" fmla="*/ 4364180 w 4502784"/>
                  <a:gd name="connsiteY20" fmla="*/ 449348 h 2997398"/>
                  <a:gd name="connsiteX21" fmla="*/ 4335359 w 4502784"/>
                  <a:gd name="connsiteY21" fmla="*/ 430483 h 2997398"/>
                  <a:gd name="connsiteX22" fmla="*/ 4005488 w 4502784"/>
                  <a:gd name="connsiteY22" fmla="*/ 419741 h 2997398"/>
                  <a:gd name="connsiteX23" fmla="*/ 4062344 w 4502784"/>
                  <a:gd name="connsiteY23" fmla="*/ 253888 h 2997398"/>
                  <a:gd name="connsiteX24" fmla="*/ 3970116 w 4502784"/>
                  <a:gd name="connsiteY24" fmla="*/ 52926 h 2997398"/>
                  <a:gd name="connsiteX25" fmla="*/ 3970116 w 4502784"/>
                  <a:gd name="connsiteY25" fmla="*/ 52664 h 2997398"/>
                  <a:gd name="connsiteX26" fmla="*/ 3969592 w 4502784"/>
                  <a:gd name="connsiteY26" fmla="*/ 52664 h 2997398"/>
                  <a:gd name="connsiteX27" fmla="*/ 3958064 w 4502784"/>
                  <a:gd name="connsiteY27" fmla="*/ 46638 h 2997398"/>
                  <a:gd name="connsiteX28" fmla="*/ 3949155 w 4502784"/>
                  <a:gd name="connsiteY28" fmla="*/ 44542 h 2997398"/>
                  <a:gd name="connsiteX29" fmla="*/ 2854738 w 4502784"/>
                  <a:gd name="connsiteY29" fmla="*/ 0 h 2997398"/>
                  <a:gd name="connsiteX30" fmla="*/ 2853690 w 4502784"/>
                  <a:gd name="connsiteY30" fmla="*/ 0 h 2997398"/>
                  <a:gd name="connsiteX31" fmla="*/ 2852380 w 4502784"/>
                  <a:gd name="connsiteY31" fmla="*/ 0 h 2997398"/>
                  <a:gd name="connsiteX32" fmla="*/ 908787 w 4502784"/>
                  <a:gd name="connsiteY32" fmla="*/ 110830 h 2997398"/>
                  <a:gd name="connsiteX33" fmla="*/ 888874 w 4502784"/>
                  <a:gd name="connsiteY33" fmla="*/ 123931 h 2997398"/>
                  <a:gd name="connsiteX34" fmla="*/ 889922 w 4502784"/>
                  <a:gd name="connsiteY34" fmla="*/ 162184 h 2997398"/>
                  <a:gd name="connsiteX35" fmla="*/ 936036 w 4502784"/>
                  <a:gd name="connsiteY35" fmla="*/ 182359 h 2997398"/>
                  <a:gd name="connsiteX36" fmla="*/ 989224 w 4502784"/>
                  <a:gd name="connsiteY36" fmla="*/ 179477 h 2997398"/>
                  <a:gd name="connsiteX37" fmla="*/ 987914 w 4502784"/>
                  <a:gd name="connsiteY37" fmla="*/ 420789 h 2997398"/>
                  <a:gd name="connsiteX38" fmla="*/ 976910 w 4502784"/>
                  <a:gd name="connsiteY38" fmla="*/ 420527 h 2997398"/>
                  <a:gd name="connsiteX39" fmla="*/ 920577 w 4502784"/>
                  <a:gd name="connsiteY39" fmla="*/ 426815 h 2997398"/>
                  <a:gd name="connsiteX40" fmla="*/ 705729 w 4502784"/>
                  <a:gd name="connsiteY40" fmla="*/ 440963 h 2997398"/>
                  <a:gd name="connsiteX41" fmla="*/ 693414 w 4502784"/>
                  <a:gd name="connsiteY41" fmla="*/ 444108 h 2997398"/>
                  <a:gd name="connsiteX42" fmla="*/ 563457 w 4502784"/>
                  <a:gd name="connsiteY42" fmla="*/ 700616 h 2997398"/>
                  <a:gd name="connsiteX43" fmla="*/ 653851 w 4502784"/>
                  <a:gd name="connsiteY43" fmla="*/ 927255 h 2997398"/>
                  <a:gd name="connsiteX44" fmla="*/ 341010 w 4502784"/>
                  <a:gd name="connsiteY44" fmla="*/ 950050 h 2997398"/>
                  <a:gd name="connsiteX45" fmla="*/ 325028 w 4502784"/>
                  <a:gd name="connsiteY45" fmla="*/ 955028 h 2997398"/>
                  <a:gd name="connsiteX46" fmla="*/ 197167 w 4502784"/>
                  <a:gd name="connsiteY46" fmla="*/ 1262890 h 2997398"/>
                  <a:gd name="connsiteX47" fmla="*/ 366687 w 4502784"/>
                  <a:gd name="connsiteY47" fmla="*/ 1587783 h 2997398"/>
                  <a:gd name="connsiteX48" fmla="*/ 42056 w 4502784"/>
                  <a:gd name="connsiteY48" fmla="*/ 1619486 h 2997398"/>
                  <a:gd name="connsiteX49" fmla="*/ 4327 w 4502784"/>
                  <a:gd name="connsiteY49" fmla="*/ 1650928 h 2997398"/>
                  <a:gd name="connsiteX50" fmla="*/ 16117 w 4502784"/>
                  <a:gd name="connsiteY50" fmla="*/ 1734771 h 2997398"/>
                  <a:gd name="connsiteX51" fmla="*/ 82930 w 4502784"/>
                  <a:gd name="connsiteY51" fmla="*/ 1765426 h 2997398"/>
                  <a:gd name="connsiteX52" fmla="*/ 146337 w 4502784"/>
                  <a:gd name="connsiteY52" fmla="*/ 1760710 h 2997398"/>
                  <a:gd name="connsiteX53" fmla="*/ 143979 w 4502784"/>
                  <a:gd name="connsiteY53" fmla="*/ 2366740 h 2997398"/>
                  <a:gd name="connsiteX54" fmla="*/ 140310 w 4502784"/>
                  <a:gd name="connsiteY54" fmla="*/ 2366740 h 2997398"/>
                  <a:gd name="connsiteX55" fmla="*/ 19000 w 4502784"/>
                  <a:gd name="connsiteY55" fmla="*/ 2410234 h 2997398"/>
                  <a:gd name="connsiteX56" fmla="*/ 4065 w 4502784"/>
                  <a:gd name="connsiteY56" fmla="*/ 2491457 h 2997398"/>
                  <a:gd name="connsiteX57" fmla="*/ 31052 w 4502784"/>
                  <a:gd name="connsiteY57" fmla="*/ 2522112 h 2997398"/>
                  <a:gd name="connsiteX58" fmla="*/ 1635604 w 4502784"/>
                  <a:gd name="connsiteY58" fmla="*/ 2996613 h 2997398"/>
                  <a:gd name="connsiteX59" fmla="*/ 1643726 w 4502784"/>
                  <a:gd name="connsiteY59" fmla="*/ 2997399 h 2997398"/>
                  <a:gd name="connsiteX60" fmla="*/ 1647132 w 4502784"/>
                  <a:gd name="connsiteY60" fmla="*/ 2997137 h 2997398"/>
                  <a:gd name="connsiteX61" fmla="*/ 1647394 w 4502784"/>
                  <a:gd name="connsiteY61" fmla="*/ 2997399 h 2997398"/>
                  <a:gd name="connsiteX62" fmla="*/ 1647656 w 4502784"/>
                  <a:gd name="connsiteY62" fmla="*/ 2997137 h 2997398"/>
                  <a:gd name="connsiteX63" fmla="*/ 1651848 w 4502784"/>
                  <a:gd name="connsiteY63" fmla="*/ 2996875 h 2997398"/>
                  <a:gd name="connsiteX64" fmla="*/ 4238939 w 4502784"/>
                  <a:gd name="connsiteY64" fmla="*/ 2499841 h 2997398"/>
                  <a:gd name="connsiteX65" fmla="*/ 4502783 w 4502784"/>
                  <a:gd name="connsiteY65" fmla="*/ 1950405 h 2997398"/>
                  <a:gd name="connsiteX66" fmla="*/ 4357630 w 4502784"/>
                  <a:gd name="connsiteY66" fmla="*/ 1468044 h 2997398"/>
                  <a:gd name="connsiteX67" fmla="*/ 179874 w 4502784"/>
                  <a:gd name="connsiteY67" fmla="*/ 2403945 h 2997398"/>
                  <a:gd name="connsiteX68" fmla="*/ 191664 w 4502784"/>
                  <a:gd name="connsiteY68" fmla="*/ 2352067 h 2997398"/>
                  <a:gd name="connsiteX69" fmla="*/ 1620931 w 4502784"/>
                  <a:gd name="connsiteY69" fmla="*/ 2675126 h 2997398"/>
                  <a:gd name="connsiteX70" fmla="*/ 196905 w 4502784"/>
                  <a:gd name="connsiteY70" fmla="*/ 2324032 h 2997398"/>
                  <a:gd name="connsiteX71" fmla="*/ 217865 w 4502784"/>
                  <a:gd name="connsiteY71" fmla="*/ 2028484 h 2997398"/>
                  <a:gd name="connsiteX72" fmla="*/ 1001014 w 4502784"/>
                  <a:gd name="connsiteY72" fmla="*/ 2151891 h 2997398"/>
                  <a:gd name="connsiteX73" fmla="*/ 216817 w 4502784"/>
                  <a:gd name="connsiteY73" fmla="*/ 1999401 h 2997398"/>
                  <a:gd name="connsiteX74" fmla="*/ 212887 w 4502784"/>
                  <a:gd name="connsiteY74" fmla="*/ 1934685 h 2997398"/>
                  <a:gd name="connsiteX75" fmla="*/ 608523 w 4502784"/>
                  <a:gd name="connsiteY75" fmla="*/ 1988659 h 2997398"/>
                  <a:gd name="connsiteX76" fmla="*/ 210791 w 4502784"/>
                  <a:gd name="connsiteY76" fmla="*/ 1906649 h 2997398"/>
                  <a:gd name="connsiteX77" fmla="*/ 203455 w 4502784"/>
                  <a:gd name="connsiteY77" fmla="*/ 1841671 h 2997398"/>
                  <a:gd name="connsiteX78" fmla="*/ 1606783 w 4502784"/>
                  <a:gd name="connsiteY78" fmla="*/ 2035035 h 2997398"/>
                  <a:gd name="connsiteX79" fmla="*/ 199263 w 4502784"/>
                  <a:gd name="connsiteY79" fmla="*/ 1811802 h 2997398"/>
                  <a:gd name="connsiteX80" fmla="*/ 194285 w 4502784"/>
                  <a:gd name="connsiteY80" fmla="*/ 1779837 h 2997398"/>
                  <a:gd name="connsiteX81" fmla="*/ 1658923 w 4502784"/>
                  <a:gd name="connsiteY81" fmla="*/ 1984991 h 2997398"/>
                  <a:gd name="connsiteX82" fmla="*/ 1780233 w 4502784"/>
                  <a:gd name="connsiteY82" fmla="*/ 2426478 h 2997398"/>
                  <a:gd name="connsiteX83" fmla="*/ 275246 w 4502784"/>
                  <a:gd name="connsiteY83" fmla="*/ 2157918 h 2997398"/>
                  <a:gd name="connsiteX84" fmla="*/ 1781543 w 4502784"/>
                  <a:gd name="connsiteY84" fmla="*/ 2456085 h 2997398"/>
                  <a:gd name="connsiteX85" fmla="*/ 1780757 w 4502784"/>
                  <a:gd name="connsiteY85" fmla="*/ 2539405 h 2997398"/>
                  <a:gd name="connsiteX86" fmla="*/ 1001801 w 4502784"/>
                  <a:gd name="connsiteY86" fmla="*/ 2402897 h 2997398"/>
                  <a:gd name="connsiteX87" fmla="*/ 1778661 w 4502784"/>
                  <a:gd name="connsiteY87" fmla="*/ 2567702 h 2997398"/>
                  <a:gd name="connsiteX88" fmla="*/ 1758224 w 4502784"/>
                  <a:gd name="connsiteY88" fmla="*/ 2688489 h 2997398"/>
                  <a:gd name="connsiteX89" fmla="*/ 1710801 w 4502784"/>
                  <a:gd name="connsiteY89" fmla="*/ 2820804 h 2997398"/>
                  <a:gd name="connsiteX90" fmla="*/ 274984 w 4502784"/>
                  <a:gd name="connsiteY90" fmla="*/ 2445343 h 2997398"/>
                  <a:gd name="connsiteX91" fmla="*/ 1697700 w 4502784"/>
                  <a:gd name="connsiteY91" fmla="*/ 2847005 h 2997398"/>
                  <a:gd name="connsiteX92" fmla="*/ 1681193 w 4502784"/>
                  <a:gd name="connsiteY92" fmla="*/ 2876874 h 2997398"/>
                  <a:gd name="connsiteX93" fmla="*/ 172800 w 4502784"/>
                  <a:gd name="connsiteY93" fmla="*/ 2439579 h 2997398"/>
                  <a:gd name="connsiteX94" fmla="*/ 179874 w 4502784"/>
                  <a:gd name="connsiteY94" fmla="*/ 2403945 h 2997398"/>
                  <a:gd name="connsiteX95" fmla="*/ 4038763 w 4502784"/>
                  <a:gd name="connsiteY95" fmla="*/ 253364 h 2997398"/>
                  <a:gd name="connsiteX96" fmla="*/ 3959112 w 4502784"/>
                  <a:gd name="connsiteY96" fmla="*/ 430483 h 2997398"/>
                  <a:gd name="connsiteX97" fmla="*/ 3984003 w 4502784"/>
                  <a:gd name="connsiteY97" fmla="*/ 395112 h 2997398"/>
                  <a:gd name="connsiteX98" fmla="*/ 3807146 w 4502784"/>
                  <a:gd name="connsiteY98" fmla="*/ 415024 h 2997398"/>
                  <a:gd name="connsiteX99" fmla="*/ 3845137 w 4502784"/>
                  <a:gd name="connsiteY99" fmla="*/ 282971 h 2997398"/>
                  <a:gd name="connsiteX100" fmla="*/ 3769416 w 4502784"/>
                  <a:gd name="connsiteY100" fmla="*/ 91966 h 2997398"/>
                  <a:gd name="connsiteX101" fmla="*/ 3963828 w 4502784"/>
                  <a:gd name="connsiteY101" fmla="*/ 76769 h 2997398"/>
                  <a:gd name="connsiteX102" fmla="*/ 4038763 w 4502784"/>
                  <a:gd name="connsiteY102" fmla="*/ 253364 h 2997398"/>
                  <a:gd name="connsiteX103" fmla="*/ 4328547 w 4502784"/>
                  <a:gd name="connsiteY103" fmla="*/ 873019 h 2997398"/>
                  <a:gd name="connsiteX104" fmla="*/ 2988363 w 4502784"/>
                  <a:gd name="connsiteY104" fmla="*/ 1141317 h 2997398"/>
                  <a:gd name="connsiteX105" fmla="*/ 2970808 w 4502784"/>
                  <a:gd name="connsiteY105" fmla="*/ 1129527 h 2997398"/>
                  <a:gd name="connsiteX106" fmla="*/ 4246275 w 4502784"/>
                  <a:gd name="connsiteY106" fmla="*/ 877997 h 2997398"/>
                  <a:gd name="connsiteX107" fmla="*/ 4256756 w 4502784"/>
                  <a:gd name="connsiteY107" fmla="*/ 870136 h 2997398"/>
                  <a:gd name="connsiteX108" fmla="*/ 4258328 w 4502784"/>
                  <a:gd name="connsiteY108" fmla="*/ 857036 h 2997398"/>
                  <a:gd name="connsiteX109" fmla="*/ 4253087 w 4502784"/>
                  <a:gd name="connsiteY109" fmla="*/ 839743 h 2997398"/>
                  <a:gd name="connsiteX110" fmla="*/ 4259376 w 4502784"/>
                  <a:gd name="connsiteY110" fmla="*/ 839743 h 2997398"/>
                  <a:gd name="connsiteX111" fmla="*/ 4328547 w 4502784"/>
                  <a:gd name="connsiteY111" fmla="*/ 873019 h 2997398"/>
                  <a:gd name="connsiteX112" fmla="*/ 4030117 w 4502784"/>
                  <a:gd name="connsiteY112" fmla="*/ 1769356 h 2997398"/>
                  <a:gd name="connsiteX113" fmla="*/ 4036143 w 4502784"/>
                  <a:gd name="connsiteY113" fmla="*/ 1797915 h 2997398"/>
                  <a:gd name="connsiteX114" fmla="*/ 4036143 w 4502784"/>
                  <a:gd name="connsiteY114" fmla="*/ 2211630 h 2997398"/>
                  <a:gd name="connsiteX115" fmla="*/ 4029068 w 4502784"/>
                  <a:gd name="connsiteY115" fmla="*/ 2250145 h 2997398"/>
                  <a:gd name="connsiteX116" fmla="*/ 3958850 w 4502784"/>
                  <a:gd name="connsiteY116" fmla="*/ 2459753 h 2997398"/>
                  <a:gd name="connsiteX117" fmla="*/ 3970902 w 4502784"/>
                  <a:gd name="connsiteY117" fmla="*/ 2369884 h 2997398"/>
                  <a:gd name="connsiteX118" fmla="*/ 3763914 w 4502784"/>
                  <a:gd name="connsiteY118" fmla="*/ 2409448 h 2997398"/>
                  <a:gd name="connsiteX119" fmla="*/ 3773870 w 4502784"/>
                  <a:gd name="connsiteY119" fmla="*/ 1796605 h 2997398"/>
                  <a:gd name="connsiteX120" fmla="*/ 4024090 w 4502784"/>
                  <a:gd name="connsiteY120" fmla="*/ 1743941 h 2997398"/>
                  <a:gd name="connsiteX121" fmla="*/ 4030117 w 4502784"/>
                  <a:gd name="connsiteY121" fmla="*/ 1769356 h 2997398"/>
                  <a:gd name="connsiteX122" fmla="*/ 1654992 w 4502784"/>
                  <a:gd name="connsiteY122" fmla="*/ 1879662 h 2997398"/>
                  <a:gd name="connsiteX123" fmla="*/ 2063205 w 4502784"/>
                  <a:gd name="connsiteY123" fmla="*/ 1824902 h 2997398"/>
                  <a:gd name="connsiteX124" fmla="*/ 2131851 w 4502784"/>
                  <a:gd name="connsiteY124" fmla="*/ 2058878 h 2997398"/>
                  <a:gd name="connsiteX125" fmla="*/ 2143118 w 4502784"/>
                  <a:gd name="connsiteY125" fmla="*/ 2126738 h 2997398"/>
                  <a:gd name="connsiteX126" fmla="*/ 2147572 w 4502784"/>
                  <a:gd name="connsiteY126" fmla="*/ 2160800 h 2997398"/>
                  <a:gd name="connsiteX127" fmla="*/ 2149668 w 4502784"/>
                  <a:gd name="connsiteY127" fmla="*/ 2177830 h 2997398"/>
                  <a:gd name="connsiteX128" fmla="*/ 2150716 w 4502784"/>
                  <a:gd name="connsiteY128" fmla="*/ 2195123 h 2997398"/>
                  <a:gd name="connsiteX129" fmla="*/ 2155432 w 4502784"/>
                  <a:gd name="connsiteY129" fmla="*/ 2263770 h 2997398"/>
                  <a:gd name="connsiteX130" fmla="*/ 2156480 w 4502784"/>
                  <a:gd name="connsiteY130" fmla="*/ 2332678 h 2997398"/>
                  <a:gd name="connsiteX131" fmla="*/ 2154646 w 4502784"/>
                  <a:gd name="connsiteY131" fmla="*/ 2401587 h 2997398"/>
                  <a:gd name="connsiteX132" fmla="*/ 2149406 w 4502784"/>
                  <a:gd name="connsiteY132" fmla="*/ 2470234 h 2997398"/>
                  <a:gd name="connsiteX133" fmla="*/ 2141546 w 4502784"/>
                  <a:gd name="connsiteY133" fmla="*/ 2538619 h 2997398"/>
                  <a:gd name="connsiteX134" fmla="*/ 2130803 w 4502784"/>
                  <a:gd name="connsiteY134" fmla="*/ 2606741 h 2997398"/>
                  <a:gd name="connsiteX135" fmla="*/ 2071065 w 4502784"/>
                  <a:gd name="connsiteY135" fmla="*/ 2822114 h 2997398"/>
                  <a:gd name="connsiteX136" fmla="*/ 2082855 w 4502784"/>
                  <a:gd name="connsiteY136" fmla="*/ 2731458 h 2997398"/>
                  <a:gd name="connsiteX137" fmla="*/ 1771325 w 4502784"/>
                  <a:gd name="connsiteY137" fmla="*/ 2790935 h 2997398"/>
                  <a:gd name="connsiteX138" fmla="*/ 1799622 w 4502784"/>
                  <a:gd name="connsiteY138" fmla="*/ 2702375 h 2997398"/>
                  <a:gd name="connsiteX139" fmla="*/ 1654992 w 4502784"/>
                  <a:gd name="connsiteY139" fmla="*/ 1879662 h 2997398"/>
                  <a:gd name="connsiteX140" fmla="*/ 1560407 w 4502784"/>
                  <a:gd name="connsiteY140" fmla="*/ 1890667 h 2997398"/>
                  <a:gd name="connsiteX141" fmla="*/ 1372807 w 4502784"/>
                  <a:gd name="connsiteY141" fmla="*/ 1867610 h 2997398"/>
                  <a:gd name="connsiteX142" fmla="*/ 1185470 w 4502784"/>
                  <a:gd name="connsiteY142" fmla="*/ 1842981 h 2997398"/>
                  <a:gd name="connsiteX143" fmla="*/ 811057 w 4502784"/>
                  <a:gd name="connsiteY143" fmla="*/ 1791365 h 2997398"/>
                  <a:gd name="connsiteX144" fmla="*/ 436906 w 4502784"/>
                  <a:gd name="connsiteY144" fmla="*/ 1736343 h 2997398"/>
                  <a:gd name="connsiteX145" fmla="*/ 63279 w 4502784"/>
                  <a:gd name="connsiteY145" fmla="*/ 1677652 h 2997398"/>
                  <a:gd name="connsiteX146" fmla="*/ 438216 w 4502784"/>
                  <a:gd name="connsiteY146" fmla="*/ 1725338 h 2997398"/>
                  <a:gd name="connsiteX147" fmla="*/ 812629 w 4502784"/>
                  <a:gd name="connsiteY147" fmla="*/ 1776954 h 2997398"/>
                  <a:gd name="connsiteX148" fmla="*/ 1186780 w 4502784"/>
                  <a:gd name="connsiteY148" fmla="*/ 1831977 h 2997398"/>
                  <a:gd name="connsiteX149" fmla="*/ 1373593 w 4502784"/>
                  <a:gd name="connsiteY149" fmla="*/ 1860536 h 2997398"/>
                  <a:gd name="connsiteX150" fmla="*/ 1560407 w 4502784"/>
                  <a:gd name="connsiteY150" fmla="*/ 1890667 h 2997398"/>
                  <a:gd name="connsiteX151" fmla="*/ 647300 w 4502784"/>
                  <a:gd name="connsiteY151" fmla="*/ 1024985 h 2997398"/>
                  <a:gd name="connsiteX152" fmla="*/ 576034 w 4502784"/>
                  <a:gd name="connsiteY152" fmla="*/ 1130575 h 2997398"/>
                  <a:gd name="connsiteX153" fmla="*/ 542758 w 4502784"/>
                  <a:gd name="connsiteY153" fmla="*/ 1289877 h 2997398"/>
                  <a:gd name="connsiteX154" fmla="*/ 575510 w 4502784"/>
                  <a:gd name="connsiteY154" fmla="*/ 1448917 h 2997398"/>
                  <a:gd name="connsiteX155" fmla="*/ 605117 w 4502784"/>
                  <a:gd name="connsiteY155" fmla="*/ 1504464 h 2997398"/>
                  <a:gd name="connsiteX156" fmla="*/ 563457 w 4502784"/>
                  <a:gd name="connsiteY156" fmla="*/ 1499747 h 2997398"/>
                  <a:gd name="connsiteX157" fmla="*/ 609309 w 4502784"/>
                  <a:gd name="connsiteY157" fmla="*/ 1022365 h 2997398"/>
                  <a:gd name="connsiteX158" fmla="*/ 647300 w 4502784"/>
                  <a:gd name="connsiteY158" fmla="*/ 1024985 h 2997398"/>
                  <a:gd name="connsiteX159" fmla="*/ 866865 w 4502784"/>
                  <a:gd name="connsiteY159" fmla="*/ 736249 h 2997398"/>
                  <a:gd name="connsiteX160" fmla="*/ 964333 w 4502784"/>
                  <a:gd name="connsiteY160" fmla="*/ 509610 h 2997398"/>
                  <a:gd name="connsiteX161" fmla="*/ 993154 w 4502784"/>
                  <a:gd name="connsiteY161" fmla="*/ 515636 h 2997398"/>
                  <a:gd name="connsiteX162" fmla="*/ 938918 w 4502784"/>
                  <a:gd name="connsiteY162" fmla="*/ 584545 h 2997398"/>
                  <a:gd name="connsiteX163" fmla="*/ 923459 w 4502784"/>
                  <a:gd name="connsiteY163" fmla="*/ 615986 h 2997398"/>
                  <a:gd name="connsiteX164" fmla="*/ 911931 w 4502784"/>
                  <a:gd name="connsiteY164" fmla="*/ 649262 h 2997398"/>
                  <a:gd name="connsiteX165" fmla="*/ 905119 w 4502784"/>
                  <a:gd name="connsiteY165" fmla="*/ 683847 h 2997398"/>
                  <a:gd name="connsiteX166" fmla="*/ 902237 w 4502784"/>
                  <a:gd name="connsiteY166" fmla="*/ 718956 h 2997398"/>
                  <a:gd name="connsiteX167" fmla="*/ 904071 w 4502784"/>
                  <a:gd name="connsiteY167" fmla="*/ 754066 h 2997398"/>
                  <a:gd name="connsiteX168" fmla="*/ 909835 w 4502784"/>
                  <a:gd name="connsiteY168" fmla="*/ 788651 h 2997398"/>
                  <a:gd name="connsiteX169" fmla="*/ 919791 w 4502784"/>
                  <a:gd name="connsiteY169" fmla="*/ 822189 h 2997398"/>
                  <a:gd name="connsiteX170" fmla="*/ 933678 w 4502784"/>
                  <a:gd name="connsiteY170" fmla="*/ 854154 h 2997398"/>
                  <a:gd name="connsiteX171" fmla="*/ 960141 w 4502784"/>
                  <a:gd name="connsiteY171" fmla="*/ 896862 h 2997398"/>
                  <a:gd name="connsiteX172" fmla="*/ 920053 w 4502784"/>
                  <a:gd name="connsiteY172" fmla="*/ 893455 h 2997398"/>
                  <a:gd name="connsiteX173" fmla="*/ 866865 w 4502784"/>
                  <a:gd name="connsiteY173" fmla="*/ 736249 h 2997398"/>
                  <a:gd name="connsiteX174" fmla="*/ 2026523 w 4502784"/>
                  <a:gd name="connsiteY174" fmla="*/ 554152 h 2997398"/>
                  <a:gd name="connsiteX175" fmla="*/ 1017521 w 4502784"/>
                  <a:gd name="connsiteY175" fmla="*/ 406902 h 2997398"/>
                  <a:gd name="connsiteX176" fmla="*/ 1031932 w 4502784"/>
                  <a:gd name="connsiteY176" fmla="*/ 287687 h 2997398"/>
                  <a:gd name="connsiteX177" fmla="*/ 1587132 w 4502784"/>
                  <a:gd name="connsiteY177" fmla="*/ 337207 h 2997398"/>
                  <a:gd name="connsiteX178" fmla="*/ 1030884 w 4502784"/>
                  <a:gd name="connsiteY178" fmla="*/ 272229 h 2997398"/>
                  <a:gd name="connsiteX179" fmla="*/ 1028526 w 4502784"/>
                  <a:gd name="connsiteY179" fmla="*/ 248910 h 2997398"/>
                  <a:gd name="connsiteX180" fmla="*/ 1308877 w 4502784"/>
                  <a:gd name="connsiteY180" fmla="*/ 269609 h 2997398"/>
                  <a:gd name="connsiteX181" fmla="*/ 1026429 w 4502784"/>
                  <a:gd name="connsiteY181" fmla="*/ 233975 h 2997398"/>
                  <a:gd name="connsiteX182" fmla="*/ 1021975 w 4502784"/>
                  <a:gd name="connsiteY182" fmla="*/ 210656 h 2997398"/>
                  <a:gd name="connsiteX183" fmla="*/ 2016567 w 4502784"/>
                  <a:gd name="connsiteY183" fmla="*/ 288997 h 2997398"/>
                  <a:gd name="connsiteX184" fmla="*/ 1018045 w 4502784"/>
                  <a:gd name="connsiteY184" fmla="*/ 194674 h 2997398"/>
                  <a:gd name="connsiteX185" fmla="*/ 1014901 w 4502784"/>
                  <a:gd name="connsiteY185" fmla="*/ 183407 h 2997398"/>
                  <a:gd name="connsiteX186" fmla="*/ 2055606 w 4502784"/>
                  <a:gd name="connsiteY186" fmla="*/ 268561 h 2997398"/>
                  <a:gd name="connsiteX187" fmla="*/ 2143380 w 4502784"/>
                  <a:gd name="connsiteY187" fmla="*/ 450134 h 2997398"/>
                  <a:gd name="connsiteX188" fmla="*/ 1072543 w 4502784"/>
                  <a:gd name="connsiteY188" fmla="*/ 340090 h 2997398"/>
                  <a:gd name="connsiteX189" fmla="*/ 2144690 w 4502784"/>
                  <a:gd name="connsiteY189" fmla="*/ 466116 h 2997398"/>
                  <a:gd name="connsiteX190" fmla="*/ 2143904 w 4502784"/>
                  <a:gd name="connsiteY190" fmla="*/ 497034 h 2997398"/>
                  <a:gd name="connsiteX191" fmla="*/ 1587656 w 4502784"/>
                  <a:gd name="connsiteY191" fmla="*/ 441487 h 2997398"/>
                  <a:gd name="connsiteX192" fmla="*/ 2141546 w 4502784"/>
                  <a:gd name="connsiteY192" fmla="*/ 511968 h 2997398"/>
                  <a:gd name="connsiteX193" fmla="*/ 2093074 w 4502784"/>
                  <a:gd name="connsiteY193" fmla="*/ 613628 h 2997398"/>
                  <a:gd name="connsiteX194" fmla="*/ 1072019 w 4502784"/>
                  <a:gd name="connsiteY194" fmla="*/ 459304 h 2997398"/>
                  <a:gd name="connsiteX195" fmla="*/ 2080759 w 4502784"/>
                  <a:gd name="connsiteY195" fmla="*/ 627515 h 2997398"/>
                  <a:gd name="connsiteX196" fmla="*/ 2072375 w 4502784"/>
                  <a:gd name="connsiteY196" fmla="*/ 635899 h 2997398"/>
                  <a:gd name="connsiteX197" fmla="*/ 997346 w 4502784"/>
                  <a:gd name="connsiteY197" fmla="*/ 453802 h 2997398"/>
                  <a:gd name="connsiteX198" fmla="*/ 999966 w 4502784"/>
                  <a:gd name="connsiteY198" fmla="*/ 445418 h 2997398"/>
                  <a:gd name="connsiteX199" fmla="*/ 1002848 w 4502784"/>
                  <a:gd name="connsiteY199" fmla="*/ 445680 h 2997398"/>
                  <a:gd name="connsiteX200" fmla="*/ 1012019 w 4502784"/>
                  <a:gd name="connsiteY200" fmla="*/ 422099 h 2997398"/>
                  <a:gd name="connsiteX201" fmla="*/ 2026523 w 4502784"/>
                  <a:gd name="connsiteY201" fmla="*/ 554152 h 2997398"/>
                  <a:gd name="connsiteX202" fmla="*/ 3730639 w 4502784"/>
                  <a:gd name="connsiteY202" fmla="*/ 94848 h 2997398"/>
                  <a:gd name="connsiteX203" fmla="*/ 3815792 w 4502784"/>
                  <a:gd name="connsiteY203" fmla="*/ 281923 h 2997398"/>
                  <a:gd name="connsiteX204" fmla="*/ 3769678 w 4502784"/>
                  <a:gd name="connsiteY204" fmla="*/ 418955 h 2997398"/>
                  <a:gd name="connsiteX205" fmla="*/ 3730639 w 4502784"/>
                  <a:gd name="connsiteY205" fmla="*/ 423409 h 2997398"/>
                  <a:gd name="connsiteX206" fmla="*/ 3752124 w 4502784"/>
                  <a:gd name="connsiteY206" fmla="*/ 389347 h 2997398"/>
                  <a:gd name="connsiteX207" fmla="*/ 3780420 w 4502784"/>
                  <a:gd name="connsiteY207" fmla="*/ 278255 h 2997398"/>
                  <a:gd name="connsiteX208" fmla="*/ 3752910 w 4502784"/>
                  <a:gd name="connsiteY208" fmla="*/ 166901 h 2997398"/>
                  <a:gd name="connsiteX209" fmla="*/ 3696053 w 4502784"/>
                  <a:gd name="connsiteY209" fmla="*/ 97730 h 2997398"/>
                  <a:gd name="connsiteX210" fmla="*/ 3730639 w 4502784"/>
                  <a:gd name="connsiteY210" fmla="*/ 94848 h 2997398"/>
                  <a:gd name="connsiteX211" fmla="*/ 2826441 w 4502784"/>
                  <a:gd name="connsiteY211" fmla="*/ 961316 h 2997398"/>
                  <a:gd name="connsiteX212" fmla="*/ 2865742 w 4502784"/>
                  <a:gd name="connsiteY212" fmla="*/ 1065072 h 2997398"/>
                  <a:gd name="connsiteX213" fmla="*/ 2601898 w 4502784"/>
                  <a:gd name="connsiteY213" fmla="*/ 1041753 h 2997398"/>
                  <a:gd name="connsiteX214" fmla="*/ 2611068 w 4502784"/>
                  <a:gd name="connsiteY214" fmla="*/ 1086557 h 2997398"/>
                  <a:gd name="connsiteX215" fmla="*/ 2561548 w 4502784"/>
                  <a:gd name="connsiteY215" fmla="*/ 982015 h 2997398"/>
                  <a:gd name="connsiteX216" fmla="*/ 2552116 w 4502784"/>
                  <a:gd name="connsiteY216" fmla="*/ 947168 h 2997398"/>
                  <a:gd name="connsiteX217" fmla="*/ 2545566 w 4502784"/>
                  <a:gd name="connsiteY217" fmla="*/ 911796 h 2997398"/>
                  <a:gd name="connsiteX218" fmla="*/ 2541636 w 4502784"/>
                  <a:gd name="connsiteY218" fmla="*/ 876163 h 2997398"/>
                  <a:gd name="connsiteX219" fmla="*/ 2540850 w 4502784"/>
                  <a:gd name="connsiteY219" fmla="*/ 840529 h 2997398"/>
                  <a:gd name="connsiteX220" fmla="*/ 2567051 w 4502784"/>
                  <a:gd name="connsiteY220" fmla="*/ 700354 h 2997398"/>
                  <a:gd name="connsiteX221" fmla="*/ 2589321 w 4502784"/>
                  <a:gd name="connsiteY221" fmla="*/ 650572 h 2997398"/>
                  <a:gd name="connsiteX222" fmla="*/ 2730807 w 4502784"/>
                  <a:gd name="connsiteY222" fmla="*/ 617559 h 2997398"/>
                  <a:gd name="connsiteX223" fmla="*/ 2845830 w 4502784"/>
                  <a:gd name="connsiteY223" fmla="*/ 604720 h 2997398"/>
                  <a:gd name="connsiteX224" fmla="*/ 2964258 w 4502784"/>
                  <a:gd name="connsiteY224" fmla="*/ 611270 h 2997398"/>
                  <a:gd name="connsiteX225" fmla="*/ 2826441 w 4502784"/>
                  <a:gd name="connsiteY225" fmla="*/ 961316 h 2997398"/>
                  <a:gd name="connsiteX226" fmla="*/ 2496308 w 4502784"/>
                  <a:gd name="connsiteY226" fmla="*/ 1603766 h 2997398"/>
                  <a:gd name="connsiteX227" fmla="*/ 2536919 w 4502784"/>
                  <a:gd name="connsiteY227" fmla="*/ 1722718 h 2997398"/>
                  <a:gd name="connsiteX228" fmla="*/ 2270717 w 4502784"/>
                  <a:gd name="connsiteY228" fmla="*/ 1692587 h 2997398"/>
                  <a:gd name="connsiteX229" fmla="*/ 2280673 w 4502784"/>
                  <a:gd name="connsiteY229" fmla="*/ 1746823 h 2997398"/>
                  <a:gd name="connsiteX230" fmla="*/ 2229843 w 4502784"/>
                  <a:gd name="connsiteY230" fmla="*/ 1618438 h 2997398"/>
                  <a:gd name="connsiteX231" fmla="*/ 2220149 w 4502784"/>
                  <a:gd name="connsiteY231" fmla="*/ 1576516 h 2997398"/>
                  <a:gd name="connsiteX232" fmla="*/ 2213337 w 4502784"/>
                  <a:gd name="connsiteY232" fmla="*/ 1534071 h 2997398"/>
                  <a:gd name="connsiteX233" fmla="*/ 2208620 w 4502784"/>
                  <a:gd name="connsiteY233" fmla="*/ 1491625 h 2997398"/>
                  <a:gd name="connsiteX234" fmla="*/ 2207048 w 4502784"/>
                  <a:gd name="connsiteY234" fmla="*/ 1448917 h 2997398"/>
                  <a:gd name="connsiteX235" fmla="*/ 2229843 w 4502784"/>
                  <a:gd name="connsiteY235" fmla="*/ 1279921 h 2997398"/>
                  <a:gd name="connsiteX236" fmla="*/ 2285651 w 4502784"/>
                  <a:gd name="connsiteY236" fmla="*/ 1144199 h 2997398"/>
                  <a:gd name="connsiteX237" fmla="*/ 2632029 w 4502784"/>
                  <a:gd name="connsiteY237" fmla="*/ 1169352 h 2997398"/>
                  <a:gd name="connsiteX238" fmla="*/ 2496308 w 4502784"/>
                  <a:gd name="connsiteY238" fmla="*/ 1603766 h 2997398"/>
                  <a:gd name="connsiteX239" fmla="*/ 3934483 w 4502784"/>
                  <a:gd name="connsiteY239" fmla="*/ 1503154 h 2997398"/>
                  <a:gd name="connsiteX240" fmla="*/ 3947321 w 4502784"/>
                  <a:gd name="connsiteY240" fmla="*/ 1480621 h 2997398"/>
                  <a:gd name="connsiteX241" fmla="*/ 3941295 w 4502784"/>
                  <a:gd name="connsiteY241" fmla="*/ 1458612 h 2997398"/>
                  <a:gd name="connsiteX242" fmla="*/ 3943915 w 4502784"/>
                  <a:gd name="connsiteY242" fmla="*/ 1458612 h 2997398"/>
                  <a:gd name="connsiteX243" fmla="*/ 4016492 w 4502784"/>
                  <a:gd name="connsiteY243" fmla="*/ 1499747 h 2997398"/>
                  <a:gd name="connsiteX244" fmla="*/ 2662160 w 4502784"/>
                  <a:gd name="connsiteY244" fmla="*/ 1817042 h 2997398"/>
                  <a:gd name="connsiteX245" fmla="*/ 2643296 w 4502784"/>
                  <a:gd name="connsiteY245" fmla="*/ 1800797 h 2997398"/>
                  <a:gd name="connsiteX246" fmla="*/ 3934483 w 4502784"/>
                  <a:gd name="connsiteY246" fmla="*/ 1503154 h 2997398"/>
                  <a:gd name="connsiteX247" fmla="*/ 3632385 w 4502784"/>
                  <a:gd name="connsiteY247" fmla="*/ 1835907 h 2997398"/>
                  <a:gd name="connsiteX248" fmla="*/ 3643651 w 4502784"/>
                  <a:gd name="connsiteY248" fmla="*/ 1897741 h 2997398"/>
                  <a:gd name="connsiteX249" fmla="*/ 3648105 w 4502784"/>
                  <a:gd name="connsiteY249" fmla="*/ 1928920 h 2997398"/>
                  <a:gd name="connsiteX250" fmla="*/ 3650202 w 4502784"/>
                  <a:gd name="connsiteY250" fmla="*/ 1944379 h 2997398"/>
                  <a:gd name="connsiteX251" fmla="*/ 3651249 w 4502784"/>
                  <a:gd name="connsiteY251" fmla="*/ 1960100 h 2997398"/>
                  <a:gd name="connsiteX252" fmla="*/ 3655965 w 4502784"/>
                  <a:gd name="connsiteY252" fmla="*/ 2022720 h 2997398"/>
                  <a:gd name="connsiteX253" fmla="*/ 3657014 w 4502784"/>
                  <a:gd name="connsiteY253" fmla="*/ 2085603 h 2997398"/>
                  <a:gd name="connsiteX254" fmla="*/ 3655179 w 4502784"/>
                  <a:gd name="connsiteY254" fmla="*/ 2148485 h 2997398"/>
                  <a:gd name="connsiteX255" fmla="*/ 3649939 w 4502784"/>
                  <a:gd name="connsiteY255" fmla="*/ 2211368 h 2997398"/>
                  <a:gd name="connsiteX256" fmla="*/ 3642079 w 4502784"/>
                  <a:gd name="connsiteY256" fmla="*/ 2273988 h 2997398"/>
                  <a:gd name="connsiteX257" fmla="*/ 3631337 w 4502784"/>
                  <a:gd name="connsiteY257" fmla="*/ 2336347 h 2997398"/>
                  <a:gd name="connsiteX258" fmla="*/ 3560594 w 4502784"/>
                  <a:gd name="connsiteY258" fmla="*/ 2556173 h 2997398"/>
                  <a:gd name="connsiteX259" fmla="*/ 3570026 w 4502784"/>
                  <a:gd name="connsiteY259" fmla="*/ 2446391 h 2997398"/>
                  <a:gd name="connsiteX260" fmla="*/ 3275265 w 4502784"/>
                  <a:gd name="connsiteY260" fmla="*/ 2502723 h 2997398"/>
                  <a:gd name="connsiteX261" fmla="*/ 3297535 w 4502784"/>
                  <a:gd name="connsiteY261" fmla="*/ 1893811 h 2997398"/>
                  <a:gd name="connsiteX262" fmla="*/ 3630027 w 4502784"/>
                  <a:gd name="connsiteY262" fmla="*/ 1825950 h 2997398"/>
                  <a:gd name="connsiteX263" fmla="*/ 3632385 w 4502784"/>
                  <a:gd name="connsiteY263" fmla="*/ 1835907 h 2997398"/>
                  <a:gd name="connsiteX264" fmla="*/ 2659278 w 4502784"/>
                  <a:gd name="connsiteY264" fmla="*/ 2621152 h 2997398"/>
                  <a:gd name="connsiteX265" fmla="*/ 2673951 w 4502784"/>
                  <a:gd name="connsiteY265" fmla="*/ 2582374 h 2997398"/>
                  <a:gd name="connsiteX266" fmla="*/ 2693864 w 4502784"/>
                  <a:gd name="connsiteY266" fmla="*/ 2516348 h 2997398"/>
                  <a:gd name="connsiteX267" fmla="*/ 2729759 w 4502784"/>
                  <a:gd name="connsiteY267" fmla="*/ 2243595 h 2997398"/>
                  <a:gd name="connsiteX268" fmla="*/ 2727663 w 4502784"/>
                  <a:gd name="connsiteY268" fmla="*/ 2174686 h 2997398"/>
                  <a:gd name="connsiteX269" fmla="*/ 2721375 w 4502784"/>
                  <a:gd name="connsiteY269" fmla="*/ 2106039 h 2997398"/>
                  <a:gd name="connsiteX270" fmla="*/ 2719541 w 4502784"/>
                  <a:gd name="connsiteY270" fmla="*/ 2089009 h 2997398"/>
                  <a:gd name="connsiteX271" fmla="*/ 2716658 w 4502784"/>
                  <a:gd name="connsiteY271" fmla="*/ 2071978 h 2997398"/>
                  <a:gd name="connsiteX272" fmla="*/ 2710632 w 4502784"/>
                  <a:gd name="connsiteY272" fmla="*/ 2037917 h 2997398"/>
                  <a:gd name="connsiteX273" fmla="*/ 2704606 w 4502784"/>
                  <a:gd name="connsiteY273" fmla="*/ 2007262 h 2997398"/>
                  <a:gd name="connsiteX274" fmla="*/ 2725829 w 4502784"/>
                  <a:gd name="connsiteY274" fmla="*/ 2003593 h 2997398"/>
                  <a:gd name="connsiteX275" fmla="*/ 2687575 w 4502784"/>
                  <a:gd name="connsiteY275" fmla="*/ 2615912 h 2997398"/>
                  <a:gd name="connsiteX276" fmla="*/ 2659278 w 4502784"/>
                  <a:gd name="connsiteY276" fmla="*/ 2621152 h 2997398"/>
                  <a:gd name="connsiteX277" fmla="*/ 1782854 w 4502784"/>
                  <a:gd name="connsiteY277" fmla="*/ 1107518 h 2997398"/>
                  <a:gd name="connsiteX278" fmla="*/ 1822679 w 4502784"/>
                  <a:gd name="connsiteY278" fmla="*/ 1110400 h 2997398"/>
                  <a:gd name="connsiteX279" fmla="*/ 1748530 w 4502784"/>
                  <a:gd name="connsiteY279" fmla="*/ 1231973 h 2997398"/>
                  <a:gd name="connsiteX280" fmla="*/ 1716041 w 4502784"/>
                  <a:gd name="connsiteY280" fmla="*/ 1405162 h 2997398"/>
                  <a:gd name="connsiteX281" fmla="*/ 1748006 w 4502784"/>
                  <a:gd name="connsiteY281" fmla="*/ 1578351 h 2997398"/>
                  <a:gd name="connsiteX282" fmla="*/ 1775255 w 4502784"/>
                  <a:gd name="connsiteY282" fmla="*/ 1636779 h 2997398"/>
                  <a:gd name="connsiteX283" fmla="*/ 1733334 w 4502784"/>
                  <a:gd name="connsiteY283" fmla="*/ 1632063 h 2997398"/>
                  <a:gd name="connsiteX284" fmla="*/ 1782854 w 4502784"/>
                  <a:gd name="connsiteY284" fmla="*/ 1107518 h 2997398"/>
                  <a:gd name="connsiteX285" fmla="*/ 2517007 w 4502784"/>
                  <a:gd name="connsiteY285" fmla="*/ 763236 h 2997398"/>
                  <a:gd name="connsiteX286" fmla="*/ 2510456 w 4502784"/>
                  <a:gd name="connsiteY286" fmla="*/ 801490 h 2997398"/>
                  <a:gd name="connsiteX287" fmla="*/ 2507836 w 4502784"/>
                  <a:gd name="connsiteY287" fmla="*/ 840267 h 2997398"/>
                  <a:gd name="connsiteX288" fmla="*/ 2537705 w 4502784"/>
                  <a:gd name="connsiteY288" fmla="*/ 991185 h 2997398"/>
                  <a:gd name="connsiteX289" fmla="*/ 2562596 w 4502784"/>
                  <a:gd name="connsiteY289" fmla="*/ 1038347 h 2997398"/>
                  <a:gd name="connsiteX290" fmla="*/ 2521461 w 4502784"/>
                  <a:gd name="connsiteY290" fmla="*/ 1034679 h 2997398"/>
                  <a:gd name="connsiteX291" fmla="*/ 2472203 w 4502784"/>
                  <a:gd name="connsiteY291" fmla="*/ 861228 h 2997398"/>
                  <a:gd name="connsiteX292" fmla="*/ 2517793 w 4502784"/>
                  <a:gd name="connsiteY292" fmla="*/ 671533 h 2997398"/>
                  <a:gd name="connsiteX293" fmla="*/ 2561024 w 4502784"/>
                  <a:gd name="connsiteY293" fmla="*/ 658694 h 2997398"/>
                  <a:gd name="connsiteX294" fmla="*/ 2543470 w 4502784"/>
                  <a:gd name="connsiteY294" fmla="*/ 690397 h 2997398"/>
                  <a:gd name="connsiteX295" fmla="*/ 2528535 w 4502784"/>
                  <a:gd name="connsiteY295" fmla="*/ 726031 h 2997398"/>
                  <a:gd name="connsiteX296" fmla="*/ 2517007 w 4502784"/>
                  <a:gd name="connsiteY296" fmla="*/ 763236 h 2997398"/>
                  <a:gd name="connsiteX297" fmla="*/ 3762866 w 4502784"/>
                  <a:gd name="connsiteY297" fmla="*/ 1035727 h 2997398"/>
                  <a:gd name="connsiteX298" fmla="*/ 3841469 w 4502784"/>
                  <a:gd name="connsiteY298" fmla="*/ 1026819 h 2997398"/>
                  <a:gd name="connsiteX299" fmla="*/ 4002343 w 4502784"/>
                  <a:gd name="connsiteY299" fmla="*/ 1009788 h 2997398"/>
                  <a:gd name="connsiteX300" fmla="*/ 3842255 w 4502784"/>
                  <a:gd name="connsiteY300" fmla="*/ 1032583 h 2997398"/>
                  <a:gd name="connsiteX301" fmla="*/ 3681905 w 4502784"/>
                  <a:gd name="connsiteY301" fmla="*/ 1054330 h 2997398"/>
                  <a:gd name="connsiteX302" fmla="*/ 3657538 w 4502784"/>
                  <a:gd name="connsiteY302" fmla="*/ 1057474 h 2997398"/>
                  <a:gd name="connsiteX303" fmla="*/ 3762866 w 4502784"/>
                  <a:gd name="connsiteY303" fmla="*/ 1035727 h 2997398"/>
                  <a:gd name="connsiteX304" fmla="*/ 1203287 w 4502784"/>
                  <a:gd name="connsiteY304" fmla="*/ 767166 h 2997398"/>
                  <a:gd name="connsiteX305" fmla="*/ 1265645 w 4502784"/>
                  <a:gd name="connsiteY305" fmla="*/ 570659 h 2997398"/>
                  <a:gd name="connsiteX306" fmla="*/ 1296038 w 4502784"/>
                  <a:gd name="connsiteY306" fmla="*/ 576423 h 2997398"/>
                  <a:gd name="connsiteX307" fmla="*/ 1274815 w 4502784"/>
                  <a:gd name="connsiteY307" fmla="*/ 609960 h 2997398"/>
                  <a:gd name="connsiteX308" fmla="*/ 1259619 w 4502784"/>
                  <a:gd name="connsiteY308" fmla="*/ 642711 h 2997398"/>
                  <a:gd name="connsiteX309" fmla="*/ 1248352 w 4502784"/>
                  <a:gd name="connsiteY309" fmla="*/ 677035 h 2997398"/>
                  <a:gd name="connsiteX310" fmla="*/ 1241540 w 4502784"/>
                  <a:gd name="connsiteY310" fmla="*/ 712668 h 2997398"/>
                  <a:gd name="connsiteX311" fmla="*/ 1238658 w 4502784"/>
                  <a:gd name="connsiteY311" fmla="*/ 748826 h 2997398"/>
                  <a:gd name="connsiteX312" fmla="*/ 1269575 w 4502784"/>
                  <a:gd name="connsiteY312" fmla="*/ 888739 h 2997398"/>
                  <a:gd name="connsiteX313" fmla="*/ 1291060 w 4502784"/>
                  <a:gd name="connsiteY313" fmla="*/ 926207 h 2997398"/>
                  <a:gd name="connsiteX314" fmla="*/ 1250710 w 4502784"/>
                  <a:gd name="connsiteY314" fmla="*/ 922539 h 2997398"/>
                  <a:gd name="connsiteX315" fmla="*/ 1203287 w 4502784"/>
                  <a:gd name="connsiteY315" fmla="*/ 767166 h 2997398"/>
                  <a:gd name="connsiteX316" fmla="*/ 2428185 w 4502784"/>
                  <a:gd name="connsiteY316" fmla="*/ 862800 h 2997398"/>
                  <a:gd name="connsiteX317" fmla="*/ 2469321 w 4502784"/>
                  <a:gd name="connsiteY317" fmla="*/ 1029963 h 2997398"/>
                  <a:gd name="connsiteX318" fmla="*/ 2156480 w 4502784"/>
                  <a:gd name="connsiteY318" fmla="*/ 1002452 h 2997398"/>
                  <a:gd name="connsiteX319" fmla="*/ 2164603 w 4502784"/>
                  <a:gd name="connsiteY319" fmla="*/ 1046207 h 2997398"/>
                  <a:gd name="connsiteX320" fmla="*/ 2114297 w 4502784"/>
                  <a:gd name="connsiteY320" fmla="*/ 944285 h 2997398"/>
                  <a:gd name="connsiteX321" fmla="*/ 2104602 w 4502784"/>
                  <a:gd name="connsiteY321" fmla="*/ 910748 h 2997398"/>
                  <a:gd name="connsiteX322" fmla="*/ 2098052 w 4502784"/>
                  <a:gd name="connsiteY322" fmla="*/ 876425 h 2997398"/>
                  <a:gd name="connsiteX323" fmla="*/ 2094122 w 4502784"/>
                  <a:gd name="connsiteY323" fmla="*/ 841839 h 2997398"/>
                  <a:gd name="connsiteX324" fmla="*/ 2093336 w 4502784"/>
                  <a:gd name="connsiteY324" fmla="*/ 807254 h 2997398"/>
                  <a:gd name="connsiteX325" fmla="*/ 2096742 w 4502784"/>
                  <a:gd name="connsiteY325" fmla="*/ 759568 h 2997398"/>
                  <a:gd name="connsiteX326" fmla="*/ 2132899 w 4502784"/>
                  <a:gd name="connsiteY326" fmla="*/ 765856 h 2997398"/>
                  <a:gd name="connsiteX327" fmla="*/ 2460150 w 4502784"/>
                  <a:gd name="connsiteY327" fmla="*/ 689873 h 2997398"/>
                  <a:gd name="connsiteX328" fmla="*/ 2428185 w 4502784"/>
                  <a:gd name="connsiteY328" fmla="*/ 862800 h 2997398"/>
                  <a:gd name="connsiteX329" fmla="*/ 1613857 w 4502784"/>
                  <a:gd name="connsiteY329" fmla="*/ 793367 h 2997398"/>
                  <a:gd name="connsiteX330" fmla="*/ 1641892 w 4502784"/>
                  <a:gd name="connsiteY330" fmla="*/ 649786 h 2997398"/>
                  <a:gd name="connsiteX331" fmla="*/ 1673333 w 4502784"/>
                  <a:gd name="connsiteY331" fmla="*/ 657908 h 2997398"/>
                  <a:gd name="connsiteX332" fmla="*/ 1670189 w 4502784"/>
                  <a:gd name="connsiteY332" fmla="*/ 665506 h 2997398"/>
                  <a:gd name="connsiteX333" fmla="*/ 1658923 w 4502784"/>
                  <a:gd name="connsiteY333" fmla="*/ 700878 h 2997398"/>
                  <a:gd name="connsiteX334" fmla="*/ 1652110 w 4502784"/>
                  <a:gd name="connsiteY334" fmla="*/ 737297 h 2997398"/>
                  <a:gd name="connsiteX335" fmla="*/ 1649490 w 4502784"/>
                  <a:gd name="connsiteY335" fmla="*/ 774241 h 2997398"/>
                  <a:gd name="connsiteX336" fmla="*/ 1679883 w 4502784"/>
                  <a:gd name="connsiteY336" fmla="*/ 917560 h 2997398"/>
                  <a:gd name="connsiteX337" fmla="*/ 1705298 w 4502784"/>
                  <a:gd name="connsiteY337" fmla="*/ 962626 h 2997398"/>
                  <a:gd name="connsiteX338" fmla="*/ 1664425 w 4502784"/>
                  <a:gd name="connsiteY338" fmla="*/ 958958 h 2997398"/>
                  <a:gd name="connsiteX339" fmla="*/ 1613857 w 4502784"/>
                  <a:gd name="connsiteY339" fmla="*/ 793367 h 2997398"/>
                  <a:gd name="connsiteX340" fmla="*/ 2065563 w 4502784"/>
                  <a:gd name="connsiteY340" fmla="*/ 753280 h 2997398"/>
                  <a:gd name="connsiteX341" fmla="*/ 2062681 w 4502784"/>
                  <a:gd name="connsiteY341" fmla="*/ 769000 h 2997398"/>
                  <a:gd name="connsiteX342" fmla="*/ 2060060 w 4502784"/>
                  <a:gd name="connsiteY342" fmla="*/ 806730 h 2997398"/>
                  <a:gd name="connsiteX343" fmla="*/ 2090192 w 4502784"/>
                  <a:gd name="connsiteY343" fmla="*/ 953456 h 2997398"/>
                  <a:gd name="connsiteX344" fmla="*/ 2114821 w 4502784"/>
                  <a:gd name="connsiteY344" fmla="*/ 998784 h 2997398"/>
                  <a:gd name="connsiteX345" fmla="*/ 2073685 w 4502784"/>
                  <a:gd name="connsiteY345" fmla="*/ 995115 h 2997398"/>
                  <a:gd name="connsiteX346" fmla="*/ 2024427 w 4502784"/>
                  <a:gd name="connsiteY346" fmla="*/ 826643 h 2997398"/>
                  <a:gd name="connsiteX347" fmla="*/ 2030977 w 4502784"/>
                  <a:gd name="connsiteY347" fmla="*/ 745682 h 2997398"/>
                  <a:gd name="connsiteX348" fmla="*/ 2065563 w 4502784"/>
                  <a:gd name="connsiteY348" fmla="*/ 753280 h 2997398"/>
                  <a:gd name="connsiteX349" fmla="*/ 1980671 w 4502784"/>
                  <a:gd name="connsiteY349" fmla="*/ 828477 h 2997398"/>
                  <a:gd name="connsiteX350" fmla="*/ 2021545 w 4502784"/>
                  <a:gd name="connsiteY350" fmla="*/ 990923 h 2997398"/>
                  <a:gd name="connsiteX351" fmla="*/ 1749840 w 4502784"/>
                  <a:gd name="connsiteY351" fmla="*/ 967080 h 2997398"/>
                  <a:gd name="connsiteX352" fmla="*/ 1760321 w 4502784"/>
                  <a:gd name="connsiteY352" fmla="*/ 1015814 h 2997398"/>
                  <a:gd name="connsiteX353" fmla="*/ 1703988 w 4502784"/>
                  <a:gd name="connsiteY353" fmla="*/ 908652 h 2997398"/>
                  <a:gd name="connsiteX354" fmla="*/ 1694294 w 4502784"/>
                  <a:gd name="connsiteY354" fmla="*/ 875901 h 2997398"/>
                  <a:gd name="connsiteX355" fmla="*/ 1687482 w 4502784"/>
                  <a:gd name="connsiteY355" fmla="*/ 842625 h 2997398"/>
                  <a:gd name="connsiteX356" fmla="*/ 1683289 w 4502784"/>
                  <a:gd name="connsiteY356" fmla="*/ 809088 h 2997398"/>
                  <a:gd name="connsiteX357" fmla="*/ 1682503 w 4502784"/>
                  <a:gd name="connsiteY357" fmla="*/ 775289 h 2997398"/>
                  <a:gd name="connsiteX358" fmla="*/ 1700582 w 4502784"/>
                  <a:gd name="connsiteY358" fmla="*/ 665506 h 2997398"/>
                  <a:gd name="connsiteX359" fmla="*/ 1988007 w 4502784"/>
                  <a:gd name="connsiteY359" fmla="*/ 736511 h 2997398"/>
                  <a:gd name="connsiteX360" fmla="*/ 1980671 w 4502784"/>
                  <a:gd name="connsiteY360" fmla="*/ 828477 h 2997398"/>
                  <a:gd name="connsiteX361" fmla="*/ 1598922 w 4502784"/>
                  <a:gd name="connsiteY361" fmla="*/ 638781 h 2997398"/>
                  <a:gd name="connsiteX362" fmla="*/ 1570101 w 4502784"/>
                  <a:gd name="connsiteY362" fmla="*/ 795202 h 2997398"/>
                  <a:gd name="connsiteX363" fmla="*/ 1611761 w 4502784"/>
                  <a:gd name="connsiteY363" fmla="*/ 954766 h 2997398"/>
                  <a:gd name="connsiteX364" fmla="*/ 1345034 w 4502784"/>
                  <a:gd name="connsiteY364" fmla="*/ 931185 h 2997398"/>
                  <a:gd name="connsiteX365" fmla="*/ 1352108 w 4502784"/>
                  <a:gd name="connsiteY365" fmla="*/ 984897 h 2997398"/>
                  <a:gd name="connsiteX366" fmla="*/ 1293680 w 4502784"/>
                  <a:gd name="connsiteY366" fmla="*/ 879045 h 2997398"/>
                  <a:gd name="connsiteX367" fmla="*/ 1272195 w 4502784"/>
                  <a:gd name="connsiteY367" fmla="*/ 749350 h 2997398"/>
                  <a:gd name="connsiteX368" fmla="*/ 1298396 w 4502784"/>
                  <a:gd name="connsiteY368" fmla="*/ 620965 h 2997398"/>
                  <a:gd name="connsiteX369" fmla="*/ 1318047 w 4502784"/>
                  <a:gd name="connsiteY369" fmla="*/ 580615 h 2997398"/>
                  <a:gd name="connsiteX370" fmla="*/ 1511411 w 4502784"/>
                  <a:gd name="connsiteY370" fmla="*/ 615724 h 2997398"/>
                  <a:gd name="connsiteX371" fmla="*/ 1598922 w 4502784"/>
                  <a:gd name="connsiteY371" fmla="*/ 638781 h 2997398"/>
                  <a:gd name="connsiteX372" fmla="*/ 1218483 w 4502784"/>
                  <a:gd name="connsiteY372" fmla="*/ 561488 h 2997398"/>
                  <a:gd name="connsiteX373" fmla="*/ 1159531 w 4502784"/>
                  <a:gd name="connsiteY373" fmla="*/ 768739 h 2997398"/>
                  <a:gd name="connsiteX374" fmla="*/ 1198308 w 4502784"/>
                  <a:gd name="connsiteY374" fmla="*/ 918084 h 2997398"/>
                  <a:gd name="connsiteX375" fmla="*/ 1006255 w 4502784"/>
                  <a:gd name="connsiteY375" fmla="*/ 901054 h 2997398"/>
                  <a:gd name="connsiteX376" fmla="*/ 1015687 w 4502784"/>
                  <a:gd name="connsiteY376" fmla="*/ 944809 h 2997398"/>
                  <a:gd name="connsiteX377" fmla="*/ 957783 w 4502784"/>
                  <a:gd name="connsiteY377" fmla="*/ 844197 h 2997398"/>
                  <a:gd name="connsiteX378" fmla="*/ 936036 w 4502784"/>
                  <a:gd name="connsiteY378" fmla="*/ 719481 h 2997398"/>
                  <a:gd name="connsiteX379" fmla="*/ 962499 w 4502784"/>
                  <a:gd name="connsiteY379" fmla="*/ 596074 h 2997398"/>
                  <a:gd name="connsiteX380" fmla="*/ 1006779 w 4502784"/>
                  <a:gd name="connsiteY380" fmla="*/ 518519 h 2997398"/>
                  <a:gd name="connsiteX381" fmla="*/ 1218483 w 4502784"/>
                  <a:gd name="connsiteY381" fmla="*/ 561488 h 2997398"/>
                  <a:gd name="connsiteX382" fmla="*/ 2277529 w 4502784"/>
                  <a:gd name="connsiteY382" fmla="*/ 1143413 h 2997398"/>
                  <a:gd name="connsiteX383" fmla="*/ 2202594 w 4502784"/>
                  <a:gd name="connsiteY383" fmla="*/ 1270750 h 2997398"/>
                  <a:gd name="connsiteX384" fmla="*/ 2170105 w 4502784"/>
                  <a:gd name="connsiteY384" fmla="*/ 1448917 h 2997398"/>
                  <a:gd name="connsiteX385" fmla="*/ 2202070 w 4502784"/>
                  <a:gd name="connsiteY385" fmla="*/ 1627084 h 2997398"/>
                  <a:gd name="connsiteX386" fmla="*/ 2229581 w 4502784"/>
                  <a:gd name="connsiteY386" fmla="*/ 1687871 h 2997398"/>
                  <a:gd name="connsiteX387" fmla="*/ 2187922 w 4502784"/>
                  <a:gd name="connsiteY387" fmla="*/ 1683155 h 2997398"/>
                  <a:gd name="connsiteX388" fmla="*/ 2236917 w 4502784"/>
                  <a:gd name="connsiteY388" fmla="*/ 1140269 h 2997398"/>
                  <a:gd name="connsiteX389" fmla="*/ 2277529 w 4502784"/>
                  <a:gd name="connsiteY389" fmla="*/ 1143413 h 2997398"/>
                  <a:gd name="connsiteX390" fmla="*/ 1687744 w 4502784"/>
                  <a:gd name="connsiteY390" fmla="*/ 1750229 h 2997398"/>
                  <a:gd name="connsiteX391" fmla="*/ 1606520 w 4502784"/>
                  <a:gd name="connsiteY391" fmla="*/ 1760186 h 2997398"/>
                  <a:gd name="connsiteX392" fmla="*/ 653327 w 4502784"/>
                  <a:gd name="connsiteY392" fmla="*/ 1652762 h 2997398"/>
                  <a:gd name="connsiteX393" fmla="*/ 745554 w 4502784"/>
                  <a:gd name="connsiteY393" fmla="*/ 1643329 h 2997398"/>
                  <a:gd name="connsiteX394" fmla="*/ 1687744 w 4502784"/>
                  <a:gd name="connsiteY394" fmla="*/ 1750229 h 2997398"/>
                  <a:gd name="connsiteX395" fmla="*/ 2136568 w 4502784"/>
                  <a:gd name="connsiteY395" fmla="*/ 1677652 h 2997398"/>
                  <a:gd name="connsiteX396" fmla="*/ 1818487 w 4502784"/>
                  <a:gd name="connsiteY396" fmla="*/ 1641757 h 2997398"/>
                  <a:gd name="connsiteX397" fmla="*/ 1827395 w 4502784"/>
                  <a:gd name="connsiteY397" fmla="*/ 1694683 h 2997398"/>
                  <a:gd name="connsiteX398" fmla="*/ 1775779 w 4502784"/>
                  <a:gd name="connsiteY398" fmla="*/ 1569442 h 2997398"/>
                  <a:gd name="connsiteX399" fmla="*/ 1766085 w 4502784"/>
                  <a:gd name="connsiteY399" fmla="*/ 1528831 h 2997398"/>
                  <a:gd name="connsiteX400" fmla="*/ 1759273 w 4502784"/>
                  <a:gd name="connsiteY400" fmla="*/ 1487695 h 2997398"/>
                  <a:gd name="connsiteX401" fmla="*/ 1754818 w 4502784"/>
                  <a:gd name="connsiteY401" fmla="*/ 1446297 h 2997398"/>
                  <a:gd name="connsiteX402" fmla="*/ 1753246 w 4502784"/>
                  <a:gd name="connsiteY402" fmla="*/ 1404900 h 2997398"/>
                  <a:gd name="connsiteX403" fmla="*/ 1776041 w 4502784"/>
                  <a:gd name="connsiteY403" fmla="*/ 1241143 h 2997398"/>
                  <a:gd name="connsiteX404" fmla="*/ 1831587 w 4502784"/>
                  <a:gd name="connsiteY404" fmla="*/ 1110924 h 2997398"/>
                  <a:gd name="connsiteX405" fmla="*/ 2185825 w 4502784"/>
                  <a:gd name="connsiteY405" fmla="*/ 1136601 h 2997398"/>
                  <a:gd name="connsiteX406" fmla="*/ 2136568 w 4502784"/>
                  <a:gd name="connsiteY406" fmla="*/ 1677652 h 2997398"/>
                  <a:gd name="connsiteX407" fmla="*/ 2816222 w 4502784"/>
                  <a:gd name="connsiteY407" fmla="*/ 1987349 h 2997398"/>
                  <a:gd name="connsiteX408" fmla="*/ 3151596 w 4502784"/>
                  <a:gd name="connsiteY408" fmla="*/ 1923418 h 2997398"/>
                  <a:gd name="connsiteX409" fmla="*/ 3158146 w 4502784"/>
                  <a:gd name="connsiteY409" fmla="*/ 1963768 h 2997398"/>
                  <a:gd name="connsiteX410" fmla="*/ 3162600 w 4502784"/>
                  <a:gd name="connsiteY410" fmla="*/ 1995995 h 2997398"/>
                  <a:gd name="connsiteX411" fmla="*/ 3164696 w 4502784"/>
                  <a:gd name="connsiteY411" fmla="*/ 2011978 h 2997398"/>
                  <a:gd name="connsiteX412" fmla="*/ 3165744 w 4502784"/>
                  <a:gd name="connsiteY412" fmla="*/ 2028222 h 2997398"/>
                  <a:gd name="connsiteX413" fmla="*/ 3170460 w 4502784"/>
                  <a:gd name="connsiteY413" fmla="*/ 2092939 h 2997398"/>
                  <a:gd name="connsiteX414" fmla="*/ 3171509 w 4502784"/>
                  <a:gd name="connsiteY414" fmla="*/ 2157656 h 2997398"/>
                  <a:gd name="connsiteX415" fmla="*/ 3169674 w 4502784"/>
                  <a:gd name="connsiteY415" fmla="*/ 2222372 h 2997398"/>
                  <a:gd name="connsiteX416" fmla="*/ 3164434 w 4502784"/>
                  <a:gd name="connsiteY416" fmla="*/ 2287089 h 2997398"/>
                  <a:gd name="connsiteX417" fmla="*/ 3156574 w 4502784"/>
                  <a:gd name="connsiteY417" fmla="*/ 2351543 h 2997398"/>
                  <a:gd name="connsiteX418" fmla="*/ 3145831 w 4502784"/>
                  <a:gd name="connsiteY418" fmla="*/ 2415736 h 2997398"/>
                  <a:gd name="connsiteX419" fmla="*/ 3077971 w 4502784"/>
                  <a:gd name="connsiteY419" fmla="*/ 2636873 h 2997398"/>
                  <a:gd name="connsiteX420" fmla="*/ 3091333 w 4502784"/>
                  <a:gd name="connsiteY420" fmla="*/ 2538357 h 2997398"/>
                  <a:gd name="connsiteX421" fmla="*/ 2791593 w 4502784"/>
                  <a:gd name="connsiteY421" fmla="*/ 2595737 h 2997398"/>
                  <a:gd name="connsiteX422" fmla="*/ 2816222 w 4502784"/>
                  <a:gd name="connsiteY422" fmla="*/ 1987349 h 2997398"/>
                  <a:gd name="connsiteX423" fmla="*/ 3143473 w 4502784"/>
                  <a:gd name="connsiteY423" fmla="*/ 2528400 h 2997398"/>
                  <a:gd name="connsiteX424" fmla="*/ 3159456 w 4502784"/>
                  <a:gd name="connsiteY424" fmla="*/ 2487527 h 2997398"/>
                  <a:gd name="connsiteX425" fmla="*/ 3179369 w 4502784"/>
                  <a:gd name="connsiteY425" fmla="*/ 2423334 h 2997398"/>
                  <a:gd name="connsiteX426" fmla="*/ 3215526 w 4502784"/>
                  <a:gd name="connsiteY426" fmla="*/ 2157656 h 2997398"/>
                  <a:gd name="connsiteX427" fmla="*/ 3213430 w 4502784"/>
                  <a:gd name="connsiteY427" fmla="*/ 2090319 h 2997398"/>
                  <a:gd name="connsiteX428" fmla="*/ 3207142 w 4502784"/>
                  <a:gd name="connsiteY428" fmla="*/ 2023244 h 2997398"/>
                  <a:gd name="connsiteX429" fmla="*/ 3205308 w 4502784"/>
                  <a:gd name="connsiteY429" fmla="*/ 2006476 h 2997398"/>
                  <a:gd name="connsiteX430" fmla="*/ 3202164 w 4502784"/>
                  <a:gd name="connsiteY430" fmla="*/ 1989969 h 2997398"/>
                  <a:gd name="connsiteX431" fmla="*/ 3196137 w 4502784"/>
                  <a:gd name="connsiteY431" fmla="*/ 1956956 h 2997398"/>
                  <a:gd name="connsiteX432" fmla="*/ 3189325 w 4502784"/>
                  <a:gd name="connsiteY432" fmla="*/ 1923942 h 2997398"/>
                  <a:gd name="connsiteX433" fmla="*/ 3187229 w 4502784"/>
                  <a:gd name="connsiteY433" fmla="*/ 1916082 h 2997398"/>
                  <a:gd name="connsiteX434" fmla="*/ 3209238 w 4502784"/>
                  <a:gd name="connsiteY434" fmla="*/ 1911628 h 2997398"/>
                  <a:gd name="connsiteX435" fmla="*/ 3172295 w 4502784"/>
                  <a:gd name="connsiteY435" fmla="*/ 2522636 h 2997398"/>
                  <a:gd name="connsiteX436" fmla="*/ 3143473 w 4502784"/>
                  <a:gd name="connsiteY436" fmla="*/ 2528400 h 2997398"/>
                  <a:gd name="connsiteX437" fmla="*/ 4116580 w 4502784"/>
                  <a:gd name="connsiteY437" fmla="*/ 496510 h 2997398"/>
                  <a:gd name="connsiteX438" fmla="*/ 4094833 w 4502784"/>
                  <a:gd name="connsiteY438" fmla="*/ 492318 h 2997398"/>
                  <a:gd name="connsiteX439" fmla="*/ 4160860 w 4502784"/>
                  <a:gd name="connsiteY439" fmla="*/ 485767 h 2997398"/>
                  <a:gd name="connsiteX440" fmla="*/ 4319900 w 4502784"/>
                  <a:gd name="connsiteY440" fmla="*/ 471095 h 2997398"/>
                  <a:gd name="connsiteX441" fmla="*/ 4161646 w 4502784"/>
                  <a:gd name="connsiteY441" fmla="*/ 491007 h 2997398"/>
                  <a:gd name="connsiteX442" fmla="*/ 4116580 w 4502784"/>
                  <a:gd name="connsiteY442" fmla="*/ 496510 h 2997398"/>
                  <a:gd name="connsiteX443" fmla="*/ 4002343 w 4502784"/>
                  <a:gd name="connsiteY443" fmla="*/ 474763 h 2997398"/>
                  <a:gd name="connsiteX444" fmla="*/ 3981120 w 4502784"/>
                  <a:gd name="connsiteY444" fmla="*/ 470833 h 2997398"/>
                  <a:gd name="connsiteX445" fmla="*/ 4038501 w 4502784"/>
                  <a:gd name="connsiteY445" fmla="*/ 465330 h 2997398"/>
                  <a:gd name="connsiteX446" fmla="*/ 3953871 w 4502784"/>
                  <a:gd name="connsiteY446" fmla="*/ 462448 h 2997398"/>
                  <a:gd name="connsiteX447" fmla="*/ 3970378 w 4502784"/>
                  <a:gd name="connsiteY447" fmla="*/ 451968 h 2997398"/>
                  <a:gd name="connsiteX448" fmla="*/ 4161646 w 4502784"/>
                  <a:gd name="connsiteY448" fmla="*/ 458256 h 2997398"/>
                  <a:gd name="connsiteX449" fmla="*/ 4002343 w 4502784"/>
                  <a:gd name="connsiteY449" fmla="*/ 474763 h 2997398"/>
                  <a:gd name="connsiteX450" fmla="*/ 3688979 w 4502784"/>
                  <a:gd name="connsiteY450" fmla="*/ 98254 h 2997398"/>
                  <a:gd name="connsiteX451" fmla="*/ 3735879 w 4502784"/>
                  <a:gd name="connsiteY451" fmla="*/ 175023 h 2997398"/>
                  <a:gd name="connsiteX452" fmla="*/ 3756315 w 4502784"/>
                  <a:gd name="connsiteY452" fmla="*/ 278255 h 2997398"/>
                  <a:gd name="connsiteX453" fmla="*/ 3734831 w 4502784"/>
                  <a:gd name="connsiteY453" fmla="*/ 382011 h 2997398"/>
                  <a:gd name="connsiteX454" fmla="*/ 3684525 w 4502784"/>
                  <a:gd name="connsiteY454" fmla="*/ 464806 h 2997398"/>
                  <a:gd name="connsiteX455" fmla="*/ 3692909 w 4502784"/>
                  <a:gd name="connsiteY455" fmla="*/ 428125 h 2997398"/>
                  <a:gd name="connsiteX456" fmla="*/ 3527842 w 4502784"/>
                  <a:gd name="connsiteY456" fmla="*/ 446466 h 2997398"/>
                  <a:gd name="connsiteX457" fmla="*/ 3562428 w 4502784"/>
                  <a:gd name="connsiteY457" fmla="*/ 315461 h 2997398"/>
                  <a:gd name="connsiteX458" fmla="*/ 3484873 w 4502784"/>
                  <a:gd name="connsiteY458" fmla="*/ 114499 h 2997398"/>
                  <a:gd name="connsiteX459" fmla="*/ 3688979 w 4502784"/>
                  <a:gd name="connsiteY459" fmla="*/ 98254 h 2997398"/>
                  <a:gd name="connsiteX460" fmla="*/ 3447144 w 4502784"/>
                  <a:gd name="connsiteY460" fmla="*/ 117381 h 2997398"/>
                  <a:gd name="connsiteX461" fmla="*/ 3533345 w 4502784"/>
                  <a:gd name="connsiteY461" fmla="*/ 314412 h 2997398"/>
                  <a:gd name="connsiteX462" fmla="*/ 3491685 w 4502784"/>
                  <a:gd name="connsiteY462" fmla="*/ 450134 h 2997398"/>
                  <a:gd name="connsiteX463" fmla="*/ 3452384 w 4502784"/>
                  <a:gd name="connsiteY463" fmla="*/ 454588 h 2997398"/>
                  <a:gd name="connsiteX464" fmla="*/ 3469676 w 4502784"/>
                  <a:gd name="connsiteY464" fmla="*/ 424981 h 2997398"/>
                  <a:gd name="connsiteX465" fmla="*/ 3497449 w 4502784"/>
                  <a:gd name="connsiteY465" fmla="*/ 310220 h 2997398"/>
                  <a:gd name="connsiteX466" fmla="*/ 3470200 w 4502784"/>
                  <a:gd name="connsiteY466" fmla="*/ 194936 h 2997398"/>
                  <a:gd name="connsiteX467" fmla="*/ 3410724 w 4502784"/>
                  <a:gd name="connsiteY467" fmla="*/ 120263 h 2997398"/>
                  <a:gd name="connsiteX468" fmla="*/ 3447144 w 4502784"/>
                  <a:gd name="connsiteY468" fmla="*/ 117381 h 2997398"/>
                  <a:gd name="connsiteX469" fmla="*/ 3405746 w 4502784"/>
                  <a:gd name="connsiteY469" fmla="*/ 120525 h 2997398"/>
                  <a:gd name="connsiteX470" fmla="*/ 3453956 w 4502784"/>
                  <a:gd name="connsiteY470" fmla="*/ 202534 h 2997398"/>
                  <a:gd name="connsiteX471" fmla="*/ 3474392 w 4502784"/>
                  <a:gd name="connsiteY471" fmla="*/ 309696 h 2997398"/>
                  <a:gd name="connsiteX472" fmla="*/ 3453170 w 4502784"/>
                  <a:gd name="connsiteY472" fmla="*/ 417383 h 2997398"/>
                  <a:gd name="connsiteX473" fmla="*/ 3402340 w 4502784"/>
                  <a:gd name="connsiteY473" fmla="*/ 504632 h 2997398"/>
                  <a:gd name="connsiteX474" fmla="*/ 3409152 w 4502784"/>
                  <a:gd name="connsiteY474" fmla="*/ 459566 h 2997398"/>
                  <a:gd name="connsiteX475" fmla="*/ 3181465 w 4502784"/>
                  <a:gd name="connsiteY475" fmla="*/ 484981 h 2997398"/>
                  <a:gd name="connsiteX476" fmla="*/ 3218670 w 4502784"/>
                  <a:gd name="connsiteY476" fmla="*/ 345330 h 2997398"/>
                  <a:gd name="connsiteX477" fmla="*/ 3143735 w 4502784"/>
                  <a:gd name="connsiteY477" fmla="*/ 140962 h 2997398"/>
                  <a:gd name="connsiteX478" fmla="*/ 3405746 w 4502784"/>
                  <a:gd name="connsiteY478" fmla="*/ 120525 h 2997398"/>
                  <a:gd name="connsiteX479" fmla="*/ 3106268 w 4502784"/>
                  <a:gd name="connsiteY479" fmla="*/ 144106 h 2997398"/>
                  <a:gd name="connsiteX480" fmla="*/ 3189063 w 4502784"/>
                  <a:gd name="connsiteY480" fmla="*/ 344544 h 2997398"/>
                  <a:gd name="connsiteX481" fmla="*/ 3144521 w 4502784"/>
                  <a:gd name="connsiteY481" fmla="*/ 489173 h 2997398"/>
                  <a:gd name="connsiteX482" fmla="*/ 3104958 w 4502784"/>
                  <a:gd name="connsiteY482" fmla="*/ 493628 h 2997398"/>
                  <a:gd name="connsiteX483" fmla="*/ 3125657 w 4502784"/>
                  <a:gd name="connsiteY483" fmla="*/ 457732 h 2997398"/>
                  <a:gd name="connsiteX484" fmla="*/ 3153168 w 4502784"/>
                  <a:gd name="connsiteY484" fmla="*/ 340090 h 2997398"/>
                  <a:gd name="connsiteX485" fmla="*/ 3126181 w 4502784"/>
                  <a:gd name="connsiteY485" fmla="*/ 221923 h 2997398"/>
                  <a:gd name="connsiteX486" fmla="*/ 3069848 w 4502784"/>
                  <a:gd name="connsiteY486" fmla="*/ 147250 h 2997398"/>
                  <a:gd name="connsiteX487" fmla="*/ 3106268 w 4502784"/>
                  <a:gd name="connsiteY487" fmla="*/ 144106 h 2997398"/>
                  <a:gd name="connsiteX488" fmla="*/ 3063822 w 4502784"/>
                  <a:gd name="connsiteY488" fmla="*/ 147512 h 2997398"/>
                  <a:gd name="connsiteX489" fmla="*/ 3109936 w 4502784"/>
                  <a:gd name="connsiteY489" fmla="*/ 229259 h 2997398"/>
                  <a:gd name="connsiteX490" fmla="*/ 3130111 w 4502784"/>
                  <a:gd name="connsiteY490" fmla="*/ 339565 h 2997398"/>
                  <a:gd name="connsiteX491" fmla="*/ 3109150 w 4502784"/>
                  <a:gd name="connsiteY491" fmla="*/ 450396 h 2997398"/>
                  <a:gd name="connsiteX492" fmla="*/ 3060154 w 4502784"/>
                  <a:gd name="connsiteY492" fmla="*/ 537907 h 2997398"/>
                  <a:gd name="connsiteX493" fmla="*/ 3069324 w 4502784"/>
                  <a:gd name="connsiteY493" fmla="*/ 497558 h 2997398"/>
                  <a:gd name="connsiteX494" fmla="*/ 2837445 w 4502784"/>
                  <a:gd name="connsiteY494" fmla="*/ 523497 h 2997398"/>
                  <a:gd name="connsiteX495" fmla="*/ 2874127 w 4502784"/>
                  <a:gd name="connsiteY495" fmla="*/ 381487 h 2997398"/>
                  <a:gd name="connsiteX496" fmla="*/ 2796834 w 4502784"/>
                  <a:gd name="connsiteY496" fmla="*/ 168473 h 2997398"/>
                  <a:gd name="connsiteX497" fmla="*/ 3063822 w 4502784"/>
                  <a:gd name="connsiteY497" fmla="*/ 147512 h 2997398"/>
                  <a:gd name="connsiteX498" fmla="*/ 2759890 w 4502784"/>
                  <a:gd name="connsiteY498" fmla="*/ 171355 h 2997398"/>
                  <a:gd name="connsiteX499" fmla="*/ 2845043 w 4502784"/>
                  <a:gd name="connsiteY499" fmla="*/ 380439 h 2997398"/>
                  <a:gd name="connsiteX500" fmla="*/ 2801550 w 4502784"/>
                  <a:gd name="connsiteY500" fmla="*/ 527427 h 2997398"/>
                  <a:gd name="connsiteX501" fmla="*/ 2761986 w 4502784"/>
                  <a:gd name="connsiteY501" fmla="*/ 531881 h 2997398"/>
                  <a:gd name="connsiteX502" fmla="*/ 2781899 w 4502784"/>
                  <a:gd name="connsiteY502" fmla="*/ 495724 h 2997398"/>
                  <a:gd name="connsiteX503" fmla="*/ 2809410 w 4502784"/>
                  <a:gd name="connsiteY503" fmla="*/ 375199 h 2997398"/>
                  <a:gd name="connsiteX504" fmla="*/ 2782685 w 4502784"/>
                  <a:gd name="connsiteY504" fmla="*/ 254412 h 2997398"/>
                  <a:gd name="connsiteX505" fmla="*/ 2723209 w 4502784"/>
                  <a:gd name="connsiteY505" fmla="*/ 174237 h 2997398"/>
                  <a:gd name="connsiteX506" fmla="*/ 2759890 w 4502784"/>
                  <a:gd name="connsiteY506" fmla="*/ 171355 h 2997398"/>
                  <a:gd name="connsiteX507" fmla="*/ 2717444 w 4502784"/>
                  <a:gd name="connsiteY507" fmla="*/ 174761 h 2997398"/>
                  <a:gd name="connsiteX508" fmla="*/ 2765392 w 4502784"/>
                  <a:gd name="connsiteY508" fmla="*/ 261748 h 2997398"/>
                  <a:gd name="connsiteX509" fmla="*/ 2785305 w 4502784"/>
                  <a:gd name="connsiteY509" fmla="*/ 375199 h 2997398"/>
                  <a:gd name="connsiteX510" fmla="*/ 2764606 w 4502784"/>
                  <a:gd name="connsiteY510" fmla="*/ 488911 h 2997398"/>
                  <a:gd name="connsiteX511" fmla="*/ 2720588 w 4502784"/>
                  <a:gd name="connsiteY511" fmla="*/ 572493 h 2997398"/>
                  <a:gd name="connsiteX512" fmla="*/ 2727925 w 4502784"/>
                  <a:gd name="connsiteY512" fmla="*/ 535811 h 2997398"/>
                  <a:gd name="connsiteX513" fmla="*/ 2461460 w 4502784"/>
                  <a:gd name="connsiteY513" fmla="*/ 565680 h 2997398"/>
                  <a:gd name="connsiteX514" fmla="*/ 2498404 w 4502784"/>
                  <a:gd name="connsiteY514" fmla="*/ 419479 h 2997398"/>
                  <a:gd name="connsiteX515" fmla="*/ 2420587 w 4502784"/>
                  <a:gd name="connsiteY515" fmla="*/ 198080 h 2997398"/>
                  <a:gd name="connsiteX516" fmla="*/ 2717444 w 4502784"/>
                  <a:gd name="connsiteY516" fmla="*/ 174761 h 2997398"/>
                  <a:gd name="connsiteX517" fmla="*/ 2384691 w 4502784"/>
                  <a:gd name="connsiteY517" fmla="*/ 200962 h 2997398"/>
                  <a:gd name="connsiteX518" fmla="*/ 2469583 w 4502784"/>
                  <a:gd name="connsiteY518" fmla="*/ 418431 h 2997398"/>
                  <a:gd name="connsiteX519" fmla="*/ 2426613 w 4502784"/>
                  <a:gd name="connsiteY519" fmla="*/ 569349 h 2997398"/>
                  <a:gd name="connsiteX520" fmla="*/ 2386525 w 4502784"/>
                  <a:gd name="connsiteY520" fmla="*/ 573803 h 2997398"/>
                  <a:gd name="connsiteX521" fmla="*/ 2406700 w 4502784"/>
                  <a:gd name="connsiteY521" fmla="*/ 536073 h 2997398"/>
                  <a:gd name="connsiteX522" fmla="*/ 2433949 w 4502784"/>
                  <a:gd name="connsiteY522" fmla="*/ 412142 h 2997398"/>
                  <a:gd name="connsiteX523" fmla="*/ 2407224 w 4502784"/>
                  <a:gd name="connsiteY523" fmla="*/ 287949 h 2997398"/>
                  <a:gd name="connsiteX524" fmla="*/ 2347224 w 4502784"/>
                  <a:gd name="connsiteY524" fmla="*/ 203844 h 2997398"/>
                  <a:gd name="connsiteX525" fmla="*/ 2384691 w 4502784"/>
                  <a:gd name="connsiteY525" fmla="*/ 200962 h 2997398"/>
                  <a:gd name="connsiteX526" fmla="*/ 2341722 w 4502784"/>
                  <a:gd name="connsiteY526" fmla="*/ 204106 h 2997398"/>
                  <a:gd name="connsiteX527" fmla="*/ 2389932 w 4502784"/>
                  <a:gd name="connsiteY527" fmla="*/ 295024 h 2997398"/>
                  <a:gd name="connsiteX528" fmla="*/ 2410106 w 4502784"/>
                  <a:gd name="connsiteY528" fmla="*/ 411880 h 2997398"/>
                  <a:gd name="connsiteX529" fmla="*/ 2389407 w 4502784"/>
                  <a:gd name="connsiteY529" fmla="*/ 529261 h 2997398"/>
                  <a:gd name="connsiteX530" fmla="*/ 2345914 w 4502784"/>
                  <a:gd name="connsiteY530" fmla="*/ 615200 h 2997398"/>
                  <a:gd name="connsiteX531" fmla="*/ 2354298 w 4502784"/>
                  <a:gd name="connsiteY531" fmla="*/ 577471 h 2997398"/>
                  <a:gd name="connsiteX532" fmla="*/ 2131065 w 4502784"/>
                  <a:gd name="connsiteY532" fmla="*/ 602362 h 2997398"/>
                  <a:gd name="connsiteX533" fmla="*/ 2166175 w 4502784"/>
                  <a:gd name="connsiteY533" fmla="*/ 509872 h 2997398"/>
                  <a:gd name="connsiteX534" fmla="*/ 2051676 w 4502784"/>
                  <a:gd name="connsiteY534" fmla="*/ 226901 h 2997398"/>
                  <a:gd name="connsiteX535" fmla="*/ 2341722 w 4502784"/>
                  <a:gd name="connsiteY535" fmla="*/ 204106 h 2997398"/>
                  <a:gd name="connsiteX536" fmla="*/ 1983815 w 4502784"/>
                  <a:gd name="connsiteY536" fmla="*/ 228997 h 2997398"/>
                  <a:gd name="connsiteX537" fmla="*/ 1718137 w 4502784"/>
                  <a:gd name="connsiteY537" fmla="*/ 209870 h 2997398"/>
                  <a:gd name="connsiteX538" fmla="*/ 1452720 w 4502784"/>
                  <a:gd name="connsiteY538" fmla="*/ 188647 h 2997398"/>
                  <a:gd name="connsiteX539" fmla="*/ 1187304 w 4502784"/>
                  <a:gd name="connsiteY539" fmla="*/ 165853 h 2997398"/>
                  <a:gd name="connsiteX540" fmla="*/ 922149 w 4502784"/>
                  <a:gd name="connsiteY540" fmla="*/ 140700 h 2997398"/>
                  <a:gd name="connsiteX541" fmla="*/ 1187828 w 4502784"/>
                  <a:gd name="connsiteY541" fmla="*/ 159826 h 2997398"/>
                  <a:gd name="connsiteX542" fmla="*/ 1453244 w 4502784"/>
                  <a:gd name="connsiteY542" fmla="*/ 181049 h 2997398"/>
                  <a:gd name="connsiteX543" fmla="*/ 1718661 w 4502784"/>
                  <a:gd name="connsiteY543" fmla="*/ 204106 h 2997398"/>
                  <a:gd name="connsiteX544" fmla="*/ 1983815 w 4502784"/>
                  <a:gd name="connsiteY544" fmla="*/ 228997 h 2997398"/>
                  <a:gd name="connsiteX545" fmla="*/ 975599 w 4502784"/>
                  <a:gd name="connsiteY545" fmla="*/ 444632 h 2997398"/>
                  <a:gd name="connsiteX546" fmla="*/ 970883 w 4502784"/>
                  <a:gd name="connsiteY546" fmla="*/ 459042 h 2997398"/>
                  <a:gd name="connsiteX547" fmla="*/ 971931 w 4502784"/>
                  <a:gd name="connsiteY547" fmla="*/ 468737 h 2997398"/>
                  <a:gd name="connsiteX548" fmla="*/ 979792 w 4502784"/>
                  <a:gd name="connsiteY548" fmla="*/ 474501 h 2997398"/>
                  <a:gd name="connsiteX549" fmla="*/ 2048794 w 4502784"/>
                  <a:gd name="connsiteY549" fmla="*/ 656860 h 2997398"/>
                  <a:gd name="connsiteX550" fmla="*/ 2032287 w 4502784"/>
                  <a:gd name="connsiteY550" fmla="*/ 668651 h 2997398"/>
                  <a:gd name="connsiteX551" fmla="*/ 910097 w 4502784"/>
                  <a:gd name="connsiteY551" fmla="*/ 473977 h 2997398"/>
                  <a:gd name="connsiteX552" fmla="*/ 975599 w 4502784"/>
                  <a:gd name="connsiteY552" fmla="*/ 444632 h 2997398"/>
                  <a:gd name="connsiteX553" fmla="*/ 884944 w 4502784"/>
                  <a:gd name="connsiteY553" fmla="*/ 465068 h 2997398"/>
                  <a:gd name="connsiteX554" fmla="*/ 865817 w 4502784"/>
                  <a:gd name="connsiteY554" fmla="*/ 464020 h 2997398"/>
                  <a:gd name="connsiteX555" fmla="*/ 885206 w 4502784"/>
                  <a:gd name="connsiteY555" fmla="*/ 462710 h 2997398"/>
                  <a:gd name="connsiteX556" fmla="*/ 884944 w 4502784"/>
                  <a:gd name="connsiteY556" fmla="*/ 465068 h 2997398"/>
                  <a:gd name="connsiteX557" fmla="*/ 1681717 w 4502784"/>
                  <a:gd name="connsiteY557" fmla="*/ 1626036 h 2997398"/>
                  <a:gd name="connsiteX558" fmla="*/ 1406082 w 4502784"/>
                  <a:gd name="connsiteY558" fmla="*/ 1594857 h 2997398"/>
                  <a:gd name="connsiteX559" fmla="*/ 1417349 w 4502784"/>
                  <a:gd name="connsiteY559" fmla="*/ 1654072 h 2997398"/>
                  <a:gd name="connsiteX560" fmla="*/ 1359445 w 4502784"/>
                  <a:gd name="connsiteY560" fmla="*/ 1522018 h 2997398"/>
                  <a:gd name="connsiteX561" fmla="*/ 1349750 w 4502784"/>
                  <a:gd name="connsiteY561" fmla="*/ 1482455 h 2997398"/>
                  <a:gd name="connsiteX562" fmla="*/ 1342938 w 4502784"/>
                  <a:gd name="connsiteY562" fmla="*/ 1442629 h 2997398"/>
                  <a:gd name="connsiteX563" fmla="*/ 1338484 w 4502784"/>
                  <a:gd name="connsiteY563" fmla="*/ 1402542 h 2997398"/>
                  <a:gd name="connsiteX564" fmla="*/ 1336912 w 4502784"/>
                  <a:gd name="connsiteY564" fmla="*/ 1362192 h 2997398"/>
                  <a:gd name="connsiteX565" fmla="*/ 1359707 w 4502784"/>
                  <a:gd name="connsiteY565" fmla="*/ 1202890 h 2997398"/>
                  <a:gd name="connsiteX566" fmla="*/ 1412895 w 4502784"/>
                  <a:gd name="connsiteY566" fmla="*/ 1080531 h 2997398"/>
                  <a:gd name="connsiteX567" fmla="*/ 1730975 w 4502784"/>
                  <a:gd name="connsiteY567" fmla="*/ 1103588 h 2997398"/>
                  <a:gd name="connsiteX568" fmla="*/ 1681717 w 4502784"/>
                  <a:gd name="connsiteY568" fmla="*/ 1626036 h 2997398"/>
                  <a:gd name="connsiteX569" fmla="*/ 1332720 w 4502784"/>
                  <a:gd name="connsiteY569" fmla="*/ 1193457 h 2997398"/>
                  <a:gd name="connsiteX570" fmla="*/ 1299968 w 4502784"/>
                  <a:gd name="connsiteY570" fmla="*/ 1362454 h 2997398"/>
                  <a:gd name="connsiteX571" fmla="*/ 1332196 w 4502784"/>
                  <a:gd name="connsiteY571" fmla="*/ 1531451 h 2997398"/>
                  <a:gd name="connsiteX572" fmla="*/ 1360493 w 4502784"/>
                  <a:gd name="connsiteY572" fmla="*/ 1589879 h 2997398"/>
                  <a:gd name="connsiteX573" fmla="*/ 1318571 w 4502784"/>
                  <a:gd name="connsiteY573" fmla="*/ 1585163 h 2997398"/>
                  <a:gd name="connsiteX574" fmla="*/ 1363899 w 4502784"/>
                  <a:gd name="connsiteY574" fmla="*/ 1077125 h 2997398"/>
                  <a:gd name="connsiteX575" fmla="*/ 1402938 w 4502784"/>
                  <a:gd name="connsiteY575" fmla="*/ 1080007 h 2997398"/>
                  <a:gd name="connsiteX576" fmla="*/ 1332720 w 4502784"/>
                  <a:gd name="connsiteY576" fmla="*/ 1193457 h 2997398"/>
                  <a:gd name="connsiteX577" fmla="*/ 1266169 w 4502784"/>
                  <a:gd name="connsiteY577" fmla="*/ 1579137 h 2997398"/>
                  <a:gd name="connsiteX578" fmla="*/ 995512 w 4502784"/>
                  <a:gd name="connsiteY578" fmla="*/ 1548481 h 2997398"/>
                  <a:gd name="connsiteX579" fmla="*/ 1003635 w 4502784"/>
                  <a:gd name="connsiteY579" fmla="*/ 1614770 h 2997398"/>
                  <a:gd name="connsiteX580" fmla="*/ 943634 w 4502784"/>
                  <a:gd name="connsiteY580" fmla="*/ 1483503 h 2997398"/>
                  <a:gd name="connsiteX581" fmla="*/ 933940 w 4502784"/>
                  <a:gd name="connsiteY581" fmla="*/ 1445249 h 2997398"/>
                  <a:gd name="connsiteX582" fmla="*/ 926866 w 4502784"/>
                  <a:gd name="connsiteY582" fmla="*/ 1406472 h 2997398"/>
                  <a:gd name="connsiteX583" fmla="*/ 922411 w 4502784"/>
                  <a:gd name="connsiteY583" fmla="*/ 1367432 h 2997398"/>
                  <a:gd name="connsiteX584" fmla="*/ 920839 w 4502784"/>
                  <a:gd name="connsiteY584" fmla="*/ 1328131 h 2997398"/>
                  <a:gd name="connsiteX585" fmla="*/ 943896 w 4502784"/>
                  <a:gd name="connsiteY585" fmla="*/ 1173544 h 2997398"/>
                  <a:gd name="connsiteX586" fmla="*/ 999704 w 4502784"/>
                  <a:gd name="connsiteY586" fmla="*/ 1050662 h 2997398"/>
                  <a:gd name="connsiteX587" fmla="*/ 1312283 w 4502784"/>
                  <a:gd name="connsiteY587" fmla="*/ 1073457 h 2997398"/>
                  <a:gd name="connsiteX588" fmla="*/ 1266169 w 4502784"/>
                  <a:gd name="connsiteY588" fmla="*/ 1579137 h 2997398"/>
                  <a:gd name="connsiteX589" fmla="*/ 916647 w 4502784"/>
                  <a:gd name="connsiteY589" fmla="*/ 1163588 h 2997398"/>
                  <a:gd name="connsiteX590" fmla="*/ 883634 w 4502784"/>
                  <a:gd name="connsiteY590" fmla="*/ 1328393 h 2997398"/>
                  <a:gd name="connsiteX591" fmla="*/ 916123 w 4502784"/>
                  <a:gd name="connsiteY591" fmla="*/ 1492935 h 2997398"/>
                  <a:gd name="connsiteX592" fmla="*/ 940228 w 4502784"/>
                  <a:gd name="connsiteY592" fmla="*/ 1542193 h 2997398"/>
                  <a:gd name="connsiteX593" fmla="*/ 898830 w 4502784"/>
                  <a:gd name="connsiteY593" fmla="*/ 1537477 h 2997398"/>
                  <a:gd name="connsiteX594" fmla="*/ 951494 w 4502784"/>
                  <a:gd name="connsiteY594" fmla="*/ 1046993 h 2997398"/>
                  <a:gd name="connsiteX595" fmla="*/ 990534 w 4502784"/>
                  <a:gd name="connsiteY595" fmla="*/ 1049876 h 2997398"/>
                  <a:gd name="connsiteX596" fmla="*/ 916647 w 4502784"/>
                  <a:gd name="connsiteY596" fmla="*/ 1163588 h 2997398"/>
                  <a:gd name="connsiteX597" fmla="*/ 846428 w 4502784"/>
                  <a:gd name="connsiteY597" fmla="*/ 1531713 h 2997398"/>
                  <a:gd name="connsiteX598" fmla="*/ 651755 w 4502784"/>
                  <a:gd name="connsiteY598" fmla="*/ 1509704 h 2997398"/>
                  <a:gd name="connsiteX599" fmla="*/ 661973 w 4502784"/>
                  <a:gd name="connsiteY599" fmla="*/ 1563940 h 2997398"/>
                  <a:gd name="connsiteX600" fmla="*/ 602497 w 4502784"/>
                  <a:gd name="connsiteY600" fmla="*/ 1438961 h 2997398"/>
                  <a:gd name="connsiteX601" fmla="*/ 592540 w 4502784"/>
                  <a:gd name="connsiteY601" fmla="*/ 1402280 h 2997398"/>
                  <a:gd name="connsiteX602" fmla="*/ 585466 w 4502784"/>
                  <a:gd name="connsiteY602" fmla="*/ 1365074 h 2997398"/>
                  <a:gd name="connsiteX603" fmla="*/ 581012 w 4502784"/>
                  <a:gd name="connsiteY603" fmla="*/ 1327607 h 2997398"/>
                  <a:gd name="connsiteX604" fmla="*/ 579440 w 4502784"/>
                  <a:gd name="connsiteY604" fmla="*/ 1289877 h 2997398"/>
                  <a:gd name="connsiteX605" fmla="*/ 602759 w 4502784"/>
                  <a:gd name="connsiteY605" fmla="*/ 1141317 h 2997398"/>
                  <a:gd name="connsiteX606" fmla="*/ 656733 w 4502784"/>
                  <a:gd name="connsiteY606" fmla="*/ 1026033 h 2997398"/>
                  <a:gd name="connsiteX607" fmla="*/ 898830 w 4502784"/>
                  <a:gd name="connsiteY607" fmla="*/ 1043587 h 2997398"/>
                  <a:gd name="connsiteX608" fmla="*/ 846428 w 4502784"/>
                  <a:gd name="connsiteY608" fmla="*/ 1531713 h 2997398"/>
                  <a:gd name="connsiteX609" fmla="*/ 2130017 w 4502784"/>
                  <a:gd name="connsiteY609" fmla="*/ 2722288 h 2997398"/>
                  <a:gd name="connsiteX610" fmla="*/ 2144952 w 4502784"/>
                  <a:gd name="connsiteY610" fmla="*/ 2681938 h 2997398"/>
                  <a:gd name="connsiteX611" fmla="*/ 2164865 w 4502784"/>
                  <a:gd name="connsiteY611" fmla="*/ 2613816 h 2997398"/>
                  <a:gd name="connsiteX612" fmla="*/ 2200760 w 4502784"/>
                  <a:gd name="connsiteY612" fmla="*/ 2332416 h 2997398"/>
                  <a:gd name="connsiteX613" fmla="*/ 2198664 w 4502784"/>
                  <a:gd name="connsiteY613" fmla="*/ 2261412 h 2997398"/>
                  <a:gd name="connsiteX614" fmla="*/ 2192376 w 4502784"/>
                  <a:gd name="connsiteY614" fmla="*/ 2190407 h 2997398"/>
                  <a:gd name="connsiteX615" fmla="*/ 2190280 w 4502784"/>
                  <a:gd name="connsiteY615" fmla="*/ 2172852 h 2997398"/>
                  <a:gd name="connsiteX616" fmla="*/ 2187136 w 4502784"/>
                  <a:gd name="connsiteY616" fmla="*/ 2155298 h 2997398"/>
                  <a:gd name="connsiteX617" fmla="*/ 2181109 w 4502784"/>
                  <a:gd name="connsiteY617" fmla="*/ 2120188 h 2997398"/>
                  <a:gd name="connsiteX618" fmla="*/ 2174297 w 4502784"/>
                  <a:gd name="connsiteY618" fmla="*/ 2085341 h 2997398"/>
                  <a:gd name="connsiteX619" fmla="*/ 2165389 w 4502784"/>
                  <a:gd name="connsiteY619" fmla="*/ 2051017 h 2997398"/>
                  <a:gd name="connsiteX620" fmla="*/ 2070017 w 4502784"/>
                  <a:gd name="connsiteY620" fmla="*/ 1823854 h 2997398"/>
                  <a:gd name="connsiteX621" fmla="*/ 2098576 w 4502784"/>
                  <a:gd name="connsiteY621" fmla="*/ 1819924 h 2997398"/>
                  <a:gd name="connsiteX622" fmla="*/ 2156742 w 4502784"/>
                  <a:gd name="connsiteY622" fmla="*/ 2717310 h 2997398"/>
                  <a:gd name="connsiteX623" fmla="*/ 2130017 w 4502784"/>
                  <a:gd name="connsiteY623" fmla="*/ 2722288 h 2997398"/>
                  <a:gd name="connsiteX624" fmla="*/ 2208882 w 4502784"/>
                  <a:gd name="connsiteY624" fmla="*/ 1828571 h 2997398"/>
                  <a:gd name="connsiteX625" fmla="*/ 2466439 w 4502784"/>
                  <a:gd name="connsiteY625" fmla="*/ 1986563 h 2997398"/>
                  <a:gd name="connsiteX626" fmla="*/ 2588535 w 4502784"/>
                  <a:gd name="connsiteY626" fmla="*/ 2025078 h 2997398"/>
                  <a:gd name="connsiteX627" fmla="*/ 2668186 w 4502784"/>
                  <a:gd name="connsiteY627" fmla="*/ 2013026 h 2997398"/>
                  <a:gd name="connsiteX628" fmla="*/ 2672903 w 4502784"/>
                  <a:gd name="connsiteY628" fmla="*/ 2043943 h 2997398"/>
                  <a:gd name="connsiteX629" fmla="*/ 2677357 w 4502784"/>
                  <a:gd name="connsiteY629" fmla="*/ 2076956 h 2997398"/>
                  <a:gd name="connsiteX630" fmla="*/ 2679453 w 4502784"/>
                  <a:gd name="connsiteY630" fmla="*/ 2093463 h 2997398"/>
                  <a:gd name="connsiteX631" fmla="*/ 2680501 w 4502784"/>
                  <a:gd name="connsiteY631" fmla="*/ 2109970 h 2997398"/>
                  <a:gd name="connsiteX632" fmla="*/ 2685217 w 4502784"/>
                  <a:gd name="connsiteY632" fmla="*/ 2176520 h 2997398"/>
                  <a:gd name="connsiteX633" fmla="*/ 2686265 w 4502784"/>
                  <a:gd name="connsiteY633" fmla="*/ 2243071 h 2997398"/>
                  <a:gd name="connsiteX634" fmla="*/ 2684431 w 4502784"/>
                  <a:gd name="connsiteY634" fmla="*/ 2309622 h 2997398"/>
                  <a:gd name="connsiteX635" fmla="*/ 2679191 w 4502784"/>
                  <a:gd name="connsiteY635" fmla="*/ 2376172 h 2997398"/>
                  <a:gd name="connsiteX636" fmla="*/ 2671331 w 4502784"/>
                  <a:gd name="connsiteY636" fmla="*/ 2442461 h 2997398"/>
                  <a:gd name="connsiteX637" fmla="*/ 2660588 w 4502784"/>
                  <a:gd name="connsiteY637" fmla="*/ 2508487 h 2997398"/>
                  <a:gd name="connsiteX638" fmla="*/ 2600064 w 4502784"/>
                  <a:gd name="connsiteY638" fmla="*/ 2718882 h 2997398"/>
                  <a:gd name="connsiteX639" fmla="*/ 2610544 w 4502784"/>
                  <a:gd name="connsiteY639" fmla="*/ 2630322 h 2997398"/>
                  <a:gd name="connsiteX640" fmla="*/ 2262070 w 4502784"/>
                  <a:gd name="connsiteY640" fmla="*/ 2696873 h 2997398"/>
                  <a:gd name="connsiteX641" fmla="*/ 2208882 w 4502784"/>
                  <a:gd name="connsiteY641" fmla="*/ 1828571 h 2997398"/>
                  <a:gd name="connsiteX642" fmla="*/ 3633433 w 4502784"/>
                  <a:gd name="connsiteY642" fmla="*/ 2434863 h 2997398"/>
                  <a:gd name="connsiteX643" fmla="*/ 3644699 w 4502784"/>
                  <a:gd name="connsiteY643" fmla="*/ 2407089 h 2997398"/>
                  <a:gd name="connsiteX644" fmla="*/ 3664612 w 4502784"/>
                  <a:gd name="connsiteY644" fmla="*/ 2344993 h 2997398"/>
                  <a:gd name="connsiteX645" fmla="*/ 3700769 w 4502784"/>
                  <a:gd name="connsiteY645" fmla="*/ 2086651 h 2997398"/>
                  <a:gd name="connsiteX646" fmla="*/ 3698673 w 4502784"/>
                  <a:gd name="connsiteY646" fmla="*/ 2021148 h 2997398"/>
                  <a:gd name="connsiteX647" fmla="*/ 3692385 w 4502784"/>
                  <a:gd name="connsiteY647" fmla="*/ 1955908 h 2997398"/>
                  <a:gd name="connsiteX648" fmla="*/ 3690551 w 4502784"/>
                  <a:gd name="connsiteY648" fmla="*/ 1939663 h 2997398"/>
                  <a:gd name="connsiteX649" fmla="*/ 3687407 w 4502784"/>
                  <a:gd name="connsiteY649" fmla="*/ 1923680 h 2997398"/>
                  <a:gd name="connsiteX650" fmla="*/ 3681119 w 4502784"/>
                  <a:gd name="connsiteY650" fmla="*/ 1891453 h 2997398"/>
                  <a:gd name="connsiteX651" fmla="*/ 3674306 w 4502784"/>
                  <a:gd name="connsiteY651" fmla="*/ 1859488 h 2997398"/>
                  <a:gd name="connsiteX652" fmla="*/ 3665136 w 4502784"/>
                  <a:gd name="connsiteY652" fmla="*/ 1828046 h 2997398"/>
                  <a:gd name="connsiteX653" fmla="*/ 3662778 w 4502784"/>
                  <a:gd name="connsiteY653" fmla="*/ 1820186 h 2997398"/>
                  <a:gd name="connsiteX654" fmla="*/ 3686359 w 4502784"/>
                  <a:gd name="connsiteY654" fmla="*/ 1815208 h 2997398"/>
                  <a:gd name="connsiteX655" fmla="*/ 3662254 w 4502784"/>
                  <a:gd name="connsiteY655" fmla="*/ 2429360 h 2997398"/>
                  <a:gd name="connsiteX656" fmla="*/ 3633433 w 4502784"/>
                  <a:gd name="connsiteY656" fmla="*/ 2434863 h 2997398"/>
                  <a:gd name="connsiteX657" fmla="*/ 3902780 w 4502784"/>
                  <a:gd name="connsiteY657" fmla="*/ 1456778 h 2997398"/>
                  <a:gd name="connsiteX658" fmla="*/ 3906971 w 4502784"/>
                  <a:gd name="connsiteY658" fmla="*/ 1472498 h 2997398"/>
                  <a:gd name="connsiteX659" fmla="*/ 2613164 w 4502784"/>
                  <a:gd name="connsiteY659" fmla="*/ 1769094 h 2997398"/>
                  <a:gd name="connsiteX660" fmla="*/ 2604518 w 4502784"/>
                  <a:gd name="connsiteY660" fmla="*/ 1758352 h 2997398"/>
                  <a:gd name="connsiteX661" fmla="*/ 3820770 w 4502784"/>
                  <a:gd name="connsiteY661" fmla="*/ 1482717 h 2997398"/>
                  <a:gd name="connsiteX662" fmla="*/ 2588797 w 4502784"/>
                  <a:gd name="connsiteY662" fmla="*/ 1737129 h 2997398"/>
                  <a:gd name="connsiteX663" fmla="*/ 2532727 w 4502784"/>
                  <a:gd name="connsiteY663" fmla="*/ 1597477 h 2997398"/>
                  <a:gd name="connsiteX664" fmla="*/ 2531941 w 4502784"/>
                  <a:gd name="connsiteY664" fmla="*/ 1590403 h 2997398"/>
                  <a:gd name="connsiteX665" fmla="*/ 3197971 w 4502784"/>
                  <a:gd name="connsiteY665" fmla="*/ 1471188 h 2997398"/>
                  <a:gd name="connsiteX666" fmla="*/ 2529321 w 4502784"/>
                  <a:gd name="connsiteY666" fmla="*/ 1566560 h 2997398"/>
                  <a:gd name="connsiteX667" fmla="*/ 2528273 w 4502784"/>
                  <a:gd name="connsiteY667" fmla="*/ 1522280 h 2997398"/>
                  <a:gd name="connsiteX668" fmla="*/ 3820770 w 4502784"/>
                  <a:gd name="connsiteY668" fmla="*/ 1306908 h 2997398"/>
                  <a:gd name="connsiteX669" fmla="*/ 2530107 w 4502784"/>
                  <a:gd name="connsiteY669" fmla="*/ 1497389 h 2997398"/>
                  <a:gd name="connsiteX670" fmla="*/ 2636221 w 4502784"/>
                  <a:gd name="connsiteY670" fmla="*/ 1228567 h 2997398"/>
                  <a:gd name="connsiteX671" fmla="*/ 2742860 w 4502784"/>
                  <a:gd name="connsiteY671" fmla="*/ 1215466 h 2997398"/>
                  <a:gd name="connsiteX672" fmla="*/ 2821725 w 4502784"/>
                  <a:gd name="connsiteY672" fmla="*/ 1238523 h 2997398"/>
                  <a:gd name="connsiteX673" fmla="*/ 2678929 w 4502784"/>
                  <a:gd name="connsiteY673" fmla="*/ 1258436 h 2997398"/>
                  <a:gd name="connsiteX674" fmla="*/ 2831157 w 4502784"/>
                  <a:gd name="connsiteY674" fmla="*/ 1240357 h 2997398"/>
                  <a:gd name="connsiteX675" fmla="*/ 2874913 w 4502784"/>
                  <a:gd name="connsiteY675" fmla="*/ 1246907 h 2997398"/>
                  <a:gd name="connsiteX676" fmla="*/ 3872386 w 4502784"/>
                  <a:gd name="connsiteY676" fmla="*/ 1181929 h 2997398"/>
                  <a:gd name="connsiteX677" fmla="*/ 3870552 w 4502784"/>
                  <a:gd name="connsiteY677" fmla="*/ 1205772 h 2997398"/>
                  <a:gd name="connsiteX678" fmla="*/ 3197971 w 4502784"/>
                  <a:gd name="connsiteY678" fmla="*/ 1317650 h 2997398"/>
                  <a:gd name="connsiteX679" fmla="*/ 3869242 w 4502784"/>
                  <a:gd name="connsiteY679" fmla="*/ 1230139 h 2997398"/>
                  <a:gd name="connsiteX680" fmla="*/ 3886535 w 4502784"/>
                  <a:gd name="connsiteY680" fmla="*/ 1403590 h 2997398"/>
                  <a:gd name="connsiteX681" fmla="*/ 2666614 w 4502784"/>
                  <a:gd name="connsiteY681" fmla="*/ 1649355 h 2997398"/>
                  <a:gd name="connsiteX682" fmla="*/ 3892823 w 4502784"/>
                  <a:gd name="connsiteY682" fmla="*/ 1427171 h 2997398"/>
                  <a:gd name="connsiteX683" fmla="*/ 3902780 w 4502784"/>
                  <a:gd name="connsiteY683" fmla="*/ 1456778 h 2997398"/>
                  <a:gd name="connsiteX684" fmla="*/ 4217716 w 4502784"/>
                  <a:gd name="connsiteY684" fmla="*/ 841839 h 2997398"/>
                  <a:gd name="connsiteX685" fmla="*/ 4219026 w 4502784"/>
                  <a:gd name="connsiteY685" fmla="*/ 841839 h 2997398"/>
                  <a:gd name="connsiteX686" fmla="*/ 4221384 w 4502784"/>
                  <a:gd name="connsiteY686" fmla="*/ 849962 h 2997398"/>
                  <a:gd name="connsiteX687" fmla="*/ 2937795 w 4502784"/>
                  <a:gd name="connsiteY687" fmla="*/ 1101492 h 2997398"/>
                  <a:gd name="connsiteX688" fmla="*/ 2931245 w 4502784"/>
                  <a:gd name="connsiteY688" fmla="*/ 1094941 h 2997398"/>
                  <a:gd name="connsiteX689" fmla="*/ 4135183 w 4502784"/>
                  <a:gd name="connsiteY689" fmla="*/ 860442 h 2997398"/>
                  <a:gd name="connsiteX690" fmla="*/ 2914476 w 4502784"/>
                  <a:gd name="connsiteY690" fmla="*/ 1075815 h 2997398"/>
                  <a:gd name="connsiteX691" fmla="*/ 2859716 w 4502784"/>
                  <a:gd name="connsiteY691" fmla="*/ 957648 h 2997398"/>
                  <a:gd name="connsiteX692" fmla="*/ 3520244 w 4502784"/>
                  <a:gd name="connsiteY692" fmla="*/ 854678 h 2997398"/>
                  <a:gd name="connsiteX693" fmla="*/ 2857358 w 4502784"/>
                  <a:gd name="connsiteY693" fmla="*/ 936163 h 2997398"/>
                  <a:gd name="connsiteX694" fmla="*/ 2857358 w 4502784"/>
                  <a:gd name="connsiteY694" fmla="*/ 901840 h 2997398"/>
                  <a:gd name="connsiteX695" fmla="*/ 4137541 w 4502784"/>
                  <a:gd name="connsiteY695" fmla="*/ 716336 h 2997398"/>
                  <a:gd name="connsiteX696" fmla="*/ 2859716 w 4502784"/>
                  <a:gd name="connsiteY696" fmla="*/ 879569 h 2997398"/>
                  <a:gd name="connsiteX697" fmla="*/ 2968450 w 4502784"/>
                  <a:gd name="connsiteY697" fmla="*/ 659218 h 2997398"/>
                  <a:gd name="connsiteX698" fmla="*/ 4208808 w 4502784"/>
                  <a:gd name="connsiteY698" fmla="*/ 525331 h 2997398"/>
                  <a:gd name="connsiteX699" fmla="*/ 4205401 w 4502784"/>
                  <a:gd name="connsiteY699" fmla="*/ 537645 h 2997398"/>
                  <a:gd name="connsiteX700" fmla="*/ 3011158 w 4502784"/>
                  <a:gd name="connsiteY700" fmla="*/ 683323 h 2997398"/>
                  <a:gd name="connsiteX701" fmla="*/ 4199899 w 4502784"/>
                  <a:gd name="connsiteY701" fmla="*/ 560440 h 2997398"/>
                  <a:gd name="connsiteX702" fmla="*/ 4194659 w 4502784"/>
                  <a:gd name="connsiteY702" fmla="*/ 585593 h 2997398"/>
                  <a:gd name="connsiteX703" fmla="*/ 3856404 w 4502784"/>
                  <a:gd name="connsiteY703" fmla="*/ 638781 h 2997398"/>
                  <a:gd name="connsiteX704" fmla="*/ 4191253 w 4502784"/>
                  <a:gd name="connsiteY704" fmla="*/ 606816 h 2997398"/>
                  <a:gd name="connsiteX705" fmla="*/ 4188371 w 4502784"/>
                  <a:gd name="connsiteY705" fmla="*/ 631969 h 2997398"/>
                  <a:gd name="connsiteX706" fmla="*/ 3523126 w 4502784"/>
                  <a:gd name="connsiteY706" fmla="*/ 728913 h 2997398"/>
                  <a:gd name="connsiteX707" fmla="*/ 4186799 w 4502784"/>
                  <a:gd name="connsiteY707" fmla="*/ 653978 h 2997398"/>
                  <a:gd name="connsiteX708" fmla="*/ 4201733 w 4502784"/>
                  <a:gd name="connsiteY708" fmla="*/ 794416 h 2997398"/>
                  <a:gd name="connsiteX709" fmla="*/ 2994652 w 4502784"/>
                  <a:gd name="connsiteY709" fmla="*/ 1004024 h 2997398"/>
                  <a:gd name="connsiteX710" fmla="*/ 4208283 w 4502784"/>
                  <a:gd name="connsiteY710" fmla="*/ 815376 h 2997398"/>
                  <a:gd name="connsiteX711" fmla="*/ 4217716 w 4502784"/>
                  <a:gd name="connsiteY711" fmla="*/ 841839 h 2997398"/>
                  <a:gd name="connsiteX712" fmla="*/ 2026523 w 4502784"/>
                  <a:gd name="connsiteY712" fmla="*/ 205154 h 2997398"/>
                  <a:gd name="connsiteX713" fmla="*/ 1040316 w 4502784"/>
                  <a:gd name="connsiteY713" fmla="*/ 127075 h 2997398"/>
                  <a:gd name="connsiteX714" fmla="*/ 2853690 w 4502784"/>
                  <a:gd name="connsiteY714" fmla="*/ 23581 h 2997398"/>
                  <a:gd name="connsiteX715" fmla="*/ 3831513 w 4502784"/>
                  <a:gd name="connsiteY715" fmla="*/ 63145 h 2997398"/>
                  <a:gd name="connsiteX716" fmla="*/ 2026523 w 4502784"/>
                  <a:gd name="connsiteY716" fmla="*/ 205154 h 2997398"/>
                  <a:gd name="connsiteX717" fmla="*/ 686340 w 4502784"/>
                  <a:gd name="connsiteY717" fmla="*/ 487601 h 2997398"/>
                  <a:gd name="connsiteX718" fmla="*/ 912979 w 4502784"/>
                  <a:gd name="connsiteY718" fmla="*/ 499916 h 2997398"/>
                  <a:gd name="connsiteX719" fmla="*/ 822847 w 4502784"/>
                  <a:gd name="connsiteY719" fmla="*/ 738083 h 2997398"/>
                  <a:gd name="connsiteX720" fmla="*/ 865293 w 4502784"/>
                  <a:gd name="connsiteY720" fmla="*/ 889001 h 2997398"/>
                  <a:gd name="connsiteX721" fmla="*/ 659091 w 4502784"/>
                  <a:gd name="connsiteY721" fmla="*/ 870922 h 2997398"/>
                  <a:gd name="connsiteX722" fmla="*/ 688436 w 4502784"/>
                  <a:gd name="connsiteY722" fmla="*/ 912844 h 2997398"/>
                  <a:gd name="connsiteX723" fmla="*/ 596208 w 4502784"/>
                  <a:gd name="connsiteY723" fmla="*/ 701402 h 2997398"/>
                  <a:gd name="connsiteX724" fmla="*/ 686340 w 4502784"/>
                  <a:gd name="connsiteY724" fmla="*/ 487601 h 2997398"/>
                  <a:gd name="connsiteX725" fmla="*/ 730882 w 4502784"/>
                  <a:gd name="connsiteY725" fmla="*/ 971534 h 2997398"/>
                  <a:gd name="connsiteX726" fmla="*/ 658829 w 4502784"/>
                  <a:gd name="connsiteY726" fmla="*/ 977037 h 2997398"/>
                  <a:gd name="connsiteX727" fmla="*/ 846166 w 4502784"/>
                  <a:gd name="connsiteY727" fmla="*/ 989351 h 2997398"/>
                  <a:gd name="connsiteX728" fmla="*/ 1536564 w 4502784"/>
                  <a:gd name="connsiteY728" fmla="*/ 1052234 h 2997398"/>
                  <a:gd name="connsiteX729" fmla="*/ 491404 w 4502784"/>
                  <a:gd name="connsiteY729" fmla="*/ 976251 h 2997398"/>
                  <a:gd name="connsiteX730" fmla="*/ 704419 w 4502784"/>
                  <a:gd name="connsiteY730" fmla="*/ 960792 h 2997398"/>
                  <a:gd name="connsiteX731" fmla="*/ 730882 w 4502784"/>
                  <a:gd name="connsiteY731" fmla="*/ 971534 h 2997398"/>
                  <a:gd name="connsiteX732" fmla="*/ 323980 w 4502784"/>
                  <a:gd name="connsiteY732" fmla="*/ 1001404 h 2997398"/>
                  <a:gd name="connsiteX733" fmla="*/ 555859 w 4502784"/>
                  <a:gd name="connsiteY733" fmla="*/ 1018172 h 2997398"/>
                  <a:gd name="connsiteX734" fmla="*/ 509483 w 4502784"/>
                  <a:gd name="connsiteY734" fmla="*/ 1493459 h 2997398"/>
                  <a:gd name="connsiteX735" fmla="*/ 300399 w 4502784"/>
                  <a:gd name="connsiteY735" fmla="*/ 1469878 h 2997398"/>
                  <a:gd name="connsiteX736" fmla="*/ 330530 w 4502784"/>
                  <a:gd name="connsiteY736" fmla="*/ 1520970 h 2997398"/>
                  <a:gd name="connsiteX737" fmla="*/ 234110 w 4502784"/>
                  <a:gd name="connsiteY737" fmla="*/ 1262628 h 2997398"/>
                  <a:gd name="connsiteX738" fmla="*/ 323980 w 4502784"/>
                  <a:gd name="connsiteY738" fmla="*/ 1001404 h 2997398"/>
                  <a:gd name="connsiteX739" fmla="*/ 620837 w 4502784"/>
                  <a:gd name="connsiteY739" fmla="*/ 1628656 h 2997398"/>
                  <a:gd name="connsiteX740" fmla="*/ 395508 w 4502784"/>
                  <a:gd name="connsiteY740" fmla="*/ 1651451 h 2997398"/>
                  <a:gd name="connsiteX741" fmla="*/ 1606520 w 4502784"/>
                  <a:gd name="connsiteY741" fmla="*/ 1793461 h 2997398"/>
                  <a:gd name="connsiteX742" fmla="*/ 1828181 w 4502784"/>
                  <a:gd name="connsiteY742" fmla="*/ 1765688 h 2997398"/>
                  <a:gd name="connsiteX743" fmla="*/ 2016305 w 4502784"/>
                  <a:gd name="connsiteY743" fmla="*/ 1786649 h 2997398"/>
                  <a:gd name="connsiteX744" fmla="*/ 1620669 w 4502784"/>
                  <a:gd name="connsiteY744" fmla="*/ 1839837 h 2997398"/>
                  <a:gd name="connsiteX745" fmla="*/ 201359 w 4502784"/>
                  <a:gd name="connsiteY745" fmla="*/ 1648045 h 2997398"/>
                  <a:gd name="connsiteX746" fmla="*/ 522059 w 4502784"/>
                  <a:gd name="connsiteY746" fmla="*/ 1616604 h 2997398"/>
                  <a:gd name="connsiteX747" fmla="*/ 620837 w 4502784"/>
                  <a:gd name="connsiteY747" fmla="*/ 1628656 h 2997398"/>
                  <a:gd name="connsiteX748" fmla="*/ 4024876 w 4502784"/>
                  <a:gd name="connsiteY748" fmla="*/ 2359928 h 2997398"/>
                  <a:gd name="connsiteX749" fmla="*/ 4036405 w 4502784"/>
                  <a:gd name="connsiteY749" fmla="*/ 2332678 h 2997398"/>
                  <a:gd name="connsiteX750" fmla="*/ 4036405 w 4502784"/>
                  <a:gd name="connsiteY750" fmla="*/ 2357831 h 2997398"/>
                  <a:gd name="connsiteX751" fmla="*/ 4024876 w 4502784"/>
                  <a:gd name="connsiteY751" fmla="*/ 2359928 h 2997398"/>
                  <a:gd name="connsiteX752" fmla="*/ 4051077 w 4502784"/>
                  <a:gd name="connsiteY752" fmla="*/ 1513110 h 2997398"/>
                  <a:gd name="connsiteX753" fmla="*/ 4051863 w 4502784"/>
                  <a:gd name="connsiteY753" fmla="*/ 1511538 h 2997398"/>
                  <a:gd name="connsiteX754" fmla="*/ 4055269 w 4502784"/>
                  <a:gd name="connsiteY754" fmla="*/ 1483241 h 2997398"/>
                  <a:gd name="connsiteX755" fmla="*/ 4198851 w 4502784"/>
                  <a:gd name="connsiteY755" fmla="*/ 1493197 h 2997398"/>
                  <a:gd name="connsiteX756" fmla="*/ 4051077 w 4502784"/>
                  <a:gd name="connsiteY756" fmla="*/ 1513110 h 2997398"/>
                  <a:gd name="connsiteX757" fmla="*/ 134022 w 4502784"/>
                  <a:gd name="connsiteY757" fmla="*/ 2410758 h 2997398"/>
                  <a:gd name="connsiteX758" fmla="*/ 126424 w 4502784"/>
                  <a:gd name="connsiteY758" fmla="*/ 2450321 h 2997398"/>
                  <a:gd name="connsiteX759" fmla="*/ 140572 w 4502784"/>
                  <a:gd name="connsiteY759" fmla="*/ 2474950 h 2997398"/>
                  <a:gd name="connsiteX760" fmla="*/ 1656040 w 4502784"/>
                  <a:gd name="connsiteY760" fmla="*/ 2916438 h 2997398"/>
                  <a:gd name="connsiteX761" fmla="*/ 1629839 w 4502784"/>
                  <a:gd name="connsiteY761" fmla="*/ 2950761 h 2997398"/>
                  <a:gd name="connsiteX762" fmla="*/ 46249 w 4502784"/>
                  <a:gd name="connsiteY762" fmla="*/ 2480976 h 2997398"/>
                  <a:gd name="connsiteX763" fmla="*/ 134022 w 4502784"/>
                  <a:gd name="connsiteY763" fmla="*/ 2410758 h 2997398"/>
                  <a:gd name="connsiteX764" fmla="*/ 4345577 w 4502784"/>
                  <a:gd name="connsiteY764" fmla="*/ 2377744 h 2997398"/>
                  <a:gd name="connsiteX765" fmla="*/ 4381210 w 4502784"/>
                  <a:gd name="connsiteY765" fmla="*/ 2291805 h 2997398"/>
                  <a:gd name="connsiteX766" fmla="*/ 4105575 w 4502784"/>
                  <a:gd name="connsiteY766" fmla="*/ 2344469 h 2997398"/>
                  <a:gd name="connsiteX767" fmla="*/ 4122344 w 4502784"/>
                  <a:gd name="connsiteY767" fmla="*/ 1722980 h 2997398"/>
                  <a:gd name="connsiteX768" fmla="*/ 4205401 w 4502784"/>
                  <a:gd name="connsiteY768" fmla="*/ 1704640 h 2997398"/>
                  <a:gd name="connsiteX769" fmla="*/ 4135969 w 4502784"/>
                  <a:gd name="connsiteY769" fmla="*/ 1546123 h 2997398"/>
                  <a:gd name="connsiteX770" fmla="*/ 4346887 w 4502784"/>
                  <a:gd name="connsiteY770" fmla="*/ 1517826 h 2997398"/>
                  <a:gd name="connsiteX771" fmla="*/ 4458242 w 4502784"/>
                  <a:gd name="connsiteY771" fmla="*/ 1950143 h 2997398"/>
                  <a:gd name="connsiteX772" fmla="*/ 4345577 w 4502784"/>
                  <a:gd name="connsiteY772" fmla="*/ 2377744 h 2997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Lst>
                <a:rect l="l" t="t" r="r" b="b"/>
                <a:pathLst>
                  <a:path w="4502784" h="2997398">
                    <a:moveTo>
                      <a:pt x="4357630" y="1468044"/>
                    </a:moveTo>
                    <a:cubicBezTo>
                      <a:pt x="4350817" y="1462542"/>
                      <a:pt x="4342433" y="1459398"/>
                      <a:pt x="4333524" y="1458874"/>
                    </a:cubicBezTo>
                    <a:lnTo>
                      <a:pt x="4023566" y="1437389"/>
                    </a:lnTo>
                    <a:cubicBezTo>
                      <a:pt x="4005225" y="1426909"/>
                      <a:pt x="3979287" y="1421668"/>
                      <a:pt x="3943915" y="1421668"/>
                    </a:cubicBezTo>
                    <a:cubicBezTo>
                      <a:pt x="3938937" y="1421668"/>
                      <a:pt x="3934221" y="1421668"/>
                      <a:pt x="3929767" y="1421930"/>
                    </a:cubicBezTo>
                    <a:cubicBezTo>
                      <a:pt x="3886011" y="1276777"/>
                      <a:pt x="3913260" y="1131885"/>
                      <a:pt x="3928456" y="1072146"/>
                    </a:cubicBezTo>
                    <a:cubicBezTo>
                      <a:pt x="3941557" y="1073195"/>
                      <a:pt x="3957540" y="1074243"/>
                      <a:pt x="3974832" y="1074243"/>
                    </a:cubicBezTo>
                    <a:cubicBezTo>
                      <a:pt x="3978501" y="1074243"/>
                      <a:pt x="3982169" y="1074243"/>
                      <a:pt x="3985837" y="1074243"/>
                    </a:cubicBezTo>
                    <a:cubicBezTo>
                      <a:pt x="4020684" y="1073457"/>
                      <a:pt x="4037715" y="1058260"/>
                      <a:pt x="4046099" y="1045421"/>
                    </a:cubicBezTo>
                    <a:cubicBezTo>
                      <a:pt x="4062868" y="1019744"/>
                      <a:pt x="4052649" y="991971"/>
                      <a:pt x="4050553" y="986731"/>
                    </a:cubicBezTo>
                    <a:cubicBezTo>
                      <a:pt x="4048719" y="982015"/>
                      <a:pt x="4045575" y="978347"/>
                      <a:pt x="4042169" y="974941"/>
                    </a:cubicBezTo>
                    <a:cubicBezTo>
                      <a:pt x="4217192" y="935377"/>
                      <a:pt x="4333263" y="906556"/>
                      <a:pt x="4336145" y="905770"/>
                    </a:cubicBezTo>
                    <a:cubicBezTo>
                      <a:pt x="4346363" y="903150"/>
                      <a:pt x="4354748" y="896075"/>
                      <a:pt x="4358678" y="886381"/>
                    </a:cubicBezTo>
                    <a:cubicBezTo>
                      <a:pt x="4365752" y="869350"/>
                      <a:pt x="4364442" y="852320"/>
                      <a:pt x="4355271" y="838171"/>
                    </a:cubicBezTo>
                    <a:cubicBezTo>
                      <a:pt x="4340861" y="816424"/>
                      <a:pt x="4311254" y="806730"/>
                      <a:pt x="4259114" y="806730"/>
                    </a:cubicBezTo>
                    <a:cubicBezTo>
                      <a:pt x="4252039" y="806730"/>
                      <a:pt x="4245489" y="806992"/>
                      <a:pt x="4239463" y="807254"/>
                    </a:cubicBezTo>
                    <a:cubicBezTo>
                      <a:pt x="4199113" y="690659"/>
                      <a:pt x="4227410" y="573541"/>
                      <a:pt x="4242869" y="525593"/>
                    </a:cubicBezTo>
                    <a:cubicBezTo>
                      <a:pt x="4255445" y="526641"/>
                      <a:pt x="4271428" y="527427"/>
                      <a:pt x="4289507" y="527427"/>
                    </a:cubicBezTo>
                    <a:cubicBezTo>
                      <a:pt x="4294223" y="527427"/>
                      <a:pt x="4298939" y="527427"/>
                      <a:pt x="4303655" y="527165"/>
                    </a:cubicBezTo>
                    <a:cubicBezTo>
                      <a:pt x="4331691" y="526379"/>
                      <a:pt x="4351603" y="517208"/>
                      <a:pt x="4362346" y="499654"/>
                    </a:cubicBezTo>
                    <a:cubicBezTo>
                      <a:pt x="4373088" y="482099"/>
                      <a:pt x="4370468" y="462186"/>
                      <a:pt x="4364180" y="449348"/>
                    </a:cubicBezTo>
                    <a:cubicBezTo>
                      <a:pt x="4358678" y="438343"/>
                      <a:pt x="4347673" y="431007"/>
                      <a:pt x="4335359" y="430483"/>
                    </a:cubicBezTo>
                    <a:lnTo>
                      <a:pt x="4005488" y="419741"/>
                    </a:lnTo>
                    <a:cubicBezTo>
                      <a:pt x="4045313" y="372841"/>
                      <a:pt x="4061820" y="309696"/>
                      <a:pt x="4062344" y="253888"/>
                    </a:cubicBezTo>
                    <a:cubicBezTo>
                      <a:pt x="4063130" y="165067"/>
                      <a:pt x="4026448" y="86463"/>
                      <a:pt x="3970116" y="52926"/>
                    </a:cubicBezTo>
                    <a:lnTo>
                      <a:pt x="3970116" y="52664"/>
                    </a:lnTo>
                    <a:lnTo>
                      <a:pt x="3969592" y="52664"/>
                    </a:lnTo>
                    <a:cubicBezTo>
                      <a:pt x="3965924" y="50568"/>
                      <a:pt x="3961994" y="48472"/>
                      <a:pt x="3958064" y="46638"/>
                    </a:cubicBezTo>
                    <a:cubicBezTo>
                      <a:pt x="3955182" y="45328"/>
                      <a:pt x="3952299" y="44542"/>
                      <a:pt x="3949155" y="44542"/>
                    </a:cubicBezTo>
                    <a:lnTo>
                      <a:pt x="2854738" y="0"/>
                    </a:lnTo>
                    <a:cubicBezTo>
                      <a:pt x="2854476" y="0"/>
                      <a:pt x="2854214" y="0"/>
                      <a:pt x="2853690" y="0"/>
                    </a:cubicBezTo>
                    <a:cubicBezTo>
                      <a:pt x="2853166" y="0"/>
                      <a:pt x="2852904" y="0"/>
                      <a:pt x="2852380" y="0"/>
                    </a:cubicBezTo>
                    <a:lnTo>
                      <a:pt x="908787" y="110830"/>
                    </a:lnTo>
                    <a:cubicBezTo>
                      <a:pt x="900402" y="111354"/>
                      <a:pt x="892804" y="116333"/>
                      <a:pt x="888874" y="123931"/>
                    </a:cubicBezTo>
                    <a:cubicBezTo>
                      <a:pt x="884158" y="133363"/>
                      <a:pt x="881800" y="148822"/>
                      <a:pt x="889922" y="162184"/>
                    </a:cubicBezTo>
                    <a:cubicBezTo>
                      <a:pt x="898306" y="175547"/>
                      <a:pt x="913765" y="182359"/>
                      <a:pt x="936036" y="182359"/>
                    </a:cubicBezTo>
                    <a:cubicBezTo>
                      <a:pt x="956997" y="182359"/>
                      <a:pt x="975861" y="180787"/>
                      <a:pt x="989224" y="179477"/>
                    </a:cubicBezTo>
                    <a:cubicBezTo>
                      <a:pt x="1001538" y="218255"/>
                      <a:pt x="1026167" y="319129"/>
                      <a:pt x="987914" y="420789"/>
                    </a:cubicBezTo>
                    <a:cubicBezTo>
                      <a:pt x="984508" y="420789"/>
                      <a:pt x="980840" y="420527"/>
                      <a:pt x="976910" y="420527"/>
                    </a:cubicBezTo>
                    <a:cubicBezTo>
                      <a:pt x="953067" y="420527"/>
                      <a:pt x="934726" y="422623"/>
                      <a:pt x="920577" y="426815"/>
                    </a:cubicBezTo>
                    <a:lnTo>
                      <a:pt x="705729" y="440963"/>
                    </a:lnTo>
                    <a:cubicBezTo>
                      <a:pt x="701537" y="441225"/>
                      <a:pt x="697344" y="442274"/>
                      <a:pt x="693414" y="444108"/>
                    </a:cubicBezTo>
                    <a:cubicBezTo>
                      <a:pt x="616383" y="481575"/>
                      <a:pt x="563981" y="584545"/>
                      <a:pt x="563457" y="700616"/>
                    </a:cubicBezTo>
                    <a:cubicBezTo>
                      <a:pt x="562933" y="779481"/>
                      <a:pt x="588610" y="870136"/>
                      <a:pt x="653851" y="927255"/>
                    </a:cubicBezTo>
                    <a:lnTo>
                      <a:pt x="341010" y="950050"/>
                    </a:lnTo>
                    <a:cubicBezTo>
                      <a:pt x="335508" y="950574"/>
                      <a:pt x="330006" y="952146"/>
                      <a:pt x="325028" y="955028"/>
                    </a:cubicBezTo>
                    <a:cubicBezTo>
                      <a:pt x="246425" y="1000880"/>
                      <a:pt x="196119" y="1121666"/>
                      <a:pt x="197167" y="1262890"/>
                    </a:cubicBezTo>
                    <a:cubicBezTo>
                      <a:pt x="198215" y="1387083"/>
                      <a:pt x="244328" y="1535643"/>
                      <a:pt x="366687" y="1587783"/>
                    </a:cubicBezTo>
                    <a:lnTo>
                      <a:pt x="42056" y="1619486"/>
                    </a:lnTo>
                    <a:cubicBezTo>
                      <a:pt x="24240" y="1621320"/>
                      <a:pt x="9305" y="1633635"/>
                      <a:pt x="4327" y="1650928"/>
                    </a:cubicBezTo>
                    <a:cubicBezTo>
                      <a:pt x="1969" y="1659050"/>
                      <a:pt x="-8774" y="1701757"/>
                      <a:pt x="16117" y="1734771"/>
                    </a:cubicBezTo>
                    <a:cubicBezTo>
                      <a:pt x="26598" y="1748657"/>
                      <a:pt x="46773" y="1765426"/>
                      <a:pt x="82930" y="1765426"/>
                    </a:cubicBezTo>
                    <a:cubicBezTo>
                      <a:pt x="106511" y="1765426"/>
                      <a:pt x="128258" y="1763330"/>
                      <a:pt x="146337" y="1760710"/>
                    </a:cubicBezTo>
                    <a:cubicBezTo>
                      <a:pt x="164415" y="1857130"/>
                      <a:pt x="200835" y="2111018"/>
                      <a:pt x="143979" y="2366740"/>
                    </a:cubicBezTo>
                    <a:cubicBezTo>
                      <a:pt x="142668" y="2366740"/>
                      <a:pt x="141620" y="2366740"/>
                      <a:pt x="140310" y="2366740"/>
                    </a:cubicBezTo>
                    <a:cubicBezTo>
                      <a:pt x="82406" y="2366740"/>
                      <a:pt x="41532" y="2381412"/>
                      <a:pt x="19000" y="2410234"/>
                    </a:cubicBezTo>
                    <a:cubicBezTo>
                      <a:pt x="6947" y="2425692"/>
                      <a:pt x="-5367" y="2452155"/>
                      <a:pt x="4065" y="2491457"/>
                    </a:cubicBezTo>
                    <a:cubicBezTo>
                      <a:pt x="7471" y="2505605"/>
                      <a:pt x="17690" y="2516872"/>
                      <a:pt x="31052" y="2522112"/>
                    </a:cubicBezTo>
                    <a:cubicBezTo>
                      <a:pt x="39960" y="2525518"/>
                      <a:pt x="936298" y="2865346"/>
                      <a:pt x="1635604" y="2996613"/>
                    </a:cubicBezTo>
                    <a:cubicBezTo>
                      <a:pt x="1638224" y="2997137"/>
                      <a:pt x="1641106" y="2997399"/>
                      <a:pt x="1643726" y="2997399"/>
                    </a:cubicBezTo>
                    <a:cubicBezTo>
                      <a:pt x="1644774" y="2997399"/>
                      <a:pt x="1646084" y="2997137"/>
                      <a:pt x="1647132" y="2997137"/>
                    </a:cubicBezTo>
                    <a:lnTo>
                      <a:pt x="1647394" y="2997399"/>
                    </a:lnTo>
                    <a:cubicBezTo>
                      <a:pt x="1647394" y="2997399"/>
                      <a:pt x="1647656" y="2997137"/>
                      <a:pt x="1647656" y="2997137"/>
                    </a:cubicBezTo>
                    <a:cubicBezTo>
                      <a:pt x="1648966" y="2997137"/>
                      <a:pt x="1650276" y="2997137"/>
                      <a:pt x="1651848" y="2996875"/>
                    </a:cubicBezTo>
                    <a:cubicBezTo>
                      <a:pt x="1745648" y="2979320"/>
                      <a:pt x="3949155" y="2567440"/>
                      <a:pt x="4238939" y="2499841"/>
                    </a:cubicBezTo>
                    <a:cubicBezTo>
                      <a:pt x="4431516" y="2454775"/>
                      <a:pt x="4501473" y="2186477"/>
                      <a:pt x="4502783" y="1950405"/>
                    </a:cubicBezTo>
                    <a:cubicBezTo>
                      <a:pt x="4503045" y="1780623"/>
                      <a:pt x="4465840" y="1552674"/>
                      <a:pt x="4357630" y="1468044"/>
                    </a:cubicBezTo>
                    <a:close/>
                    <a:moveTo>
                      <a:pt x="179874" y="2403945"/>
                    </a:moveTo>
                    <a:cubicBezTo>
                      <a:pt x="184066" y="2386653"/>
                      <a:pt x="187996" y="2369360"/>
                      <a:pt x="191664" y="2352067"/>
                    </a:cubicBezTo>
                    <a:lnTo>
                      <a:pt x="1620931" y="2675126"/>
                    </a:lnTo>
                    <a:lnTo>
                      <a:pt x="196905" y="2324032"/>
                    </a:lnTo>
                    <a:cubicBezTo>
                      <a:pt x="215507" y="2219752"/>
                      <a:pt x="219962" y="2118092"/>
                      <a:pt x="217865" y="2028484"/>
                    </a:cubicBezTo>
                    <a:lnTo>
                      <a:pt x="1001014" y="2151891"/>
                    </a:lnTo>
                    <a:lnTo>
                      <a:pt x="216817" y="1999401"/>
                    </a:lnTo>
                    <a:cubicBezTo>
                      <a:pt x="215769" y="1976868"/>
                      <a:pt x="214459" y="1955121"/>
                      <a:pt x="212887" y="1934685"/>
                    </a:cubicBezTo>
                    <a:lnTo>
                      <a:pt x="608523" y="1988659"/>
                    </a:lnTo>
                    <a:lnTo>
                      <a:pt x="210791" y="1906649"/>
                    </a:lnTo>
                    <a:cubicBezTo>
                      <a:pt x="208695" y="1883331"/>
                      <a:pt x="206075" y="1861584"/>
                      <a:pt x="203455" y="1841671"/>
                    </a:cubicBezTo>
                    <a:lnTo>
                      <a:pt x="1606783" y="2035035"/>
                    </a:lnTo>
                    <a:lnTo>
                      <a:pt x="199263" y="1811802"/>
                    </a:lnTo>
                    <a:cubicBezTo>
                      <a:pt x="197429" y="1800273"/>
                      <a:pt x="195857" y="1789793"/>
                      <a:pt x="194285" y="1779837"/>
                    </a:cubicBezTo>
                    <a:lnTo>
                      <a:pt x="1658923" y="1984991"/>
                    </a:lnTo>
                    <a:cubicBezTo>
                      <a:pt x="1738050" y="2155035"/>
                      <a:pt x="1771849" y="2303071"/>
                      <a:pt x="1780233" y="2426478"/>
                    </a:cubicBezTo>
                    <a:lnTo>
                      <a:pt x="275246" y="2157918"/>
                    </a:lnTo>
                    <a:lnTo>
                      <a:pt x="1781543" y="2456085"/>
                    </a:lnTo>
                    <a:cubicBezTo>
                      <a:pt x="1782591" y="2485431"/>
                      <a:pt x="1782329" y="2513204"/>
                      <a:pt x="1780757" y="2539405"/>
                    </a:cubicBezTo>
                    <a:lnTo>
                      <a:pt x="1001801" y="2402897"/>
                    </a:lnTo>
                    <a:lnTo>
                      <a:pt x="1778661" y="2567702"/>
                    </a:lnTo>
                    <a:cubicBezTo>
                      <a:pt x="1774469" y="2612768"/>
                      <a:pt x="1767133" y="2653117"/>
                      <a:pt x="1758224" y="2688489"/>
                    </a:cubicBezTo>
                    <a:cubicBezTo>
                      <a:pt x="1745386" y="2739581"/>
                      <a:pt x="1728355" y="2783598"/>
                      <a:pt x="1710801" y="2820804"/>
                    </a:cubicBezTo>
                    <a:lnTo>
                      <a:pt x="274984" y="2445343"/>
                    </a:lnTo>
                    <a:lnTo>
                      <a:pt x="1697700" y="2847005"/>
                    </a:lnTo>
                    <a:cubicBezTo>
                      <a:pt x="1692198" y="2857485"/>
                      <a:pt x="1686696" y="2867704"/>
                      <a:pt x="1681193" y="2876874"/>
                    </a:cubicBezTo>
                    <a:cubicBezTo>
                      <a:pt x="962237" y="2714166"/>
                      <a:pt x="289132" y="2480714"/>
                      <a:pt x="172800" y="2439579"/>
                    </a:cubicBezTo>
                    <a:lnTo>
                      <a:pt x="179874" y="2403945"/>
                    </a:lnTo>
                    <a:close/>
                    <a:moveTo>
                      <a:pt x="4038763" y="253364"/>
                    </a:moveTo>
                    <a:cubicBezTo>
                      <a:pt x="4038239" y="321225"/>
                      <a:pt x="4013348" y="390133"/>
                      <a:pt x="3959112" y="430483"/>
                    </a:cubicBezTo>
                    <a:lnTo>
                      <a:pt x="3984003" y="395112"/>
                    </a:lnTo>
                    <a:lnTo>
                      <a:pt x="3807146" y="415024"/>
                    </a:lnTo>
                    <a:cubicBezTo>
                      <a:pt x="3829678" y="375461"/>
                      <a:pt x="3843565" y="329085"/>
                      <a:pt x="3845137" y="282971"/>
                    </a:cubicBezTo>
                    <a:cubicBezTo>
                      <a:pt x="3846709" y="232403"/>
                      <a:pt x="3833871" y="160350"/>
                      <a:pt x="3769416" y="91966"/>
                    </a:cubicBezTo>
                    <a:lnTo>
                      <a:pt x="3963828" y="76769"/>
                    </a:lnTo>
                    <a:cubicBezTo>
                      <a:pt x="4012038" y="108996"/>
                      <a:pt x="4039287" y="180525"/>
                      <a:pt x="4038763" y="253364"/>
                    </a:cubicBezTo>
                    <a:close/>
                    <a:moveTo>
                      <a:pt x="4328547" y="873019"/>
                    </a:moveTo>
                    <a:cubicBezTo>
                      <a:pt x="4328547" y="873019"/>
                      <a:pt x="3582603" y="1059046"/>
                      <a:pt x="2988363" y="1141317"/>
                    </a:cubicBezTo>
                    <a:cubicBezTo>
                      <a:pt x="2985219" y="1139483"/>
                      <a:pt x="2979193" y="1135553"/>
                      <a:pt x="2970808" y="1129527"/>
                    </a:cubicBezTo>
                    <a:cubicBezTo>
                      <a:pt x="3631075" y="1023675"/>
                      <a:pt x="4239987" y="879307"/>
                      <a:pt x="4246275" y="877997"/>
                    </a:cubicBezTo>
                    <a:cubicBezTo>
                      <a:pt x="4250729" y="876949"/>
                      <a:pt x="4254659" y="874067"/>
                      <a:pt x="4256756" y="870136"/>
                    </a:cubicBezTo>
                    <a:cubicBezTo>
                      <a:pt x="4259114" y="866206"/>
                      <a:pt x="4259638" y="861490"/>
                      <a:pt x="4258328" y="857036"/>
                    </a:cubicBezTo>
                    <a:lnTo>
                      <a:pt x="4253087" y="839743"/>
                    </a:lnTo>
                    <a:cubicBezTo>
                      <a:pt x="4255184" y="839743"/>
                      <a:pt x="4257280" y="839743"/>
                      <a:pt x="4259376" y="839743"/>
                    </a:cubicBezTo>
                    <a:cubicBezTo>
                      <a:pt x="4295533" y="839743"/>
                      <a:pt x="4340337" y="844984"/>
                      <a:pt x="4328547" y="873019"/>
                    </a:cubicBezTo>
                    <a:close/>
                    <a:moveTo>
                      <a:pt x="4030117" y="1769356"/>
                    </a:moveTo>
                    <a:cubicBezTo>
                      <a:pt x="4032212" y="1778789"/>
                      <a:pt x="4034308" y="1788483"/>
                      <a:pt x="4036143" y="1797915"/>
                    </a:cubicBezTo>
                    <a:lnTo>
                      <a:pt x="4036143" y="2211630"/>
                    </a:lnTo>
                    <a:lnTo>
                      <a:pt x="4029068" y="2250145"/>
                    </a:lnTo>
                    <a:cubicBezTo>
                      <a:pt x="4013610" y="2321936"/>
                      <a:pt x="3992125" y="2392679"/>
                      <a:pt x="3958850" y="2459753"/>
                    </a:cubicBezTo>
                    <a:lnTo>
                      <a:pt x="3970902" y="2369884"/>
                    </a:lnTo>
                    <a:lnTo>
                      <a:pt x="3763914" y="2409448"/>
                    </a:lnTo>
                    <a:cubicBezTo>
                      <a:pt x="3816578" y="2237045"/>
                      <a:pt x="3833347" y="2009620"/>
                      <a:pt x="3773870" y="1796605"/>
                    </a:cubicBezTo>
                    <a:cubicBezTo>
                      <a:pt x="3867932" y="1776954"/>
                      <a:pt x="3953609" y="1758876"/>
                      <a:pt x="4024090" y="1743941"/>
                    </a:cubicBezTo>
                    <a:cubicBezTo>
                      <a:pt x="4026186" y="1752587"/>
                      <a:pt x="4028282" y="1760972"/>
                      <a:pt x="4030117" y="1769356"/>
                    </a:cubicBezTo>
                    <a:close/>
                    <a:moveTo>
                      <a:pt x="1654992" y="1879662"/>
                    </a:moveTo>
                    <a:lnTo>
                      <a:pt x="2063205" y="1824902"/>
                    </a:lnTo>
                    <a:cubicBezTo>
                      <a:pt x="2093598" y="1901409"/>
                      <a:pt x="2116655" y="1979226"/>
                      <a:pt x="2131851" y="2058878"/>
                    </a:cubicBezTo>
                    <a:cubicBezTo>
                      <a:pt x="2136043" y="2081411"/>
                      <a:pt x="2140760" y="2103943"/>
                      <a:pt x="2143118" y="2126738"/>
                    </a:cubicBezTo>
                    <a:lnTo>
                      <a:pt x="2147572" y="2160800"/>
                    </a:lnTo>
                    <a:lnTo>
                      <a:pt x="2149668" y="2177830"/>
                    </a:lnTo>
                    <a:lnTo>
                      <a:pt x="2150716" y="2195123"/>
                    </a:lnTo>
                    <a:cubicBezTo>
                      <a:pt x="2151764" y="2218180"/>
                      <a:pt x="2154646" y="2240713"/>
                      <a:pt x="2155432" y="2263770"/>
                    </a:cubicBezTo>
                    <a:lnTo>
                      <a:pt x="2156480" y="2332678"/>
                    </a:lnTo>
                    <a:lnTo>
                      <a:pt x="2154646" y="2401587"/>
                    </a:lnTo>
                    <a:lnTo>
                      <a:pt x="2149406" y="2470234"/>
                    </a:lnTo>
                    <a:cubicBezTo>
                      <a:pt x="2147310" y="2493029"/>
                      <a:pt x="2144166" y="2515824"/>
                      <a:pt x="2141546" y="2538619"/>
                    </a:cubicBezTo>
                    <a:lnTo>
                      <a:pt x="2130803" y="2606741"/>
                    </a:lnTo>
                    <a:cubicBezTo>
                      <a:pt x="2117179" y="2679842"/>
                      <a:pt x="2098576" y="2752419"/>
                      <a:pt x="2071065" y="2822114"/>
                    </a:cubicBezTo>
                    <a:lnTo>
                      <a:pt x="2082855" y="2731458"/>
                    </a:lnTo>
                    <a:lnTo>
                      <a:pt x="1771325" y="2790935"/>
                    </a:lnTo>
                    <a:cubicBezTo>
                      <a:pt x="1781805" y="2763948"/>
                      <a:pt x="1791500" y="2734602"/>
                      <a:pt x="1799622" y="2702375"/>
                    </a:cubicBezTo>
                    <a:cubicBezTo>
                      <a:pt x="1843902" y="2531282"/>
                      <a:pt x="1853072" y="2250931"/>
                      <a:pt x="1654992" y="1879662"/>
                    </a:cubicBezTo>
                    <a:close/>
                    <a:moveTo>
                      <a:pt x="1560407" y="1890667"/>
                    </a:moveTo>
                    <a:lnTo>
                      <a:pt x="1372807" y="1867610"/>
                    </a:lnTo>
                    <a:lnTo>
                      <a:pt x="1185470" y="1842981"/>
                    </a:lnTo>
                    <a:lnTo>
                      <a:pt x="811057" y="1791365"/>
                    </a:lnTo>
                    <a:lnTo>
                      <a:pt x="436906" y="1736343"/>
                    </a:lnTo>
                    <a:cubicBezTo>
                      <a:pt x="312189" y="1717740"/>
                      <a:pt x="187734" y="1698351"/>
                      <a:pt x="63279" y="1677652"/>
                    </a:cubicBezTo>
                    <a:cubicBezTo>
                      <a:pt x="188520" y="1692325"/>
                      <a:pt x="313499" y="1708832"/>
                      <a:pt x="438216" y="1725338"/>
                    </a:cubicBezTo>
                    <a:lnTo>
                      <a:pt x="812629" y="1776954"/>
                    </a:lnTo>
                    <a:lnTo>
                      <a:pt x="1186780" y="1831977"/>
                    </a:lnTo>
                    <a:lnTo>
                      <a:pt x="1373593" y="1860536"/>
                    </a:lnTo>
                    <a:lnTo>
                      <a:pt x="1560407" y="1890667"/>
                    </a:lnTo>
                    <a:close/>
                    <a:moveTo>
                      <a:pt x="647300" y="1024985"/>
                    </a:moveTo>
                    <a:cubicBezTo>
                      <a:pt x="617955" y="1055378"/>
                      <a:pt x="593588" y="1091273"/>
                      <a:pt x="576034" y="1130575"/>
                    </a:cubicBezTo>
                    <a:cubicBezTo>
                      <a:pt x="553501" y="1180095"/>
                      <a:pt x="542758" y="1235117"/>
                      <a:pt x="542758" y="1289877"/>
                    </a:cubicBezTo>
                    <a:cubicBezTo>
                      <a:pt x="543544" y="1344637"/>
                      <a:pt x="554025" y="1399135"/>
                      <a:pt x="575510" y="1448917"/>
                    </a:cubicBezTo>
                    <a:cubicBezTo>
                      <a:pt x="583632" y="1468044"/>
                      <a:pt x="593588" y="1486909"/>
                      <a:pt x="605117" y="1504464"/>
                    </a:cubicBezTo>
                    <a:lnTo>
                      <a:pt x="563457" y="1499747"/>
                    </a:lnTo>
                    <a:cubicBezTo>
                      <a:pt x="496906" y="1383939"/>
                      <a:pt x="468609" y="1183239"/>
                      <a:pt x="609309" y="1022365"/>
                    </a:cubicBezTo>
                    <a:lnTo>
                      <a:pt x="647300" y="1024985"/>
                    </a:lnTo>
                    <a:close/>
                    <a:moveTo>
                      <a:pt x="866865" y="736249"/>
                    </a:moveTo>
                    <a:cubicBezTo>
                      <a:pt x="864507" y="677559"/>
                      <a:pt x="880228" y="591619"/>
                      <a:pt x="964333" y="509610"/>
                    </a:cubicBezTo>
                    <a:cubicBezTo>
                      <a:pt x="972979" y="511444"/>
                      <a:pt x="982674" y="513540"/>
                      <a:pt x="993154" y="515636"/>
                    </a:cubicBezTo>
                    <a:cubicBezTo>
                      <a:pt x="972193" y="535811"/>
                      <a:pt x="953591" y="558868"/>
                      <a:pt x="938918" y="584545"/>
                    </a:cubicBezTo>
                    <a:cubicBezTo>
                      <a:pt x="933678" y="594764"/>
                      <a:pt x="927914" y="605244"/>
                      <a:pt x="923459" y="615986"/>
                    </a:cubicBezTo>
                    <a:lnTo>
                      <a:pt x="911931" y="649262"/>
                    </a:lnTo>
                    <a:cubicBezTo>
                      <a:pt x="909311" y="660790"/>
                      <a:pt x="907477" y="672319"/>
                      <a:pt x="905119" y="683847"/>
                    </a:cubicBezTo>
                    <a:cubicBezTo>
                      <a:pt x="903809" y="695376"/>
                      <a:pt x="903285" y="707166"/>
                      <a:pt x="902237" y="718956"/>
                    </a:cubicBezTo>
                    <a:cubicBezTo>
                      <a:pt x="902499" y="730747"/>
                      <a:pt x="903547" y="742537"/>
                      <a:pt x="904071" y="754066"/>
                    </a:cubicBezTo>
                    <a:cubicBezTo>
                      <a:pt x="905643" y="765594"/>
                      <a:pt x="907739" y="777123"/>
                      <a:pt x="909835" y="788651"/>
                    </a:cubicBezTo>
                    <a:cubicBezTo>
                      <a:pt x="912979" y="799918"/>
                      <a:pt x="916385" y="811184"/>
                      <a:pt x="919791" y="822189"/>
                    </a:cubicBezTo>
                    <a:cubicBezTo>
                      <a:pt x="924245" y="832931"/>
                      <a:pt x="928176" y="843935"/>
                      <a:pt x="933678" y="854154"/>
                    </a:cubicBezTo>
                    <a:cubicBezTo>
                      <a:pt x="941276" y="869088"/>
                      <a:pt x="949922" y="883499"/>
                      <a:pt x="960141" y="896862"/>
                    </a:cubicBezTo>
                    <a:lnTo>
                      <a:pt x="920053" y="893455"/>
                    </a:lnTo>
                    <a:cubicBezTo>
                      <a:pt x="892542" y="854940"/>
                      <a:pt x="869485" y="800966"/>
                      <a:pt x="866865" y="736249"/>
                    </a:cubicBezTo>
                    <a:close/>
                    <a:moveTo>
                      <a:pt x="2026523" y="554152"/>
                    </a:moveTo>
                    <a:lnTo>
                      <a:pt x="1017521" y="406902"/>
                    </a:lnTo>
                    <a:cubicBezTo>
                      <a:pt x="1030098" y="364980"/>
                      <a:pt x="1033242" y="324107"/>
                      <a:pt x="1031932" y="287687"/>
                    </a:cubicBezTo>
                    <a:lnTo>
                      <a:pt x="1587132" y="337207"/>
                    </a:lnTo>
                    <a:lnTo>
                      <a:pt x="1030884" y="272229"/>
                    </a:lnTo>
                    <a:cubicBezTo>
                      <a:pt x="1030360" y="264106"/>
                      <a:pt x="1029574" y="256246"/>
                      <a:pt x="1028526" y="248910"/>
                    </a:cubicBezTo>
                    <a:lnTo>
                      <a:pt x="1308877" y="269609"/>
                    </a:lnTo>
                    <a:lnTo>
                      <a:pt x="1026429" y="233975"/>
                    </a:lnTo>
                    <a:cubicBezTo>
                      <a:pt x="1025119" y="225591"/>
                      <a:pt x="1023547" y="217731"/>
                      <a:pt x="1021975" y="210656"/>
                    </a:cubicBezTo>
                    <a:lnTo>
                      <a:pt x="2016567" y="288997"/>
                    </a:lnTo>
                    <a:lnTo>
                      <a:pt x="1018045" y="194674"/>
                    </a:lnTo>
                    <a:cubicBezTo>
                      <a:pt x="1016997" y="190482"/>
                      <a:pt x="1015949" y="186813"/>
                      <a:pt x="1014901" y="183407"/>
                    </a:cubicBezTo>
                    <a:lnTo>
                      <a:pt x="2055606" y="268561"/>
                    </a:lnTo>
                    <a:cubicBezTo>
                      <a:pt x="2106960" y="331967"/>
                      <a:pt x="2136305" y="392754"/>
                      <a:pt x="2143380" y="450134"/>
                    </a:cubicBezTo>
                    <a:lnTo>
                      <a:pt x="1072543" y="340090"/>
                    </a:lnTo>
                    <a:lnTo>
                      <a:pt x="2144690" y="466116"/>
                    </a:lnTo>
                    <a:cubicBezTo>
                      <a:pt x="2145214" y="476597"/>
                      <a:pt x="2144952" y="486815"/>
                      <a:pt x="2143904" y="497034"/>
                    </a:cubicBezTo>
                    <a:lnTo>
                      <a:pt x="1587656" y="441487"/>
                    </a:lnTo>
                    <a:lnTo>
                      <a:pt x="2141546" y="511968"/>
                    </a:lnTo>
                    <a:cubicBezTo>
                      <a:pt x="2134209" y="553890"/>
                      <a:pt x="2114297" y="587951"/>
                      <a:pt x="2093074" y="613628"/>
                    </a:cubicBezTo>
                    <a:lnTo>
                      <a:pt x="1072019" y="459304"/>
                    </a:lnTo>
                    <a:lnTo>
                      <a:pt x="2080759" y="627515"/>
                    </a:lnTo>
                    <a:cubicBezTo>
                      <a:pt x="2077877" y="630397"/>
                      <a:pt x="2075257" y="633279"/>
                      <a:pt x="2072375" y="635899"/>
                    </a:cubicBezTo>
                    <a:cubicBezTo>
                      <a:pt x="1561193" y="568563"/>
                      <a:pt x="1081190" y="471095"/>
                      <a:pt x="997346" y="453802"/>
                    </a:cubicBezTo>
                    <a:lnTo>
                      <a:pt x="999966" y="445418"/>
                    </a:lnTo>
                    <a:cubicBezTo>
                      <a:pt x="1001801" y="445418"/>
                      <a:pt x="1002848" y="445680"/>
                      <a:pt x="1002848" y="445680"/>
                    </a:cubicBezTo>
                    <a:cubicBezTo>
                      <a:pt x="1006255" y="437819"/>
                      <a:pt x="1009399" y="429959"/>
                      <a:pt x="1012019" y="422099"/>
                    </a:cubicBezTo>
                    <a:lnTo>
                      <a:pt x="2026523" y="554152"/>
                    </a:lnTo>
                    <a:close/>
                    <a:moveTo>
                      <a:pt x="3730639" y="94848"/>
                    </a:moveTo>
                    <a:cubicBezTo>
                      <a:pt x="3803477" y="161136"/>
                      <a:pt x="3817102" y="233189"/>
                      <a:pt x="3815792" y="281923"/>
                    </a:cubicBezTo>
                    <a:cubicBezTo>
                      <a:pt x="3814220" y="335111"/>
                      <a:pt x="3794569" y="383059"/>
                      <a:pt x="3769678" y="418955"/>
                    </a:cubicBezTo>
                    <a:lnTo>
                      <a:pt x="3730639" y="423409"/>
                    </a:lnTo>
                    <a:cubicBezTo>
                      <a:pt x="3738761" y="412666"/>
                      <a:pt x="3745835" y="401138"/>
                      <a:pt x="3752124" y="389347"/>
                    </a:cubicBezTo>
                    <a:cubicBezTo>
                      <a:pt x="3769940" y="355286"/>
                      <a:pt x="3779634" y="317033"/>
                      <a:pt x="3780420" y="278255"/>
                    </a:cubicBezTo>
                    <a:cubicBezTo>
                      <a:pt x="3780683" y="239477"/>
                      <a:pt x="3771512" y="200438"/>
                      <a:pt x="3752910" y="166901"/>
                    </a:cubicBezTo>
                    <a:cubicBezTo>
                      <a:pt x="3738499" y="140176"/>
                      <a:pt x="3718586" y="117119"/>
                      <a:pt x="3696053" y="97730"/>
                    </a:cubicBezTo>
                    <a:lnTo>
                      <a:pt x="3730639" y="94848"/>
                    </a:lnTo>
                    <a:close/>
                    <a:moveTo>
                      <a:pt x="2826441" y="961316"/>
                    </a:moveTo>
                    <a:cubicBezTo>
                      <a:pt x="2832991" y="1001928"/>
                      <a:pt x="2847926" y="1036513"/>
                      <a:pt x="2865742" y="1065072"/>
                    </a:cubicBezTo>
                    <a:lnTo>
                      <a:pt x="2601898" y="1041753"/>
                    </a:lnTo>
                    <a:lnTo>
                      <a:pt x="2611068" y="1086557"/>
                    </a:lnTo>
                    <a:cubicBezTo>
                      <a:pt x="2589321" y="1053806"/>
                      <a:pt x="2573339" y="1018434"/>
                      <a:pt x="2561548" y="982015"/>
                    </a:cubicBezTo>
                    <a:lnTo>
                      <a:pt x="2552116" y="947168"/>
                    </a:lnTo>
                    <a:cubicBezTo>
                      <a:pt x="2550020" y="935377"/>
                      <a:pt x="2547400" y="923587"/>
                      <a:pt x="2545566" y="911796"/>
                    </a:cubicBezTo>
                    <a:cubicBezTo>
                      <a:pt x="2544518" y="900006"/>
                      <a:pt x="2542422" y="888215"/>
                      <a:pt x="2541636" y="876163"/>
                    </a:cubicBezTo>
                    <a:cubicBezTo>
                      <a:pt x="2541373" y="864372"/>
                      <a:pt x="2540850" y="852320"/>
                      <a:pt x="2540850" y="840529"/>
                    </a:cubicBezTo>
                    <a:cubicBezTo>
                      <a:pt x="2541111" y="792843"/>
                      <a:pt x="2550282" y="745420"/>
                      <a:pt x="2567051" y="700354"/>
                    </a:cubicBezTo>
                    <a:cubicBezTo>
                      <a:pt x="2573339" y="683323"/>
                      <a:pt x="2581199" y="666816"/>
                      <a:pt x="2589321" y="650572"/>
                    </a:cubicBezTo>
                    <a:cubicBezTo>
                      <a:pt x="2634125" y="638257"/>
                      <a:pt x="2681287" y="626991"/>
                      <a:pt x="2730807" y="617559"/>
                    </a:cubicBezTo>
                    <a:cubicBezTo>
                      <a:pt x="2768799" y="613366"/>
                      <a:pt x="2807052" y="609174"/>
                      <a:pt x="2845830" y="604720"/>
                    </a:cubicBezTo>
                    <a:lnTo>
                      <a:pt x="2964258" y="611270"/>
                    </a:lnTo>
                    <a:cubicBezTo>
                      <a:pt x="2855786" y="736249"/>
                      <a:pt x="2809410" y="853892"/>
                      <a:pt x="2826441" y="961316"/>
                    </a:cubicBezTo>
                    <a:close/>
                    <a:moveTo>
                      <a:pt x="2496308" y="1603766"/>
                    </a:moveTo>
                    <a:cubicBezTo>
                      <a:pt x="2503906" y="1650141"/>
                      <a:pt x="2519103" y="1689443"/>
                      <a:pt x="2536919" y="1722718"/>
                    </a:cubicBezTo>
                    <a:lnTo>
                      <a:pt x="2270717" y="1692587"/>
                    </a:lnTo>
                    <a:lnTo>
                      <a:pt x="2280673" y="1746823"/>
                    </a:lnTo>
                    <a:cubicBezTo>
                      <a:pt x="2258140" y="1705950"/>
                      <a:pt x="2241896" y="1662718"/>
                      <a:pt x="2229843" y="1618438"/>
                    </a:cubicBezTo>
                    <a:lnTo>
                      <a:pt x="2220149" y="1576516"/>
                    </a:lnTo>
                    <a:cubicBezTo>
                      <a:pt x="2217791" y="1562368"/>
                      <a:pt x="2215171" y="1548219"/>
                      <a:pt x="2213337" y="1534071"/>
                    </a:cubicBezTo>
                    <a:lnTo>
                      <a:pt x="2208620" y="1491625"/>
                    </a:lnTo>
                    <a:lnTo>
                      <a:pt x="2207048" y="1448917"/>
                    </a:lnTo>
                    <a:cubicBezTo>
                      <a:pt x="2206524" y="1391799"/>
                      <a:pt x="2214647" y="1334943"/>
                      <a:pt x="2229843" y="1279921"/>
                    </a:cubicBezTo>
                    <a:cubicBezTo>
                      <a:pt x="2242944" y="1233283"/>
                      <a:pt x="2262332" y="1188217"/>
                      <a:pt x="2285651" y="1144199"/>
                    </a:cubicBezTo>
                    <a:lnTo>
                      <a:pt x="2632029" y="1169352"/>
                    </a:lnTo>
                    <a:cubicBezTo>
                      <a:pt x="2519889" y="1324724"/>
                      <a:pt x="2474299" y="1470926"/>
                      <a:pt x="2496308" y="1603766"/>
                    </a:cubicBezTo>
                    <a:close/>
                    <a:moveTo>
                      <a:pt x="3934483" y="1503154"/>
                    </a:moveTo>
                    <a:cubicBezTo>
                      <a:pt x="3944177" y="1500534"/>
                      <a:pt x="3949941" y="1490315"/>
                      <a:pt x="3947321" y="1480621"/>
                    </a:cubicBezTo>
                    <a:lnTo>
                      <a:pt x="3941295" y="1458612"/>
                    </a:lnTo>
                    <a:cubicBezTo>
                      <a:pt x="3942081" y="1458612"/>
                      <a:pt x="3943129" y="1458612"/>
                      <a:pt x="3943915" y="1458612"/>
                    </a:cubicBezTo>
                    <a:cubicBezTo>
                      <a:pt x="3980859" y="1458612"/>
                      <a:pt x="4028282" y="1465162"/>
                      <a:pt x="4016492" y="1499747"/>
                    </a:cubicBezTo>
                    <a:cubicBezTo>
                      <a:pt x="4016492" y="1499747"/>
                      <a:pt x="3263212" y="1721408"/>
                      <a:pt x="2662160" y="1817042"/>
                    </a:cubicBezTo>
                    <a:cubicBezTo>
                      <a:pt x="2657968" y="1813898"/>
                      <a:pt x="2651156" y="1808396"/>
                      <a:pt x="2643296" y="1800797"/>
                    </a:cubicBezTo>
                    <a:cubicBezTo>
                      <a:pt x="3312208" y="1676604"/>
                      <a:pt x="3928194" y="1504988"/>
                      <a:pt x="3934483" y="1503154"/>
                    </a:cubicBezTo>
                    <a:close/>
                    <a:moveTo>
                      <a:pt x="3632385" y="1835907"/>
                    </a:moveTo>
                    <a:cubicBezTo>
                      <a:pt x="3636577" y="1856606"/>
                      <a:pt x="3641293" y="1877042"/>
                      <a:pt x="3643651" y="1897741"/>
                    </a:cubicBezTo>
                    <a:lnTo>
                      <a:pt x="3648105" y="1928920"/>
                    </a:lnTo>
                    <a:lnTo>
                      <a:pt x="3650202" y="1944379"/>
                    </a:lnTo>
                    <a:lnTo>
                      <a:pt x="3651249" y="1960100"/>
                    </a:lnTo>
                    <a:cubicBezTo>
                      <a:pt x="3652297" y="1981061"/>
                      <a:pt x="3655442" y="2001759"/>
                      <a:pt x="3655965" y="2022720"/>
                    </a:cubicBezTo>
                    <a:cubicBezTo>
                      <a:pt x="3656228" y="2043681"/>
                      <a:pt x="3657014" y="2064642"/>
                      <a:pt x="3657014" y="2085603"/>
                    </a:cubicBezTo>
                    <a:lnTo>
                      <a:pt x="3655179" y="2148485"/>
                    </a:lnTo>
                    <a:lnTo>
                      <a:pt x="3649939" y="2211368"/>
                    </a:lnTo>
                    <a:cubicBezTo>
                      <a:pt x="3647581" y="2232328"/>
                      <a:pt x="3644699" y="2253027"/>
                      <a:pt x="3642079" y="2273988"/>
                    </a:cubicBezTo>
                    <a:lnTo>
                      <a:pt x="3631337" y="2336347"/>
                    </a:lnTo>
                    <a:cubicBezTo>
                      <a:pt x="3615878" y="2411544"/>
                      <a:pt x="3594393" y="2485692"/>
                      <a:pt x="3560594" y="2556173"/>
                    </a:cubicBezTo>
                    <a:lnTo>
                      <a:pt x="3570026" y="2446391"/>
                    </a:lnTo>
                    <a:lnTo>
                      <a:pt x="3275265" y="2502723"/>
                    </a:lnTo>
                    <a:cubicBezTo>
                      <a:pt x="3327929" y="2332941"/>
                      <a:pt x="3347579" y="2108398"/>
                      <a:pt x="3297535" y="1893811"/>
                    </a:cubicBezTo>
                    <a:cubicBezTo>
                      <a:pt x="3409414" y="1871278"/>
                      <a:pt x="3522602" y="1848221"/>
                      <a:pt x="3630027" y="1825950"/>
                    </a:cubicBezTo>
                    <a:cubicBezTo>
                      <a:pt x="3631075" y="1829880"/>
                      <a:pt x="3631861" y="1832763"/>
                      <a:pt x="3632385" y="1835907"/>
                    </a:cubicBezTo>
                    <a:close/>
                    <a:moveTo>
                      <a:pt x="2659278" y="2621152"/>
                    </a:moveTo>
                    <a:cubicBezTo>
                      <a:pt x="2664256" y="2608313"/>
                      <a:pt x="2668973" y="2595213"/>
                      <a:pt x="2673951" y="2582374"/>
                    </a:cubicBezTo>
                    <a:cubicBezTo>
                      <a:pt x="2681025" y="2560627"/>
                      <a:pt x="2687575" y="2538619"/>
                      <a:pt x="2693864" y="2516348"/>
                    </a:cubicBezTo>
                    <a:cubicBezTo>
                      <a:pt x="2717182" y="2427526"/>
                      <a:pt x="2728973" y="2335561"/>
                      <a:pt x="2729759" y="2243595"/>
                    </a:cubicBezTo>
                    <a:cubicBezTo>
                      <a:pt x="2729497" y="2220538"/>
                      <a:pt x="2728449" y="2197481"/>
                      <a:pt x="2727663" y="2174686"/>
                    </a:cubicBezTo>
                    <a:cubicBezTo>
                      <a:pt x="2726615" y="2151629"/>
                      <a:pt x="2723733" y="2128834"/>
                      <a:pt x="2721375" y="2106039"/>
                    </a:cubicBezTo>
                    <a:lnTo>
                      <a:pt x="2719541" y="2089009"/>
                    </a:lnTo>
                    <a:lnTo>
                      <a:pt x="2716658" y="2071978"/>
                    </a:lnTo>
                    <a:lnTo>
                      <a:pt x="2710632" y="2037917"/>
                    </a:lnTo>
                    <a:cubicBezTo>
                      <a:pt x="2708536" y="2027698"/>
                      <a:pt x="2707226" y="2017480"/>
                      <a:pt x="2704606" y="2007262"/>
                    </a:cubicBezTo>
                    <a:cubicBezTo>
                      <a:pt x="2711418" y="2006214"/>
                      <a:pt x="2718493" y="2004903"/>
                      <a:pt x="2725829" y="2003593"/>
                    </a:cubicBezTo>
                    <a:cubicBezTo>
                      <a:pt x="2774039" y="2227874"/>
                      <a:pt x="2742860" y="2460539"/>
                      <a:pt x="2687575" y="2615912"/>
                    </a:cubicBezTo>
                    <a:lnTo>
                      <a:pt x="2659278" y="2621152"/>
                    </a:lnTo>
                    <a:close/>
                    <a:moveTo>
                      <a:pt x="1782854" y="1107518"/>
                    </a:moveTo>
                    <a:lnTo>
                      <a:pt x="1822679" y="1110400"/>
                    </a:lnTo>
                    <a:cubicBezTo>
                      <a:pt x="1791500" y="1146033"/>
                      <a:pt x="1766347" y="1187169"/>
                      <a:pt x="1748530" y="1231973"/>
                    </a:cubicBezTo>
                    <a:cubicBezTo>
                      <a:pt x="1726521" y="1286733"/>
                      <a:pt x="1716041" y="1346209"/>
                      <a:pt x="1716041" y="1405162"/>
                    </a:cubicBezTo>
                    <a:cubicBezTo>
                      <a:pt x="1716827" y="1464376"/>
                      <a:pt x="1727045" y="1523328"/>
                      <a:pt x="1748006" y="1578351"/>
                    </a:cubicBezTo>
                    <a:cubicBezTo>
                      <a:pt x="1755604" y="1598263"/>
                      <a:pt x="1764775" y="1617914"/>
                      <a:pt x="1775255" y="1636779"/>
                    </a:cubicBezTo>
                    <a:lnTo>
                      <a:pt x="1733334" y="1632063"/>
                    </a:lnTo>
                    <a:cubicBezTo>
                      <a:pt x="1669403" y="1501844"/>
                      <a:pt x="1644512" y="1283065"/>
                      <a:pt x="1782854" y="1107518"/>
                    </a:cubicBezTo>
                    <a:close/>
                    <a:moveTo>
                      <a:pt x="2517007" y="763236"/>
                    </a:moveTo>
                    <a:cubicBezTo>
                      <a:pt x="2514649" y="775813"/>
                      <a:pt x="2512552" y="788651"/>
                      <a:pt x="2510456" y="801490"/>
                    </a:cubicBezTo>
                    <a:cubicBezTo>
                      <a:pt x="2509408" y="814328"/>
                      <a:pt x="2508622" y="827429"/>
                      <a:pt x="2507836" y="840267"/>
                    </a:cubicBezTo>
                    <a:cubicBezTo>
                      <a:pt x="2507574" y="892145"/>
                      <a:pt x="2517007" y="944023"/>
                      <a:pt x="2537705" y="991185"/>
                    </a:cubicBezTo>
                    <a:cubicBezTo>
                      <a:pt x="2544780" y="1007430"/>
                      <a:pt x="2553164" y="1023413"/>
                      <a:pt x="2562596" y="1038347"/>
                    </a:cubicBezTo>
                    <a:lnTo>
                      <a:pt x="2521461" y="1034679"/>
                    </a:lnTo>
                    <a:cubicBezTo>
                      <a:pt x="2495784" y="990399"/>
                      <a:pt x="2474823" y="930923"/>
                      <a:pt x="2472203" y="861228"/>
                    </a:cubicBezTo>
                    <a:cubicBezTo>
                      <a:pt x="2470369" y="810660"/>
                      <a:pt x="2478491" y="742537"/>
                      <a:pt x="2517793" y="671533"/>
                    </a:cubicBezTo>
                    <a:cubicBezTo>
                      <a:pt x="2531941" y="667078"/>
                      <a:pt x="2546352" y="662886"/>
                      <a:pt x="2561024" y="658694"/>
                    </a:cubicBezTo>
                    <a:cubicBezTo>
                      <a:pt x="2554736" y="668913"/>
                      <a:pt x="2548710" y="679393"/>
                      <a:pt x="2543470" y="690397"/>
                    </a:cubicBezTo>
                    <a:cubicBezTo>
                      <a:pt x="2538491" y="702188"/>
                      <a:pt x="2532465" y="713716"/>
                      <a:pt x="2528535" y="726031"/>
                    </a:cubicBezTo>
                    <a:lnTo>
                      <a:pt x="2517007" y="763236"/>
                    </a:lnTo>
                    <a:close/>
                    <a:moveTo>
                      <a:pt x="3762866" y="1035727"/>
                    </a:moveTo>
                    <a:lnTo>
                      <a:pt x="3841469" y="1026819"/>
                    </a:lnTo>
                    <a:lnTo>
                      <a:pt x="4002343" y="1009788"/>
                    </a:lnTo>
                    <a:lnTo>
                      <a:pt x="3842255" y="1032583"/>
                    </a:lnTo>
                    <a:lnTo>
                      <a:pt x="3681905" y="1054330"/>
                    </a:lnTo>
                    <a:lnTo>
                      <a:pt x="3657538" y="1057474"/>
                    </a:lnTo>
                    <a:cubicBezTo>
                      <a:pt x="3693433" y="1050138"/>
                      <a:pt x="3728542" y="1042801"/>
                      <a:pt x="3762866" y="1035727"/>
                    </a:cubicBezTo>
                    <a:close/>
                    <a:moveTo>
                      <a:pt x="1203287" y="767166"/>
                    </a:moveTo>
                    <a:cubicBezTo>
                      <a:pt x="1201190" y="715550"/>
                      <a:pt x="1211933" y="643236"/>
                      <a:pt x="1265645" y="570659"/>
                    </a:cubicBezTo>
                    <a:cubicBezTo>
                      <a:pt x="1275601" y="572493"/>
                      <a:pt x="1285820" y="574589"/>
                      <a:pt x="1296038" y="576423"/>
                    </a:cubicBezTo>
                    <a:cubicBezTo>
                      <a:pt x="1288440" y="587165"/>
                      <a:pt x="1281104" y="598170"/>
                      <a:pt x="1274815" y="609960"/>
                    </a:cubicBezTo>
                    <a:cubicBezTo>
                      <a:pt x="1269575" y="620703"/>
                      <a:pt x="1263811" y="631445"/>
                      <a:pt x="1259619" y="642711"/>
                    </a:cubicBezTo>
                    <a:lnTo>
                      <a:pt x="1248352" y="677035"/>
                    </a:lnTo>
                    <a:cubicBezTo>
                      <a:pt x="1245732" y="688825"/>
                      <a:pt x="1243898" y="700878"/>
                      <a:pt x="1241540" y="712668"/>
                    </a:cubicBezTo>
                    <a:cubicBezTo>
                      <a:pt x="1240230" y="724721"/>
                      <a:pt x="1239706" y="736773"/>
                      <a:pt x="1238658" y="748826"/>
                    </a:cubicBezTo>
                    <a:cubicBezTo>
                      <a:pt x="1238396" y="797298"/>
                      <a:pt x="1248352" y="845770"/>
                      <a:pt x="1269575" y="888739"/>
                    </a:cubicBezTo>
                    <a:cubicBezTo>
                      <a:pt x="1275863" y="901578"/>
                      <a:pt x="1282938" y="914154"/>
                      <a:pt x="1291060" y="926207"/>
                    </a:cubicBezTo>
                    <a:lnTo>
                      <a:pt x="1250710" y="922539"/>
                    </a:lnTo>
                    <a:cubicBezTo>
                      <a:pt x="1225819" y="882975"/>
                      <a:pt x="1205645" y="829787"/>
                      <a:pt x="1203287" y="767166"/>
                    </a:cubicBezTo>
                    <a:close/>
                    <a:moveTo>
                      <a:pt x="2428185" y="862800"/>
                    </a:moveTo>
                    <a:cubicBezTo>
                      <a:pt x="2430281" y="920705"/>
                      <a:pt x="2445216" y="979395"/>
                      <a:pt x="2469321" y="1029963"/>
                    </a:cubicBezTo>
                    <a:lnTo>
                      <a:pt x="2156480" y="1002452"/>
                    </a:lnTo>
                    <a:lnTo>
                      <a:pt x="2164603" y="1046207"/>
                    </a:lnTo>
                    <a:cubicBezTo>
                      <a:pt x="2142594" y="1014504"/>
                      <a:pt x="2126349" y="979919"/>
                      <a:pt x="2114297" y="944285"/>
                    </a:cubicBezTo>
                    <a:lnTo>
                      <a:pt x="2104602" y="910748"/>
                    </a:lnTo>
                    <a:lnTo>
                      <a:pt x="2098052" y="876425"/>
                    </a:lnTo>
                    <a:cubicBezTo>
                      <a:pt x="2097004" y="864896"/>
                      <a:pt x="2094908" y="853368"/>
                      <a:pt x="2094122" y="841839"/>
                    </a:cubicBezTo>
                    <a:cubicBezTo>
                      <a:pt x="2093860" y="830311"/>
                      <a:pt x="2093336" y="818782"/>
                      <a:pt x="2093336" y="807254"/>
                    </a:cubicBezTo>
                    <a:cubicBezTo>
                      <a:pt x="2093336" y="791271"/>
                      <a:pt x="2094646" y="775289"/>
                      <a:pt x="2096742" y="759568"/>
                    </a:cubicBezTo>
                    <a:cubicBezTo>
                      <a:pt x="2110890" y="762188"/>
                      <a:pt x="2122943" y="764284"/>
                      <a:pt x="2132899" y="765856"/>
                    </a:cubicBezTo>
                    <a:cubicBezTo>
                      <a:pt x="2210716" y="776861"/>
                      <a:pt x="2320499" y="734939"/>
                      <a:pt x="2460150" y="689873"/>
                    </a:cubicBezTo>
                    <a:cubicBezTo>
                      <a:pt x="2432639" y="754852"/>
                      <a:pt x="2426351" y="815638"/>
                      <a:pt x="2428185" y="862800"/>
                    </a:cubicBezTo>
                    <a:close/>
                    <a:moveTo>
                      <a:pt x="1613857" y="793367"/>
                    </a:moveTo>
                    <a:cubicBezTo>
                      <a:pt x="1612285" y="754066"/>
                      <a:pt x="1617787" y="703498"/>
                      <a:pt x="1641892" y="649786"/>
                    </a:cubicBezTo>
                    <a:cubicBezTo>
                      <a:pt x="1652372" y="652406"/>
                      <a:pt x="1662853" y="655288"/>
                      <a:pt x="1673333" y="657908"/>
                    </a:cubicBezTo>
                    <a:cubicBezTo>
                      <a:pt x="1672285" y="660528"/>
                      <a:pt x="1670975" y="662886"/>
                      <a:pt x="1670189" y="665506"/>
                    </a:cubicBezTo>
                    <a:lnTo>
                      <a:pt x="1658923" y="700878"/>
                    </a:lnTo>
                    <a:cubicBezTo>
                      <a:pt x="1656302" y="712930"/>
                      <a:pt x="1654468" y="725245"/>
                      <a:pt x="1652110" y="737297"/>
                    </a:cubicBezTo>
                    <a:cubicBezTo>
                      <a:pt x="1651062" y="749612"/>
                      <a:pt x="1650276" y="761926"/>
                      <a:pt x="1649490" y="774241"/>
                    </a:cubicBezTo>
                    <a:cubicBezTo>
                      <a:pt x="1649228" y="823761"/>
                      <a:pt x="1659185" y="873281"/>
                      <a:pt x="1679883" y="917560"/>
                    </a:cubicBezTo>
                    <a:cubicBezTo>
                      <a:pt x="1687220" y="933281"/>
                      <a:pt x="1695604" y="948216"/>
                      <a:pt x="1705298" y="962626"/>
                    </a:cubicBezTo>
                    <a:lnTo>
                      <a:pt x="1664425" y="958958"/>
                    </a:lnTo>
                    <a:cubicBezTo>
                      <a:pt x="1638224" y="917560"/>
                      <a:pt x="1616477" y="860966"/>
                      <a:pt x="1613857" y="793367"/>
                    </a:cubicBezTo>
                    <a:close/>
                    <a:moveTo>
                      <a:pt x="2065563" y="753280"/>
                    </a:moveTo>
                    <a:cubicBezTo>
                      <a:pt x="2064777" y="758520"/>
                      <a:pt x="2063728" y="763760"/>
                      <a:pt x="2062681" y="769000"/>
                    </a:cubicBezTo>
                    <a:lnTo>
                      <a:pt x="2060060" y="806730"/>
                    </a:lnTo>
                    <a:cubicBezTo>
                      <a:pt x="2059798" y="857298"/>
                      <a:pt x="2069493" y="907866"/>
                      <a:pt x="2090192" y="953456"/>
                    </a:cubicBezTo>
                    <a:cubicBezTo>
                      <a:pt x="2097266" y="969176"/>
                      <a:pt x="2105388" y="984373"/>
                      <a:pt x="2114821" y="998784"/>
                    </a:cubicBezTo>
                    <a:lnTo>
                      <a:pt x="2073685" y="995115"/>
                    </a:lnTo>
                    <a:cubicBezTo>
                      <a:pt x="2048008" y="952408"/>
                      <a:pt x="2026785" y="894765"/>
                      <a:pt x="2024427" y="826643"/>
                    </a:cubicBezTo>
                    <a:cubicBezTo>
                      <a:pt x="2023641" y="803062"/>
                      <a:pt x="2024951" y="775551"/>
                      <a:pt x="2030977" y="745682"/>
                    </a:cubicBezTo>
                    <a:cubicBezTo>
                      <a:pt x="2043292" y="748564"/>
                      <a:pt x="2054558" y="751184"/>
                      <a:pt x="2065563" y="753280"/>
                    </a:cubicBezTo>
                    <a:close/>
                    <a:moveTo>
                      <a:pt x="1980671" y="828477"/>
                    </a:moveTo>
                    <a:cubicBezTo>
                      <a:pt x="1982767" y="885071"/>
                      <a:pt x="1997440" y="941927"/>
                      <a:pt x="2021545" y="990923"/>
                    </a:cubicBezTo>
                    <a:lnTo>
                      <a:pt x="1749840" y="967080"/>
                    </a:lnTo>
                    <a:lnTo>
                      <a:pt x="1760321" y="1015814"/>
                    </a:lnTo>
                    <a:cubicBezTo>
                      <a:pt x="1735429" y="982801"/>
                      <a:pt x="1717089" y="946382"/>
                      <a:pt x="1703988" y="908652"/>
                    </a:cubicBezTo>
                    <a:cubicBezTo>
                      <a:pt x="1700582" y="897910"/>
                      <a:pt x="1697700" y="886643"/>
                      <a:pt x="1694294" y="875901"/>
                    </a:cubicBezTo>
                    <a:lnTo>
                      <a:pt x="1687482" y="842625"/>
                    </a:lnTo>
                    <a:cubicBezTo>
                      <a:pt x="1686434" y="831359"/>
                      <a:pt x="1684338" y="820354"/>
                      <a:pt x="1683289" y="809088"/>
                    </a:cubicBezTo>
                    <a:cubicBezTo>
                      <a:pt x="1683027" y="797822"/>
                      <a:pt x="1682503" y="786555"/>
                      <a:pt x="1682503" y="775289"/>
                    </a:cubicBezTo>
                    <a:cubicBezTo>
                      <a:pt x="1682503" y="738083"/>
                      <a:pt x="1689054" y="701140"/>
                      <a:pt x="1700582" y="665506"/>
                    </a:cubicBezTo>
                    <a:cubicBezTo>
                      <a:pt x="1799884" y="691183"/>
                      <a:pt x="1903902" y="717122"/>
                      <a:pt x="1988007" y="736511"/>
                    </a:cubicBezTo>
                    <a:cubicBezTo>
                      <a:pt x="1981195" y="770049"/>
                      <a:pt x="1979623" y="801490"/>
                      <a:pt x="1980671" y="828477"/>
                    </a:cubicBezTo>
                    <a:close/>
                    <a:moveTo>
                      <a:pt x="1598922" y="638781"/>
                    </a:moveTo>
                    <a:cubicBezTo>
                      <a:pt x="1574031" y="697210"/>
                      <a:pt x="1568529" y="752232"/>
                      <a:pt x="1570101" y="795202"/>
                    </a:cubicBezTo>
                    <a:cubicBezTo>
                      <a:pt x="1572197" y="850748"/>
                      <a:pt x="1587132" y="906818"/>
                      <a:pt x="1611761" y="954766"/>
                    </a:cubicBezTo>
                    <a:lnTo>
                      <a:pt x="1345034" y="931185"/>
                    </a:lnTo>
                    <a:lnTo>
                      <a:pt x="1352108" y="984897"/>
                    </a:lnTo>
                    <a:cubicBezTo>
                      <a:pt x="1326431" y="952408"/>
                      <a:pt x="1307305" y="916512"/>
                      <a:pt x="1293680" y="879045"/>
                    </a:cubicBezTo>
                    <a:cubicBezTo>
                      <a:pt x="1279007" y="837123"/>
                      <a:pt x="1271409" y="793105"/>
                      <a:pt x="1272195" y="749350"/>
                    </a:cubicBezTo>
                    <a:cubicBezTo>
                      <a:pt x="1272195" y="705594"/>
                      <a:pt x="1281628" y="662100"/>
                      <a:pt x="1298396" y="620965"/>
                    </a:cubicBezTo>
                    <a:cubicBezTo>
                      <a:pt x="1304160" y="607078"/>
                      <a:pt x="1310973" y="593716"/>
                      <a:pt x="1318047" y="580615"/>
                    </a:cubicBezTo>
                    <a:cubicBezTo>
                      <a:pt x="1379095" y="592143"/>
                      <a:pt x="1444074" y="603934"/>
                      <a:pt x="1511411" y="615724"/>
                    </a:cubicBezTo>
                    <a:cubicBezTo>
                      <a:pt x="1538660" y="622799"/>
                      <a:pt x="1568005" y="630659"/>
                      <a:pt x="1598922" y="638781"/>
                    </a:cubicBezTo>
                    <a:close/>
                    <a:moveTo>
                      <a:pt x="1218483" y="561488"/>
                    </a:moveTo>
                    <a:cubicBezTo>
                      <a:pt x="1167653" y="638257"/>
                      <a:pt x="1157435" y="713454"/>
                      <a:pt x="1159531" y="768739"/>
                    </a:cubicBezTo>
                    <a:cubicBezTo>
                      <a:pt x="1161627" y="820617"/>
                      <a:pt x="1175513" y="872757"/>
                      <a:pt x="1198308" y="918084"/>
                    </a:cubicBezTo>
                    <a:lnTo>
                      <a:pt x="1006255" y="901054"/>
                    </a:lnTo>
                    <a:lnTo>
                      <a:pt x="1015687" y="944809"/>
                    </a:lnTo>
                    <a:cubicBezTo>
                      <a:pt x="990534" y="913892"/>
                      <a:pt x="971407" y="879831"/>
                      <a:pt x="957783" y="844197"/>
                    </a:cubicBezTo>
                    <a:cubicBezTo>
                      <a:pt x="942848" y="804110"/>
                      <a:pt x="934988" y="761664"/>
                      <a:pt x="936036" y="719481"/>
                    </a:cubicBezTo>
                    <a:cubicBezTo>
                      <a:pt x="936298" y="677297"/>
                      <a:pt x="945468" y="635375"/>
                      <a:pt x="962499" y="596074"/>
                    </a:cubicBezTo>
                    <a:cubicBezTo>
                      <a:pt x="974289" y="569087"/>
                      <a:pt x="989486" y="543410"/>
                      <a:pt x="1006779" y="518519"/>
                    </a:cubicBezTo>
                    <a:cubicBezTo>
                      <a:pt x="1060491" y="530047"/>
                      <a:pt x="1133330" y="544982"/>
                      <a:pt x="1218483" y="561488"/>
                    </a:cubicBezTo>
                    <a:close/>
                    <a:moveTo>
                      <a:pt x="2277529" y="1143413"/>
                    </a:moveTo>
                    <a:cubicBezTo>
                      <a:pt x="2246088" y="1180881"/>
                      <a:pt x="2220411" y="1224112"/>
                      <a:pt x="2202594" y="1270750"/>
                    </a:cubicBezTo>
                    <a:cubicBezTo>
                      <a:pt x="2180585" y="1327345"/>
                      <a:pt x="2170105" y="1388393"/>
                      <a:pt x="2170105" y="1448917"/>
                    </a:cubicBezTo>
                    <a:cubicBezTo>
                      <a:pt x="2170891" y="1509704"/>
                      <a:pt x="2181109" y="1570228"/>
                      <a:pt x="2202070" y="1627084"/>
                    </a:cubicBezTo>
                    <a:cubicBezTo>
                      <a:pt x="2209668" y="1647783"/>
                      <a:pt x="2218839" y="1668482"/>
                      <a:pt x="2229581" y="1687871"/>
                    </a:cubicBezTo>
                    <a:lnTo>
                      <a:pt x="2187922" y="1683155"/>
                    </a:lnTo>
                    <a:cubicBezTo>
                      <a:pt x="2125301" y="1551363"/>
                      <a:pt x="2095170" y="1328917"/>
                      <a:pt x="2236917" y="1140269"/>
                    </a:cubicBezTo>
                    <a:lnTo>
                      <a:pt x="2277529" y="1143413"/>
                    </a:lnTo>
                    <a:close/>
                    <a:moveTo>
                      <a:pt x="1687744" y="1750229"/>
                    </a:moveTo>
                    <a:lnTo>
                      <a:pt x="1606520" y="1760186"/>
                    </a:lnTo>
                    <a:lnTo>
                      <a:pt x="653327" y="1652762"/>
                    </a:lnTo>
                    <a:lnTo>
                      <a:pt x="745554" y="1643329"/>
                    </a:lnTo>
                    <a:cubicBezTo>
                      <a:pt x="998132" y="1672674"/>
                      <a:pt x="1352894" y="1712762"/>
                      <a:pt x="1687744" y="1750229"/>
                    </a:cubicBezTo>
                    <a:close/>
                    <a:moveTo>
                      <a:pt x="2136568" y="1677652"/>
                    </a:moveTo>
                    <a:lnTo>
                      <a:pt x="1818487" y="1641757"/>
                    </a:lnTo>
                    <a:lnTo>
                      <a:pt x="1827395" y="1694683"/>
                    </a:lnTo>
                    <a:cubicBezTo>
                      <a:pt x="1804338" y="1654858"/>
                      <a:pt x="1788094" y="1612674"/>
                      <a:pt x="1775779" y="1569442"/>
                    </a:cubicBezTo>
                    <a:lnTo>
                      <a:pt x="1766085" y="1528831"/>
                    </a:lnTo>
                    <a:cubicBezTo>
                      <a:pt x="1763727" y="1515206"/>
                      <a:pt x="1761107" y="1501581"/>
                      <a:pt x="1759273" y="1487695"/>
                    </a:cubicBezTo>
                    <a:lnTo>
                      <a:pt x="1754818" y="1446297"/>
                    </a:lnTo>
                    <a:lnTo>
                      <a:pt x="1753246" y="1404900"/>
                    </a:lnTo>
                    <a:cubicBezTo>
                      <a:pt x="1752722" y="1349615"/>
                      <a:pt x="1760582" y="1294331"/>
                      <a:pt x="1776041" y="1241143"/>
                    </a:cubicBezTo>
                    <a:cubicBezTo>
                      <a:pt x="1789142" y="1196339"/>
                      <a:pt x="1808268" y="1153108"/>
                      <a:pt x="1831587" y="1110924"/>
                    </a:cubicBezTo>
                    <a:lnTo>
                      <a:pt x="2185825" y="1136601"/>
                    </a:lnTo>
                    <a:cubicBezTo>
                      <a:pt x="2065825" y="1314768"/>
                      <a:pt x="2075519" y="1529879"/>
                      <a:pt x="2136568" y="1677652"/>
                    </a:cubicBezTo>
                    <a:close/>
                    <a:moveTo>
                      <a:pt x="2816222" y="1987349"/>
                    </a:moveTo>
                    <a:cubicBezTo>
                      <a:pt x="2914738" y="1969532"/>
                      <a:pt x="3030023" y="1947261"/>
                      <a:pt x="3151596" y="1923418"/>
                    </a:cubicBezTo>
                    <a:cubicBezTo>
                      <a:pt x="3154216" y="1936781"/>
                      <a:pt x="3156574" y="1950143"/>
                      <a:pt x="3158146" y="1963768"/>
                    </a:cubicBezTo>
                    <a:lnTo>
                      <a:pt x="3162600" y="1995995"/>
                    </a:lnTo>
                    <a:lnTo>
                      <a:pt x="3164696" y="2011978"/>
                    </a:lnTo>
                    <a:lnTo>
                      <a:pt x="3165744" y="2028222"/>
                    </a:lnTo>
                    <a:cubicBezTo>
                      <a:pt x="3166792" y="2049707"/>
                      <a:pt x="3169936" y="2071192"/>
                      <a:pt x="3170460" y="2092939"/>
                    </a:cubicBezTo>
                    <a:cubicBezTo>
                      <a:pt x="3170722" y="2114686"/>
                      <a:pt x="3171509" y="2136171"/>
                      <a:pt x="3171509" y="2157656"/>
                    </a:cubicBezTo>
                    <a:lnTo>
                      <a:pt x="3169674" y="2222372"/>
                    </a:lnTo>
                    <a:lnTo>
                      <a:pt x="3164434" y="2287089"/>
                    </a:lnTo>
                    <a:cubicBezTo>
                      <a:pt x="3162338" y="2308574"/>
                      <a:pt x="3159194" y="2330058"/>
                      <a:pt x="3156574" y="2351543"/>
                    </a:cubicBezTo>
                    <a:lnTo>
                      <a:pt x="3145831" y="2415736"/>
                    </a:lnTo>
                    <a:cubicBezTo>
                      <a:pt x="3130897" y="2491195"/>
                      <a:pt x="3110198" y="2565868"/>
                      <a:pt x="3077971" y="2636873"/>
                    </a:cubicBezTo>
                    <a:lnTo>
                      <a:pt x="3091333" y="2538357"/>
                    </a:lnTo>
                    <a:lnTo>
                      <a:pt x="2791593" y="2595737"/>
                    </a:lnTo>
                    <a:cubicBezTo>
                      <a:pt x="2842423" y="2425430"/>
                      <a:pt x="2862074" y="2202197"/>
                      <a:pt x="2816222" y="1987349"/>
                    </a:cubicBezTo>
                    <a:close/>
                    <a:moveTo>
                      <a:pt x="3143473" y="2528400"/>
                    </a:moveTo>
                    <a:cubicBezTo>
                      <a:pt x="3148976" y="2514776"/>
                      <a:pt x="3153954" y="2501151"/>
                      <a:pt x="3159456" y="2487527"/>
                    </a:cubicBezTo>
                    <a:cubicBezTo>
                      <a:pt x="3166530" y="2466304"/>
                      <a:pt x="3173081" y="2444819"/>
                      <a:pt x="3179369" y="2423334"/>
                    </a:cubicBezTo>
                    <a:cubicBezTo>
                      <a:pt x="3202950" y="2336871"/>
                      <a:pt x="3214478" y="2247525"/>
                      <a:pt x="3215526" y="2157656"/>
                    </a:cubicBezTo>
                    <a:cubicBezTo>
                      <a:pt x="3215264" y="2135123"/>
                      <a:pt x="3214216" y="2112852"/>
                      <a:pt x="3213430" y="2090319"/>
                    </a:cubicBezTo>
                    <a:cubicBezTo>
                      <a:pt x="3212382" y="2068048"/>
                      <a:pt x="3209500" y="2045515"/>
                      <a:pt x="3207142" y="2023244"/>
                    </a:cubicBezTo>
                    <a:lnTo>
                      <a:pt x="3205308" y="2006476"/>
                    </a:lnTo>
                    <a:lnTo>
                      <a:pt x="3202164" y="1989969"/>
                    </a:lnTo>
                    <a:lnTo>
                      <a:pt x="3196137" y="1956956"/>
                    </a:lnTo>
                    <a:cubicBezTo>
                      <a:pt x="3193779" y="1945951"/>
                      <a:pt x="3192731" y="1934685"/>
                      <a:pt x="3189325" y="1923942"/>
                    </a:cubicBezTo>
                    <a:lnTo>
                      <a:pt x="3187229" y="1916082"/>
                    </a:lnTo>
                    <a:cubicBezTo>
                      <a:pt x="3194565" y="1914510"/>
                      <a:pt x="3201902" y="1913200"/>
                      <a:pt x="3209238" y="1911628"/>
                    </a:cubicBezTo>
                    <a:cubicBezTo>
                      <a:pt x="3262164" y="2135123"/>
                      <a:pt x="3229413" y="2368836"/>
                      <a:pt x="3172295" y="2522636"/>
                    </a:cubicBezTo>
                    <a:lnTo>
                      <a:pt x="3143473" y="2528400"/>
                    </a:lnTo>
                    <a:close/>
                    <a:moveTo>
                      <a:pt x="4116580" y="496510"/>
                    </a:moveTo>
                    <a:lnTo>
                      <a:pt x="4094833" y="492318"/>
                    </a:lnTo>
                    <a:lnTo>
                      <a:pt x="4160860" y="485767"/>
                    </a:lnTo>
                    <a:lnTo>
                      <a:pt x="4319900" y="471095"/>
                    </a:lnTo>
                    <a:lnTo>
                      <a:pt x="4161646" y="491007"/>
                    </a:lnTo>
                    <a:lnTo>
                      <a:pt x="4116580" y="496510"/>
                    </a:lnTo>
                    <a:close/>
                    <a:moveTo>
                      <a:pt x="4002343" y="474763"/>
                    </a:moveTo>
                    <a:lnTo>
                      <a:pt x="3981120" y="470833"/>
                    </a:lnTo>
                    <a:lnTo>
                      <a:pt x="4038501" y="465330"/>
                    </a:lnTo>
                    <a:lnTo>
                      <a:pt x="3953871" y="462448"/>
                    </a:lnTo>
                    <a:cubicBezTo>
                      <a:pt x="3959636" y="459042"/>
                      <a:pt x="3965138" y="455636"/>
                      <a:pt x="3970378" y="451968"/>
                    </a:cubicBezTo>
                    <a:lnTo>
                      <a:pt x="4161646" y="458256"/>
                    </a:lnTo>
                    <a:lnTo>
                      <a:pt x="4002343" y="474763"/>
                    </a:lnTo>
                    <a:close/>
                    <a:moveTo>
                      <a:pt x="3688979" y="98254"/>
                    </a:moveTo>
                    <a:cubicBezTo>
                      <a:pt x="3707581" y="122621"/>
                      <a:pt x="3724088" y="147774"/>
                      <a:pt x="3735879" y="175023"/>
                    </a:cubicBezTo>
                    <a:cubicBezTo>
                      <a:pt x="3749765" y="207774"/>
                      <a:pt x="3757101" y="242884"/>
                      <a:pt x="3756315" y="278255"/>
                    </a:cubicBezTo>
                    <a:cubicBezTo>
                      <a:pt x="3756054" y="313626"/>
                      <a:pt x="3748193" y="348736"/>
                      <a:pt x="3734831" y="382011"/>
                    </a:cubicBezTo>
                    <a:cubicBezTo>
                      <a:pt x="3722778" y="411618"/>
                      <a:pt x="3706009" y="439653"/>
                      <a:pt x="3684525" y="464806"/>
                    </a:cubicBezTo>
                    <a:lnTo>
                      <a:pt x="3692909" y="428125"/>
                    </a:lnTo>
                    <a:lnTo>
                      <a:pt x="3527842" y="446466"/>
                    </a:lnTo>
                    <a:cubicBezTo>
                      <a:pt x="3548541" y="406640"/>
                      <a:pt x="3561118" y="361050"/>
                      <a:pt x="3562428" y="315461"/>
                    </a:cubicBezTo>
                    <a:cubicBezTo>
                      <a:pt x="3564000" y="262534"/>
                      <a:pt x="3551161" y="186289"/>
                      <a:pt x="3484873" y="114499"/>
                    </a:cubicBezTo>
                    <a:lnTo>
                      <a:pt x="3688979" y="98254"/>
                    </a:lnTo>
                    <a:close/>
                    <a:moveTo>
                      <a:pt x="3447144" y="117381"/>
                    </a:moveTo>
                    <a:cubicBezTo>
                      <a:pt x="3521292" y="187075"/>
                      <a:pt x="3534917" y="263058"/>
                      <a:pt x="3533345" y="314412"/>
                    </a:cubicBezTo>
                    <a:cubicBezTo>
                      <a:pt x="3531773" y="366291"/>
                      <a:pt x="3514480" y="413714"/>
                      <a:pt x="3491685" y="450134"/>
                    </a:cubicBezTo>
                    <a:lnTo>
                      <a:pt x="3452384" y="454588"/>
                    </a:lnTo>
                    <a:cubicBezTo>
                      <a:pt x="3458672" y="445156"/>
                      <a:pt x="3464698" y="435199"/>
                      <a:pt x="3469676" y="424981"/>
                    </a:cubicBezTo>
                    <a:cubicBezTo>
                      <a:pt x="3487231" y="389609"/>
                      <a:pt x="3496925" y="350046"/>
                      <a:pt x="3497449" y="310220"/>
                    </a:cubicBezTo>
                    <a:cubicBezTo>
                      <a:pt x="3497711" y="270395"/>
                      <a:pt x="3488803" y="230045"/>
                      <a:pt x="3470200" y="194936"/>
                    </a:cubicBezTo>
                    <a:cubicBezTo>
                      <a:pt x="3455266" y="166115"/>
                      <a:pt x="3434567" y="141224"/>
                      <a:pt x="3410724" y="120263"/>
                    </a:cubicBezTo>
                    <a:lnTo>
                      <a:pt x="3447144" y="117381"/>
                    </a:lnTo>
                    <a:close/>
                    <a:moveTo>
                      <a:pt x="3405746" y="120525"/>
                    </a:moveTo>
                    <a:cubicBezTo>
                      <a:pt x="3425134" y="146464"/>
                      <a:pt x="3442165" y="173451"/>
                      <a:pt x="3453956" y="202534"/>
                    </a:cubicBezTo>
                    <a:cubicBezTo>
                      <a:pt x="3467842" y="236595"/>
                      <a:pt x="3474917" y="273277"/>
                      <a:pt x="3474392" y="309696"/>
                    </a:cubicBezTo>
                    <a:cubicBezTo>
                      <a:pt x="3474131" y="346378"/>
                      <a:pt x="3466532" y="382797"/>
                      <a:pt x="3453170" y="417383"/>
                    </a:cubicBezTo>
                    <a:cubicBezTo>
                      <a:pt x="3441117" y="448562"/>
                      <a:pt x="3424348" y="477907"/>
                      <a:pt x="3402340" y="504632"/>
                    </a:cubicBezTo>
                    <a:lnTo>
                      <a:pt x="3409152" y="459566"/>
                    </a:lnTo>
                    <a:lnTo>
                      <a:pt x="3181465" y="484981"/>
                    </a:lnTo>
                    <a:cubicBezTo>
                      <a:pt x="3203736" y="443060"/>
                      <a:pt x="3217360" y="394064"/>
                      <a:pt x="3218670" y="345330"/>
                    </a:cubicBezTo>
                    <a:cubicBezTo>
                      <a:pt x="3220242" y="291356"/>
                      <a:pt x="3207928" y="214324"/>
                      <a:pt x="3143735" y="140962"/>
                    </a:cubicBezTo>
                    <a:lnTo>
                      <a:pt x="3405746" y="120525"/>
                    </a:lnTo>
                    <a:close/>
                    <a:moveTo>
                      <a:pt x="3106268" y="144106"/>
                    </a:moveTo>
                    <a:cubicBezTo>
                      <a:pt x="3177273" y="215111"/>
                      <a:pt x="3190635" y="292142"/>
                      <a:pt x="3189063" y="344544"/>
                    </a:cubicBezTo>
                    <a:cubicBezTo>
                      <a:pt x="3187491" y="400352"/>
                      <a:pt x="3168626" y="450920"/>
                      <a:pt x="3144521" y="489173"/>
                    </a:cubicBezTo>
                    <a:lnTo>
                      <a:pt x="3104958" y="493628"/>
                    </a:lnTo>
                    <a:cubicBezTo>
                      <a:pt x="3112818" y="482099"/>
                      <a:pt x="3119630" y="470047"/>
                      <a:pt x="3125657" y="457732"/>
                    </a:cubicBezTo>
                    <a:cubicBezTo>
                      <a:pt x="3143211" y="421313"/>
                      <a:pt x="3152644" y="380701"/>
                      <a:pt x="3153168" y="340090"/>
                    </a:cubicBezTo>
                    <a:cubicBezTo>
                      <a:pt x="3153430" y="299216"/>
                      <a:pt x="3144521" y="258080"/>
                      <a:pt x="3126181" y="221923"/>
                    </a:cubicBezTo>
                    <a:cubicBezTo>
                      <a:pt x="3112032" y="193626"/>
                      <a:pt x="3092643" y="168473"/>
                      <a:pt x="3069848" y="147250"/>
                    </a:cubicBezTo>
                    <a:lnTo>
                      <a:pt x="3106268" y="144106"/>
                    </a:lnTo>
                    <a:close/>
                    <a:moveTo>
                      <a:pt x="3063822" y="147512"/>
                    </a:moveTo>
                    <a:cubicBezTo>
                      <a:pt x="3082425" y="173451"/>
                      <a:pt x="3098408" y="200438"/>
                      <a:pt x="3109936" y="229259"/>
                    </a:cubicBezTo>
                    <a:cubicBezTo>
                      <a:pt x="3123823" y="264630"/>
                      <a:pt x="3130897" y="302098"/>
                      <a:pt x="3130111" y="339565"/>
                    </a:cubicBezTo>
                    <a:cubicBezTo>
                      <a:pt x="3129849" y="377295"/>
                      <a:pt x="3122250" y="414762"/>
                      <a:pt x="3109150" y="450396"/>
                    </a:cubicBezTo>
                    <a:cubicBezTo>
                      <a:pt x="3097360" y="481575"/>
                      <a:pt x="3081377" y="510920"/>
                      <a:pt x="3060154" y="537907"/>
                    </a:cubicBezTo>
                    <a:lnTo>
                      <a:pt x="3069324" y="497558"/>
                    </a:lnTo>
                    <a:lnTo>
                      <a:pt x="2837445" y="523497"/>
                    </a:lnTo>
                    <a:cubicBezTo>
                      <a:pt x="2859192" y="480789"/>
                      <a:pt x="2872555" y="430745"/>
                      <a:pt x="2874127" y="381487"/>
                    </a:cubicBezTo>
                    <a:cubicBezTo>
                      <a:pt x="2875961" y="325417"/>
                      <a:pt x="2863122" y="244718"/>
                      <a:pt x="2796834" y="168473"/>
                    </a:cubicBezTo>
                    <a:lnTo>
                      <a:pt x="3063822" y="147512"/>
                    </a:lnTo>
                    <a:close/>
                    <a:moveTo>
                      <a:pt x="2759890" y="171355"/>
                    </a:moveTo>
                    <a:cubicBezTo>
                      <a:pt x="2832991" y="245242"/>
                      <a:pt x="2846616" y="325679"/>
                      <a:pt x="2845043" y="380439"/>
                    </a:cubicBezTo>
                    <a:cubicBezTo>
                      <a:pt x="2843209" y="437033"/>
                      <a:pt x="2825131" y="488387"/>
                      <a:pt x="2801550" y="527427"/>
                    </a:cubicBezTo>
                    <a:lnTo>
                      <a:pt x="2761986" y="531881"/>
                    </a:lnTo>
                    <a:cubicBezTo>
                      <a:pt x="2769585" y="520353"/>
                      <a:pt x="2776135" y="508300"/>
                      <a:pt x="2781899" y="495724"/>
                    </a:cubicBezTo>
                    <a:cubicBezTo>
                      <a:pt x="2799454" y="458256"/>
                      <a:pt x="2808624" y="416859"/>
                      <a:pt x="2809410" y="375199"/>
                    </a:cubicBezTo>
                    <a:cubicBezTo>
                      <a:pt x="2809672" y="333539"/>
                      <a:pt x="2801026" y="291618"/>
                      <a:pt x="2782685" y="254412"/>
                    </a:cubicBezTo>
                    <a:cubicBezTo>
                      <a:pt x="2768013" y="224019"/>
                      <a:pt x="2747314" y="197032"/>
                      <a:pt x="2723209" y="174237"/>
                    </a:cubicBezTo>
                    <a:lnTo>
                      <a:pt x="2759890" y="171355"/>
                    </a:lnTo>
                    <a:close/>
                    <a:moveTo>
                      <a:pt x="2717444" y="174761"/>
                    </a:moveTo>
                    <a:cubicBezTo>
                      <a:pt x="2737095" y="202272"/>
                      <a:pt x="2753864" y="231093"/>
                      <a:pt x="2765392" y="261748"/>
                    </a:cubicBezTo>
                    <a:cubicBezTo>
                      <a:pt x="2779017" y="298168"/>
                      <a:pt x="2786091" y="336421"/>
                      <a:pt x="2785305" y="375199"/>
                    </a:cubicBezTo>
                    <a:cubicBezTo>
                      <a:pt x="2785043" y="413714"/>
                      <a:pt x="2777445" y="452230"/>
                      <a:pt x="2764606" y="488911"/>
                    </a:cubicBezTo>
                    <a:cubicBezTo>
                      <a:pt x="2753864" y="518257"/>
                      <a:pt x="2739453" y="546554"/>
                      <a:pt x="2720588" y="572493"/>
                    </a:cubicBezTo>
                    <a:lnTo>
                      <a:pt x="2727925" y="535811"/>
                    </a:lnTo>
                    <a:lnTo>
                      <a:pt x="2461460" y="565680"/>
                    </a:lnTo>
                    <a:cubicBezTo>
                      <a:pt x="2483469" y="521401"/>
                      <a:pt x="2496832" y="470047"/>
                      <a:pt x="2498404" y="419479"/>
                    </a:cubicBezTo>
                    <a:cubicBezTo>
                      <a:pt x="2500238" y="361574"/>
                      <a:pt x="2487399" y="277993"/>
                      <a:pt x="2420587" y="198080"/>
                    </a:cubicBezTo>
                    <a:lnTo>
                      <a:pt x="2717444" y="174761"/>
                    </a:lnTo>
                    <a:close/>
                    <a:moveTo>
                      <a:pt x="2384691" y="200962"/>
                    </a:moveTo>
                    <a:cubicBezTo>
                      <a:pt x="2457792" y="278779"/>
                      <a:pt x="2471417" y="362098"/>
                      <a:pt x="2469583" y="418431"/>
                    </a:cubicBezTo>
                    <a:cubicBezTo>
                      <a:pt x="2467749" y="478693"/>
                      <a:pt x="2449408" y="530571"/>
                      <a:pt x="2426613" y="569349"/>
                    </a:cubicBezTo>
                    <a:lnTo>
                      <a:pt x="2386525" y="573803"/>
                    </a:lnTo>
                    <a:cubicBezTo>
                      <a:pt x="2394124" y="561750"/>
                      <a:pt x="2400936" y="549174"/>
                      <a:pt x="2406700" y="536073"/>
                    </a:cubicBezTo>
                    <a:cubicBezTo>
                      <a:pt x="2423993" y="497296"/>
                      <a:pt x="2433425" y="454850"/>
                      <a:pt x="2433949" y="412142"/>
                    </a:cubicBezTo>
                    <a:cubicBezTo>
                      <a:pt x="2434211" y="369435"/>
                      <a:pt x="2425303" y="326465"/>
                      <a:pt x="2407224" y="287949"/>
                    </a:cubicBezTo>
                    <a:cubicBezTo>
                      <a:pt x="2392552" y="256246"/>
                      <a:pt x="2371591" y="227949"/>
                      <a:pt x="2347224" y="203844"/>
                    </a:cubicBezTo>
                    <a:lnTo>
                      <a:pt x="2384691" y="200962"/>
                    </a:lnTo>
                    <a:close/>
                    <a:moveTo>
                      <a:pt x="2341722" y="204106"/>
                    </a:moveTo>
                    <a:cubicBezTo>
                      <a:pt x="2361372" y="232927"/>
                      <a:pt x="2378403" y="263058"/>
                      <a:pt x="2389932" y="295024"/>
                    </a:cubicBezTo>
                    <a:cubicBezTo>
                      <a:pt x="2403556" y="332491"/>
                      <a:pt x="2410630" y="372317"/>
                      <a:pt x="2410106" y="411880"/>
                    </a:cubicBezTo>
                    <a:cubicBezTo>
                      <a:pt x="2409844" y="451706"/>
                      <a:pt x="2402508" y="491269"/>
                      <a:pt x="2389407" y="529261"/>
                    </a:cubicBezTo>
                    <a:cubicBezTo>
                      <a:pt x="2378665" y="559392"/>
                      <a:pt x="2364517" y="588475"/>
                      <a:pt x="2345914" y="615200"/>
                    </a:cubicBezTo>
                    <a:lnTo>
                      <a:pt x="2354298" y="577471"/>
                    </a:lnTo>
                    <a:lnTo>
                      <a:pt x="2131065" y="602362"/>
                    </a:lnTo>
                    <a:cubicBezTo>
                      <a:pt x="2147310" y="576947"/>
                      <a:pt x="2160935" y="546292"/>
                      <a:pt x="2166175" y="509872"/>
                    </a:cubicBezTo>
                    <a:cubicBezTo>
                      <a:pt x="2179275" y="421837"/>
                      <a:pt x="2140760" y="326465"/>
                      <a:pt x="2051676" y="226901"/>
                    </a:cubicBezTo>
                    <a:lnTo>
                      <a:pt x="2341722" y="204106"/>
                    </a:lnTo>
                    <a:close/>
                    <a:moveTo>
                      <a:pt x="1983815" y="228997"/>
                    </a:moveTo>
                    <a:cubicBezTo>
                      <a:pt x="1895256" y="222971"/>
                      <a:pt x="1806696" y="216683"/>
                      <a:pt x="1718137" y="209870"/>
                    </a:cubicBezTo>
                    <a:lnTo>
                      <a:pt x="1452720" y="188647"/>
                    </a:lnTo>
                    <a:lnTo>
                      <a:pt x="1187304" y="165853"/>
                    </a:lnTo>
                    <a:cubicBezTo>
                      <a:pt x="1099006" y="157992"/>
                      <a:pt x="1010447" y="149608"/>
                      <a:pt x="922149" y="140700"/>
                    </a:cubicBezTo>
                    <a:cubicBezTo>
                      <a:pt x="1010709" y="146726"/>
                      <a:pt x="1099268" y="153014"/>
                      <a:pt x="1187828" y="159826"/>
                    </a:cubicBezTo>
                    <a:lnTo>
                      <a:pt x="1453244" y="181049"/>
                    </a:lnTo>
                    <a:lnTo>
                      <a:pt x="1718661" y="204106"/>
                    </a:lnTo>
                    <a:cubicBezTo>
                      <a:pt x="1806958" y="211704"/>
                      <a:pt x="1895518" y="220089"/>
                      <a:pt x="1983815" y="228997"/>
                    </a:cubicBezTo>
                    <a:close/>
                    <a:moveTo>
                      <a:pt x="975599" y="444632"/>
                    </a:moveTo>
                    <a:lnTo>
                      <a:pt x="970883" y="459042"/>
                    </a:lnTo>
                    <a:cubicBezTo>
                      <a:pt x="969835" y="462186"/>
                      <a:pt x="970097" y="465854"/>
                      <a:pt x="971931" y="468737"/>
                    </a:cubicBezTo>
                    <a:cubicBezTo>
                      <a:pt x="973503" y="471619"/>
                      <a:pt x="976385" y="473715"/>
                      <a:pt x="979792" y="474501"/>
                    </a:cubicBezTo>
                    <a:cubicBezTo>
                      <a:pt x="985032" y="475549"/>
                      <a:pt x="1495428" y="582973"/>
                      <a:pt x="2048794" y="656860"/>
                    </a:cubicBezTo>
                    <a:cubicBezTo>
                      <a:pt x="2041458" y="662362"/>
                      <a:pt x="2035693" y="666554"/>
                      <a:pt x="2032287" y="668651"/>
                    </a:cubicBezTo>
                    <a:cubicBezTo>
                      <a:pt x="1534992" y="613104"/>
                      <a:pt x="910097" y="473977"/>
                      <a:pt x="910097" y="473977"/>
                    </a:cubicBezTo>
                    <a:cubicBezTo>
                      <a:pt x="899878" y="448824"/>
                      <a:pt x="944682" y="444632"/>
                      <a:pt x="975599" y="444632"/>
                    </a:cubicBezTo>
                    <a:close/>
                    <a:moveTo>
                      <a:pt x="884944" y="465068"/>
                    </a:moveTo>
                    <a:lnTo>
                      <a:pt x="865817" y="464020"/>
                    </a:lnTo>
                    <a:lnTo>
                      <a:pt x="885206" y="462710"/>
                    </a:lnTo>
                    <a:cubicBezTo>
                      <a:pt x="885206" y="463496"/>
                      <a:pt x="884944" y="464282"/>
                      <a:pt x="884944" y="465068"/>
                    </a:cubicBezTo>
                    <a:close/>
                    <a:moveTo>
                      <a:pt x="1681717" y="1626036"/>
                    </a:moveTo>
                    <a:lnTo>
                      <a:pt x="1406082" y="1594857"/>
                    </a:lnTo>
                    <a:lnTo>
                      <a:pt x="1417349" y="1654072"/>
                    </a:lnTo>
                    <a:cubicBezTo>
                      <a:pt x="1391148" y="1612674"/>
                      <a:pt x="1372807" y="1567870"/>
                      <a:pt x="1359445" y="1522018"/>
                    </a:cubicBezTo>
                    <a:lnTo>
                      <a:pt x="1349750" y="1482455"/>
                    </a:lnTo>
                    <a:lnTo>
                      <a:pt x="1342938" y="1442629"/>
                    </a:lnTo>
                    <a:lnTo>
                      <a:pt x="1338484" y="1402542"/>
                    </a:lnTo>
                    <a:lnTo>
                      <a:pt x="1336912" y="1362192"/>
                    </a:lnTo>
                    <a:cubicBezTo>
                      <a:pt x="1336388" y="1308480"/>
                      <a:pt x="1344248" y="1254768"/>
                      <a:pt x="1359707" y="1202890"/>
                    </a:cubicBezTo>
                    <a:cubicBezTo>
                      <a:pt x="1372545" y="1160706"/>
                      <a:pt x="1390886" y="1120094"/>
                      <a:pt x="1412895" y="1080531"/>
                    </a:cubicBezTo>
                    <a:lnTo>
                      <a:pt x="1730975" y="1103588"/>
                    </a:lnTo>
                    <a:cubicBezTo>
                      <a:pt x="1610189" y="1275991"/>
                      <a:pt x="1620145" y="1483503"/>
                      <a:pt x="1681717" y="1626036"/>
                    </a:cubicBezTo>
                    <a:close/>
                    <a:moveTo>
                      <a:pt x="1332720" y="1193457"/>
                    </a:moveTo>
                    <a:cubicBezTo>
                      <a:pt x="1310449" y="1246645"/>
                      <a:pt x="1299968" y="1304812"/>
                      <a:pt x="1299968" y="1362454"/>
                    </a:cubicBezTo>
                    <a:cubicBezTo>
                      <a:pt x="1300754" y="1420358"/>
                      <a:pt x="1310973" y="1478001"/>
                      <a:pt x="1332196" y="1531451"/>
                    </a:cubicBezTo>
                    <a:cubicBezTo>
                      <a:pt x="1340056" y="1551363"/>
                      <a:pt x="1349488" y="1571014"/>
                      <a:pt x="1360493" y="1589879"/>
                    </a:cubicBezTo>
                    <a:lnTo>
                      <a:pt x="1318571" y="1585163"/>
                    </a:lnTo>
                    <a:cubicBezTo>
                      <a:pt x="1253855" y="1459922"/>
                      <a:pt x="1227653" y="1248218"/>
                      <a:pt x="1363899" y="1077125"/>
                    </a:cubicBezTo>
                    <a:lnTo>
                      <a:pt x="1402938" y="1080007"/>
                    </a:lnTo>
                    <a:cubicBezTo>
                      <a:pt x="1373855" y="1113020"/>
                      <a:pt x="1349750" y="1151536"/>
                      <a:pt x="1332720" y="1193457"/>
                    </a:cubicBezTo>
                    <a:close/>
                    <a:moveTo>
                      <a:pt x="1266169" y="1579137"/>
                    </a:moveTo>
                    <a:lnTo>
                      <a:pt x="995512" y="1548481"/>
                    </a:lnTo>
                    <a:lnTo>
                      <a:pt x="1003635" y="1614770"/>
                    </a:lnTo>
                    <a:cubicBezTo>
                      <a:pt x="976385" y="1573634"/>
                      <a:pt x="957259" y="1529355"/>
                      <a:pt x="943634" y="1483503"/>
                    </a:cubicBezTo>
                    <a:lnTo>
                      <a:pt x="933940" y="1445249"/>
                    </a:lnTo>
                    <a:lnTo>
                      <a:pt x="926866" y="1406472"/>
                    </a:lnTo>
                    <a:lnTo>
                      <a:pt x="922411" y="1367432"/>
                    </a:lnTo>
                    <a:lnTo>
                      <a:pt x="920839" y="1328131"/>
                    </a:lnTo>
                    <a:cubicBezTo>
                      <a:pt x="920315" y="1275729"/>
                      <a:pt x="928438" y="1223588"/>
                      <a:pt x="943896" y="1173544"/>
                    </a:cubicBezTo>
                    <a:cubicBezTo>
                      <a:pt x="957259" y="1131099"/>
                      <a:pt x="976647" y="1090487"/>
                      <a:pt x="999704" y="1050662"/>
                    </a:cubicBezTo>
                    <a:lnTo>
                      <a:pt x="1312283" y="1073457"/>
                    </a:lnTo>
                    <a:cubicBezTo>
                      <a:pt x="1193592" y="1240619"/>
                      <a:pt x="1204335" y="1441319"/>
                      <a:pt x="1266169" y="1579137"/>
                    </a:cubicBezTo>
                    <a:close/>
                    <a:moveTo>
                      <a:pt x="916647" y="1163588"/>
                    </a:moveTo>
                    <a:cubicBezTo>
                      <a:pt x="894376" y="1215204"/>
                      <a:pt x="883634" y="1272060"/>
                      <a:pt x="883634" y="1328393"/>
                    </a:cubicBezTo>
                    <a:cubicBezTo>
                      <a:pt x="884420" y="1384725"/>
                      <a:pt x="894900" y="1441057"/>
                      <a:pt x="916123" y="1492935"/>
                    </a:cubicBezTo>
                    <a:cubicBezTo>
                      <a:pt x="922935" y="1509704"/>
                      <a:pt x="931058" y="1526211"/>
                      <a:pt x="940228" y="1542193"/>
                    </a:cubicBezTo>
                    <a:lnTo>
                      <a:pt x="898830" y="1537477"/>
                    </a:lnTo>
                    <a:cubicBezTo>
                      <a:pt x="835948" y="1414332"/>
                      <a:pt x="812891" y="1210488"/>
                      <a:pt x="951494" y="1046993"/>
                    </a:cubicBezTo>
                    <a:lnTo>
                      <a:pt x="990534" y="1049876"/>
                    </a:lnTo>
                    <a:cubicBezTo>
                      <a:pt x="960141" y="1082627"/>
                      <a:pt x="934726" y="1121404"/>
                      <a:pt x="916647" y="1163588"/>
                    </a:cubicBezTo>
                    <a:close/>
                    <a:moveTo>
                      <a:pt x="846428" y="1531713"/>
                    </a:moveTo>
                    <a:lnTo>
                      <a:pt x="651755" y="1509704"/>
                    </a:lnTo>
                    <a:lnTo>
                      <a:pt x="661973" y="1563940"/>
                    </a:lnTo>
                    <a:cubicBezTo>
                      <a:pt x="635248" y="1524900"/>
                      <a:pt x="616121" y="1482717"/>
                      <a:pt x="602497" y="1438961"/>
                    </a:cubicBezTo>
                    <a:lnTo>
                      <a:pt x="592540" y="1402280"/>
                    </a:lnTo>
                    <a:lnTo>
                      <a:pt x="585466" y="1365074"/>
                    </a:lnTo>
                    <a:lnTo>
                      <a:pt x="581012" y="1327607"/>
                    </a:lnTo>
                    <a:lnTo>
                      <a:pt x="579440" y="1289877"/>
                    </a:lnTo>
                    <a:cubicBezTo>
                      <a:pt x="578916" y="1239571"/>
                      <a:pt x="587038" y="1189265"/>
                      <a:pt x="602759" y="1141317"/>
                    </a:cubicBezTo>
                    <a:cubicBezTo>
                      <a:pt x="615859" y="1101492"/>
                      <a:pt x="634724" y="1063500"/>
                      <a:pt x="656733" y="1026033"/>
                    </a:cubicBezTo>
                    <a:lnTo>
                      <a:pt x="898830" y="1043587"/>
                    </a:lnTo>
                    <a:cubicBezTo>
                      <a:pt x="779354" y="1203938"/>
                      <a:pt x="786952" y="1397039"/>
                      <a:pt x="846428" y="1531713"/>
                    </a:cubicBezTo>
                    <a:close/>
                    <a:moveTo>
                      <a:pt x="2130017" y="2722288"/>
                    </a:moveTo>
                    <a:cubicBezTo>
                      <a:pt x="2134995" y="2708925"/>
                      <a:pt x="2139712" y="2695301"/>
                      <a:pt x="2144952" y="2681938"/>
                    </a:cubicBezTo>
                    <a:cubicBezTo>
                      <a:pt x="2152026" y="2659405"/>
                      <a:pt x="2158576" y="2636610"/>
                      <a:pt x="2164865" y="2613816"/>
                    </a:cubicBezTo>
                    <a:cubicBezTo>
                      <a:pt x="2188446" y="2522112"/>
                      <a:pt x="2199712" y="2427264"/>
                      <a:pt x="2200760" y="2332416"/>
                    </a:cubicBezTo>
                    <a:lnTo>
                      <a:pt x="2198664" y="2261412"/>
                    </a:lnTo>
                    <a:cubicBezTo>
                      <a:pt x="2197616" y="2237831"/>
                      <a:pt x="2194734" y="2213988"/>
                      <a:pt x="2192376" y="2190407"/>
                    </a:cubicBezTo>
                    <a:lnTo>
                      <a:pt x="2190280" y="2172852"/>
                    </a:lnTo>
                    <a:lnTo>
                      <a:pt x="2187136" y="2155298"/>
                    </a:lnTo>
                    <a:lnTo>
                      <a:pt x="2181109" y="2120188"/>
                    </a:lnTo>
                    <a:cubicBezTo>
                      <a:pt x="2178751" y="2108660"/>
                      <a:pt x="2177703" y="2096607"/>
                      <a:pt x="2174297" y="2085341"/>
                    </a:cubicBezTo>
                    <a:lnTo>
                      <a:pt x="2165389" y="2051017"/>
                    </a:lnTo>
                    <a:cubicBezTo>
                      <a:pt x="2144166" y="1971104"/>
                      <a:pt x="2112987" y="1893811"/>
                      <a:pt x="2070017" y="1823854"/>
                    </a:cubicBezTo>
                    <a:lnTo>
                      <a:pt x="2098576" y="1819924"/>
                    </a:lnTo>
                    <a:cubicBezTo>
                      <a:pt x="2268621" y="2126738"/>
                      <a:pt x="2231415" y="2498793"/>
                      <a:pt x="2156742" y="2717310"/>
                    </a:cubicBezTo>
                    <a:lnTo>
                      <a:pt x="2130017" y="2722288"/>
                    </a:lnTo>
                    <a:close/>
                    <a:moveTo>
                      <a:pt x="2208882" y="1828571"/>
                    </a:moveTo>
                    <a:cubicBezTo>
                      <a:pt x="2276219" y="1856344"/>
                      <a:pt x="2377093" y="1906649"/>
                      <a:pt x="2466439" y="1986563"/>
                    </a:cubicBezTo>
                    <a:cubicBezTo>
                      <a:pt x="2499714" y="2016432"/>
                      <a:pt x="2544256" y="2031104"/>
                      <a:pt x="2588535" y="2025078"/>
                    </a:cubicBezTo>
                    <a:cubicBezTo>
                      <a:pt x="2611068" y="2021934"/>
                      <a:pt x="2637793" y="2018004"/>
                      <a:pt x="2668186" y="2013026"/>
                    </a:cubicBezTo>
                    <a:cubicBezTo>
                      <a:pt x="2670021" y="2023244"/>
                      <a:pt x="2671593" y="2033724"/>
                      <a:pt x="2672903" y="2043943"/>
                    </a:cubicBezTo>
                    <a:lnTo>
                      <a:pt x="2677357" y="2076956"/>
                    </a:lnTo>
                    <a:lnTo>
                      <a:pt x="2679453" y="2093463"/>
                    </a:lnTo>
                    <a:lnTo>
                      <a:pt x="2680501" y="2109970"/>
                    </a:lnTo>
                    <a:cubicBezTo>
                      <a:pt x="2681549" y="2132241"/>
                      <a:pt x="2684693" y="2154249"/>
                      <a:pt x="2685217" y="2176520"/>
                    </a:cubicBezTo>
                    <a:cubicBezTo>
                      <a:pt x="2685479" y="2198791"/>
                      <a:pt x="2686265" y="2221062"/>
                      <a:pt x="2686265" y="2243071"/>
                    </a:cubicBezTo>
                    <a:lnTo>
                      <a:pt x="2684431" y="2309622"/>
                    </a:lnTo>
                    <a:lnTo>
                      <a:pt x="2679191" y="2376172"/>
                    </a:lnTo>
                    <a:cubicBezTo>
                      <a:pt x="2677095" y="2398181"/>
                      <a:pt x="2673951" y="2420452"/>
                      <a:pt x="2671331" y="2442461"/>
                    </a:cubicBezTo>
                    <a:lnTo>
                      <a:pt x="2660588" y="2508487"/>
                    </a:lnTo>
                    <a:cubicBezTo>
                      <a:pt x="2646964" y="2580016"/>
                      <a:pt x="2628099" y="2650759"/>
                      <a:pt x="2600064" y="2718882"/>
                    </a:cubicBezTo>
                    <a:lnTo>
                      <a:pt x="2610544" y="2630322"/>
                    </a:lnTo>
                    <a:lnTo>
                      <a:pt x="2262070" y="2696873"/>
                    </a:lnTo>
                    <a:cubicBezTo>
                      <a:pt x="2328621" y="2468138"/>
                      <a:pt x="2351940" y="2129097"/>
                      <a:pt x="2208882" y="1828571"/>
                    </a:cubicBezTo>
                    <a:close/>
                    <a:moveTo>
                      <a:pt x="3633433" y="2434863"/>
                    </a:moveTo>
                    <a:cubicBezTo>
                      <a:pt x="3637101" y="2425692"/>
                      <a:pt x="3640769" y="2416260"/>
                      <a:pt x="3644699" y="2407089"/>
                    </a:cubicBezTo>
                    <a:cubicBezTo>
                      <a:pt x="3651774" y="2386653"/>
                      <a:pt x="3658324" y="2365692"/>
                      <a:pt x="3664612" y="2344993"/>
                    </a:cubicBezTo>
                    <a:cubicBezTo>
                      <a:pt x="3688193" y="2261150"/>
                      <a:pt x="3699983" y="2173900"/>
                      <a:pt x="3700769" y="2086651"/>
                    </a:cubicBezTo>
                    <a:cubicBezTo>
                      <a:pt x="3700508" y="2064904"/>
                      <a:pt x="3699459" y="2042895"/>
                      <a:pt x="3698673" y="2021148"/>
                    </a:cubicBezTo>
                    <a:cubicBezTo>
                      <a:pt x="3697625" y="1999401"/>
                      <a:pt x="3694743" y="1977654"/>
                      <a:pt x="3692385" y="1955908"/>
                    </a:cubicBezTo>
                    <a:lnTo>
                      <a:pt x="3690551" y="1939663"/>
                    </a:lnTo>
                    <a:lnTo>
                      <a:pt x="3687407" y="1923680"/>
                    </a:lnTo>
                    <a:lnTo>
                      <a:pt x="3681119" y="1891453"/>
                    </a:lnTo>
                    <a:cubicBezTo>
                      <a:pt x="3678761" y="1880711"/>
                      <a:pt x="3677712" y="1869968"/>
                      <a:pt x="3674306" y="1859488"/>
                    </a:cubicBezTo>
                    <a:lnTo>
                      <a:pt x="3665136" y="1828046"/>
                    </a:lnTo>
                    <a:cubicBezTo>
                      <a:pt x="3664350" y="1825426"/>
                      <a:pt x="3663564" y="1822806"/>
                      <a:pt x="3662778" y="1820186"/>
                    </a:cubicBezTo>
                    <a:cubicBezTo>
                      <a:pt x="3670638" y="1818614"/>
                      <a:pt x="3678498" y="1817042"/>
                      <a:pt x="3686359" y="1815208"/>
                    </a:cubicBezTo>
                    <a:cubicBezTo>
                      <a:pt x="3749765" y="2036607"/>
                      <a:pt x="3719634" y="2272678"/>
                      <a:pt x="3662254" y="2429360"/>
                    </a:cubicBezTo>
                    <a:lnTo>
                      <a:pt x="3633433" y="2434863"/>
                    </a:lnTo>
                    <a:close/>
                    <a:moveTo>
                      <a:pt x="3902780" y="1456778"/>
                    </a:moveTo>
                    <a:lnTo>
                      <a:pt x="3906971" y="1472498"/>
                    </a:lnTo>
                    <a:cubicBezTo>
                      <a:pt x="3800333" y="1501844"/>
                      <a:pt x="3225745" y="1656430"/>
                      <a:pt x="2613164" y="1769094"/>
                    </a:cubicBezTo>
                    <a:cubicBezTo>
                      <a:pt x="2610282" y="1765688"/>
                      <a:pt x="2607400" y="1762020"/>
                      <a:pt x="2604518" y="1758352"/>
                    </a:cubicBezTo>
                    <a:lnTo>
                      <a:pt x="3820770" y="1482717"/>
                    </a:lnTo>
                    <a:lnTo>
                      <a:pt x="2588797" y="1737129"/>
                    </a:lnTo>
                    <a:cubicBezTo>
                      <a:pt x="2564692" y="1701496"/>
                      <a:pt x="2541897" y="1655120"/>
                      <a:pt x="2532727" y="1597477"/>
                    </a:cubicBezTo>
                    <a:cubicBezTo>
                      <a:pt x="2532465" y="1595119"/>
                      <a:pt x="2532203" y="1592761"/>
                      <a:pt x="2531941" y="1590403"/>
                    </a:cubicBezTo>
                    <a:lnTo>
                      <a:pt x="3197971" y="1471188"/>
                    </a:lnTo>
                    <a:lnTo>
                      <a:pt x="2529321" y="1566560"/>
                    </a:lnTo>
                    <a:cubicBezTo>
                      <a:pt x="2528273" y="1551887"/>
                      <a:pt x="2527749" y="1537215"/>
                      <a:pt x="2528273" y="1522280"/>
                    </a:cubicBezTo>
                    <a:lnTo>
                      <a:pt x="3820770" y="1306908"/>
                    </a:lnTo>
                    <a:lnTo>
                      <a:pt x="2530107" y="1497389"/>
                    </a:lnTo>
                    <a:cubicBezTo>
                      <a:pt x="2538753" y="1413022"/>
                      <a:pt x="2574387" y="1322890"/>
                      <a:pt x="2636221" y="1228567"/>
                    </a:cubicBezTo>
                    <a:lnTo>
                      <a:pt x="2742860" y="1215466"/>
                    </a:lnTo>
                    <a:cubicBezTo>
                      <a:pt x="2762510" y="1223851"/>
                      <a:pt x="2788449" y="1231973"/>
                      <a:pt x="2821725" y="1238523"/>
                    </a:cubicBezTo>
                    <a:lnTo>
                      <a:pt x="2678929" y="1258436"/>
                    </a:lnTo>
                    <a:lnTo>
                      <a:pt x="2831157" y="1240357"/>
                    </a:lnTo>
                    <a:cubicBezTo>
                      <a:pt x="2844519" y="1242715"/>
                      <a:pt x="2858930" y="1245073"/>
                      <a:pt x="2874913" y="1246907"/>
                    </a:cubicBezTo>
                    <a:cubicBezTo>
                      <a:pt x="3072993" y="1271012"/>
                      <a:pt x="3753957" y="1195553"/>
                      <a:pt x="3872386" y="1181929"/>
                    </a:cubicBezTo>
                    <a:cubicBezTo>
                      <a:pt x="3871600" y="1189789"/>
                      <a:pt x="3871076" y="1197649"/>
                      <a:pt x="3870552" y="1205772"/>
                    </a:cubicBezTo>
                    <a:lnTo>
                      <a:pt x="3197971" y="1317650"/>
                    </a:lnTo>
                    <a:lnTo>
                      <a:pt x="3869242" y="1230139"/>
                    </a:lnTo>
                    <a:cubicBezTo>
                      <a:pt x="3867670" y="1283327"/>
                      <a:pt x="3871600" y="1342803"/>
                      <a:pt x="3886535" y="1403590"/>
                    </a:cubicBezTo>
                    <a:lnTo>
                      <a:pt x="2666614" y="1649355"/>
                    </a:lnTo>
                    <a:lnTo>
                      <a:pt x="3892823" y="1427171"/>
                    </a:lnTo>
                    <a:cubicBezTo>
                      <a:pt x="3896229" y="1437127"/>
                      <a:pt x="3899373" y="1446821"/>
                      <a:pt x="3902780" y="1456778"/>
                    </a:cubicBezTo>
                    <a:close/>
                    <a:moveTo>
                      <a:pt x="4217716" y="841839"/>
                    </a:moveTo>
                    <a:cubicBezTo>
                      <a:pt x="4217716" y="841839"/>
                      <a:pt x="4218240" y="841839"/>
                      <a:pt x="4219026" y="841839"/>
                    </a:cubicBezTo>
                    <a:lnTo>
                      <a:pt x="4221384" y="849962"/>
                    </a:lnTo>
                    <a:cubicBezTo>
                      <a:pt x="4116056" y="874591"/>
                      <a:pt x="3545397" y="1005334"/>
                      <a:pt x="2937795" y="1101492"/>
                    </a:cubicBezTo>
                    <a:cubicBezTo>
                      <a:pt x="2935699" y="1099396"/>
                      <a:pt x="2933341" y="1097299"/>
                      <a:pt x="2931245" y="1094941"/>
                    </a:cubicBezTo>
                    <a:lnTo>
                      <a:pt x="4135183" y="860442"/>
                    </a:lnTo>
                    <a:lnTo>
                      <a:pt x="2914476" y="1075815"/>
                    </a:lnTo>
                    <a:cubicBezTo>
                      <a:pt x="2890371" y="1046207"/>
                      <a:pt x="2867838" y="1006906"/>
                      <a:pt x="2859716" y="957648"/>
                    </a:cubicBezTo>
                    <a:lnTo>
                      <a:pt x="3520244" y="854678"/>
                    </a:lnTo>
                    <a:lnTo>
                      <a:pt x="2857358" y="936163"/>
                    </a:lnTo>
                    <a:cubicBezTo>
                      <a:pt x="2856572" y="924897"/>
                      <a:pt x="2856572" y="913368"/>
                      <a:pt x="2857358" y="901840"/>
                    </a:cubicBezTo>
                    <a:lnTo>
                      <a:pt x="4137541" y="716336"/>
                    </a:lnTo>
                    <a:lnTo>
                      <a:pt x="2859716" y="879569"/>
                    </a:lnTo>
                    <a:cubicBezTo>
                      <a:pt x="2869672" y="810660"/>
                      <a:pt x="2905830" y="737035"/>
                      <a:pt x="2968450" y="659218"/>
                    </a:cubicBezTo>
                    <a:lnTo>
                      <a:pt x="4208808" y="525331"/>
                    </a:lnTo>
                    <a:cubicBezTo>
                      <a:pt x="4207760" y="529261"/>
                      <a:pt x="4206450" y="533191"/>
                      <a:pt x="4205401" y="537645"/>
                    </a:cubicBezTo>
                    <a:lnTo>
                      <a:pt x="3011158" y="683323"/>
                    </a:lnTo>
                    <a:lnTo>
                      <a:pt x="4199899" y="560440"/>
                    </a:lnTo>
                    <a:cubicBezTo>
                      <a:pt x="4198065" y="568301"/>
                      <a:pt x="4196493" y="576685"/>
                      <a:pt x="4194659" y="585593"/>
                    </a:cubicBezTo>
                    <a:lnTo>
                      <a:pt x="3856404" y="638781"/>
                    </a:lnTo>
                    <a:lnTo>
                      <a:pt x="4191253" y="606816"/>
                    </a:lnTo>
                    <a:cubicBezTo>
                      <a:pt x="4190205" y="614938"/>
                      <a:pt x="4189157" y="623323"/>
                      <a:pt x="4188371" y="631969"/>
                    </a:cubicBezTo>
                    <a:lnTo>
                      <a:pt x="3523126" y="728913"/>
                    </a:lnTo>
                    <a:lnTo>
                      <a:pt x="4186799" y="653978"/>
                    </a:lnTo>
                    <a:cubicBezTo>
                      <a:pt x="4184703" y="696948"/>
                      <a:pt x="4188109" y="745158"/>
                      <a:pt x="4201733" y="794416"/>
                    </a:cubicBezTo>
                    <a:lnTo>
                      <a:pt x="2994652" y="1004024"/>
                    </a:lnTo>
                    <a:lnTo>
                      <a:pt x="4208283" y="815376"/>
                    </a:lnTo>
                    <a:cubicBezTo>
                      <a:pt x="4210642" y="824023"/>
                      <a:pt x="4214048" y="832931"/>
                      <a:pt x="4217716" y="841839"/>
                    </a:cubicBezTo>
                    <a:close/>
                    <a:moveTo>
                      <a:pt x="2026523" y="205154"/>
                    </a:moveTo>
                    <a:lnTo>
                      <a:pt x="1040316" y="127075"/>
                    </a:lnTo>
                    <a:lnTo>
                      <a:pt x="2853690" y="23581"/>
                    </a:lnTo>
                    <a:lnTo>
                      <a:pt x="3831513" y="63145"/>
                    </a:lnTo>
                    <a:lnTo>
                      <a:pt x="2026523" y="205154"/>
                    </a:lnTo>
                    <a:close/>
                    <a:moveTo>
                      <a:pt x="686340" y="487601"/>
                    </a:moveTo>
                    <a:lnTo>
                      <a:pt x="912979" y="499916"/>
                    </a:lnTo>
                    <a:cubicBezTo>
                      <a:pt x="835424" y="586379"/>
                      <a:pt x="820489" y="675725"/>
                      <a:pt x="822847" y="738083"/>
                    </a:cubicBezTo>
                    <a:cubicBezTo>
                      <a:pt x="824943" y="790747"/>
                      <a:pt x="840140" y="843673"/>
                      <a:pt x="865293" y="889001"/>
                    </a:cubicBezTo>
                    <a:lnTo>
                      <a:pt x="659091" y="870922"/>
                    </a:lnTo>
                    <a:lnTo>
                      <a:pt x="688436" y="912844"/>
                    </a:lnTo>
                    <a:cubicBezTo>
                      <a:pt x="624506" y="865944"/>
                      <a:pt x="595946" y="783411"/>
                      <a:pt x="596208" y="701402"/>
                    </a:cubicBezTo>
                    <a:cubicBezTo>
                      <a:pt x="596994" y="614676"/>
                      <a:pt x="629746" y="528999"/>
                      <a:pt x="686340" y="487601"/>
                    </a:cubicBezTo>
                    <a:close/>
                    <a:moveTo>
                      <a:pt x="730882" y="971534"/>
                    </a:moveTo>
                    <a:lnTo>
                      <a:pt x="658829" y="977037"/>
                    </a:lnTo>
                    <a:lnTo>
                      <a:pt x="846166" y="989351"/>
                    </a:lnTo>
                    <a:cubicBezTo>
                      <a:pt x="976647" y="1002190"/>
                      <a:pt x="1239182" y="1026033"/>
                      <a:pt x="1536564" y="1052234"/>
                    </a:cubicBezTo>
                    <a:lnTo>
                      <a:pt x="491404" y="976251"/>
                    </a:lnTo>
                    <a:lnTo>
                      <a:pt x="704419" y="960792"/>
                    </a:lnTo>
                    <a:cubicBezTo>
                      <a:pt x="712541" y="964984"/>
                      <a:pt x="721449" y="968652"/>
                      <a:pt x="730882" y="971534"/>
                    </a:cubicBezTo>
                    <a:close/>
                    <a:moveTo>
                      <a:pt x="323980" y="1001404"/>
                    </a:moveTo>
                    <a:lnTo>
                      <a:pt x="555859" y="1018172"/>
                    </a:lnTo>
                    <a:cubicBezTo>
                      <a:pt x="435596" y="1175641"/>
                      <a:pt x="446600" y="1364550"/>
                      <a:pt x="509483" y="1493459"/>
                    </a:cubicBezTo>
                    <a:lnTo>
                      <a:pt x="300399" y="1469878"/>
                    </a:lnTo>
                    <a:lnTo>
                      <a:pt x="330530" y="1520970"/>
                    </a:lnTo>
                    <a:cubicBezTo>
                      <a:pt x="265027" y="1463328"/>
                      <a:pt x="234896" y="1362454"/>
                      <a:pt x="234110" y="1262628"/>
                    </a:cubicBezTo>
                    <a:cubicBezTo>
                      <a:pt x="233324" y="1155990"/>
                      <a:pt x="265813" y="1050924"/>
                      <a:pt x="323980" y="1001404"/>
                    </a:cubicBezTo>
                    <a:close/>
                    <a:moveTo>
                      <a:pt x="620837" y="1628656"/>
                    </a:moveTo>
                    <a:lnTo>
                      <a:pt x="395508" y="1651451"/>
                    </a:lnTo>
                    <a:lnTo>
                      <a:pt x="1606520" y="1793461"/>
                    </a:lnTo>
                    <a:lnTo>
                      <a:pt x="1828181" y="1765688"/>
                    </a:lnTo>
                    <a:cubicBezTo>
                      <a:pt x="1892636" y="1772762"/>
                      <a:pt x="1955518" y="1779837"/>
                      <a:pt x="2016305" y="1786649"/>
                    </a:cubicBezTo>
                    <a:lnTo>
                      <a:pt x="1620669" y="1839837"/>
                    </a:lnTo>
                    <a:lnTo>
                      <a:pt x="201359" y="1648045"/>
                    </a:lnTo>
                    <a:lnTo>
                      <a:pt x="522059" y="1616604"/>
                    </a:lnTo>
                    <a:cubicBezTo>
                      <a:pt x="550881" y="1620272"/>
                      <a:pt x="583894" y="1624202"/>
                      <a:pt x="620837" y="1628656"/>
                    </a:cubicBezTo>
                    <a:close/>
                    <a:moveTo>
                      <a:pt x="4024876" y="2359928"/>
                    </a:moveTo>
                    <a:cubicBezTo>
                      <a:pt x="4028806" y="2351019"/>
                      <a:pt x="4032475" y="2341849"/>
                      <a:pt x="4036405" y="2332678"/>
                    </a:cubicBezTo>
                    <a:lnTo>
                      <a:pt x="4036405" y="2357831"/>
                    </a:lnTo>
                    <a:lnTo>
                      <a:pt x="4024876" y="2359928"/>
                    </a:lnTo>
                    <a:close/>
                    <a:moveTo>
                      <a:pt x="4051077" y="1513110"/>
                    </a:moveTo>
                    <a:cubicBezTo>
                      <a:pt x="4051339" y="1512586"/>
                      <a:pt x="4051601" y="1512062"/>
                      <a:pt x="4051863" y="1511538"/>
                    </a:cubicBezTo>
                    <a:cubicBezTo>
                      <a:pt x="4055008" y="1501844"/>
                      <a:pt x="4056318" y="1492411"/>
                      <a:pt x="4055269" y="1483241"/>
                    </a:cubicBezTo>
                    <a:lnTo>
                      <a:pt x="4198851" y="1493197"/>
                    </a:lnTo>
                    <a:lnTo>
                      <a:pt x="4051077" y="1513110"/>
                    </a:lnTo>
                    <a:close/>
                    <a:moveTo>
                      <a:pt x="134022" y="2410758"/>
                    </a:moveTo>
                    <a:lnTo>
                      <a:pt x="126424" y="2450321"/>
                    </a:lnTo>
                    <a:cubicBezTo>
                      <a:pt x="124328" y="2460802"/>
                      <a:pt x="130354" y="2471282"/>
                      <a:pt x="140572" y="2474950"/>
                    </a:cubicBezTo>
                    <a:cubicBezTo>
                      <a:pt x="147909" y="2477570"/>
                      <a:pt x="872367" y="2738009"/>
                      <a:pt x="1656040" y="2916438"/>
                    </a:cubicBezTo>
                    <a:cubicBezTo>
                      <a:pt x="1645560" y="2931110"/>
                      <a:pt x="1636652" y="2942639"/>
                      <a:pt x="1629839" y="2950761"/>
                    </a:cubicBezTo>
                    <a:cubicBezTo>
                      <a:pt x="928438" y="2816874"/>
                      <a:pt x="46249" y="2480976"/>
                      <a:pt x="46249" y="2480976"/>
                    </a:cubicBezTo>
                    <a:cubicBezTo>
                      <a:pt x="32100" y="2423072"/>
                      <a:pt x="90528" y="2411544"/>
                      <a:pt x="134022" y="2410758"/>
                    </a:cubicBezTo>
                    <a:close/>
                    <a:moveTo>
                      <a:pt x="4345577" y="2377744"/>
                    </a:moveTo>
                    <a:lnTo>
                      <a:pt x="4381210" y="2291805"/>
                    </a:lnTo>
                    <a:lnTo>
                      <a:pt x="4105575" y="2344469"/>
                    </a:lnTo>
                    <a:cubicBezTo>
                      <a:pt x="4165576" y="2181760"/>
                      <a:pt x="4193087" y="1944117"/>
                      <a:pt x="4122344" y="1722980"/>
                    </a:cubicBezTo>
                    <a:cubicBezTo>
                      <a:pt x="4160335" y="1714596"/>
                      <a:pt x="4188895" y="1708308"/>
                      <a:pt x="4205401" y="1704640"/>
                    </a:cubicBezTo>
                    <a:cubicBezTo>
                      <a:pt x="4228982" y="1699137"/>
                      <a:pt x="4196493" y="1591451"/>
                      <a:pt x="4135969" y="1546123"/>
                    </a:cubicBezTo>
                    <a:lnTo>
                      <a:pt x="4346887" y="1517826"/>
                    </a:lnTo>
                    <a:cubicBezTo>
                      <a:pt x="4418678" y="1593285"/>
                      <a:pt x="4459028" y="1769618"/>
                      <a:pt x="4458242" y="1950143"/>
                    </a:cubicBezTo>
                    <a:cubicBezTo>
                      <a:pt x="4457456" y="2113900"/>
                      <a:pt x="4422346" y="2280800"/>
                      <a:pt x="4345577" y="2377744"/>
                    </a:cubicBezTo>
                    <a:close/>
                  </a:path>
                </a:pathLst>
              </a:custGeom>
              <a:grpFill/>
              <a:ln w="26172"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5D669D18-8A5D-C787-2C59-261C5A2CBEE2}"/>
                  </a:ext>
                </a:extLst>
              </p:cNvPr>
              <p:cNvSpPr/>
              <p:nvPr/>
            </p:nvSpPr>
            <p:spPr>
              <a:xfrm>
                <a:off x="530237" y="5645277"/>
                <a:ext cx="602361" cy="140961"/>
              </a:xfrm>
              <a:custGeom>
                <a:avLst/>
                <a:gdLst>
                  <a:gd name="connsiteX0" fmla="*/ 453016 w 602361"/>
                  <a:gd name="connsiteY0" fmla="*/ 100350 h 140961"/>
                  <a:gd name="connsiteX1" fmla="*/ 302884 w 602361"/>
                  <a:gd name="connsiteY1" fmla="*/ 63407 h 140961"/>
                  <a:gd name="connsiteX2" fmla="*/ 151966 w 602361"/>
                  <a:gd name="connsiteY2" fmla="*/ 29869 h 140961"/>
                  <a:gd name="connsiteX3" fmla="*/ 0 w 602361"/>
                  <a:gd name="connsiteY3" fmla="*/ 0 h 140961"/>
                  <a:gd name="connsiteX4" fmla="*/ 149346 w 602361"/>
                  <a:gd name="connsiteY4" fmla="*/ 40612 h 140961"/>
                  <a:gd name="connsiteX5" fmla="*/ 299478 w 602361"/>
                  <a:gd name="connsiteY5" fmla="*/ 77555 h 140961"/>
                  <a:gd name="connsiteX6" fmla="*/ 450396 w 602361"/>
                  <a:gd name="connsiteY6" fmla="*/ 111093 h 140961"/>
                  <a:gd name="connsiteX7" fmla="*/ 526117 w 602361"/>
                  <a:gd name="connsiteY7" fmla="*/ 126813 h 140961"/>
                  <a:gd name="connsiteX8" fmla="*/ 602362 w 602361"/>
                  <a:gd name="connsiteY8" fmla="*/ 140962 h 140961"/>
                  <a:gd name="connsiteX9" fmla="*/ 527951 w 602361"/>
                  <a:gd name="connsiteY9" fmla="*/ 120001 h 140961"/>
                  <a:gd name="connsiteX10" fmla="*/ 453016 w 602361"/>
                  <a:gd name="connsiteY10" fmla="*/ 100350 h 14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361" h="140961">
                    <a:moveTo>
                      <a:pt x="453016" y="100350"/>
                    </a:moveTo>
                    <a:cubicBezTo>
                      <a:pt x="403234" y="87250"/>
                      <a:pt x="352928" y="75459"/>
                      <a:pt x="302884" y="63407"/>
                    </a:cubicBezTo>
                    <a:cubicBezTo>
                      <a:pt x="252578" y="51878"/>
                      <a:pt x="202272" y="40350"/>
                      <a:pt x="151966" y="29869"/>
                    </a:cubicBezTo>
                    <a:cubicBezTo>
                      <a:pt x="101398" y="19389"/>
                      <a:pt x="51092" y="8908"/>
                      <a:pt x="0" y="0"/>
                    </a:cubicBezTo>
                    <a:cubicBezTo>
                      <a:pt x="49520" y="14673"/>
                      <a:pt x="99302" y="27773"/>
                      <a:pt x="149346" y="40612"/>
                    </a:cubicBezTo>
                    <a:cubicBezTo>
                      <a:pt x="199128" y="53712"/>
                      <a:pt x="249434" y="65503"/>
                      <a:pt x="299478" y="77555"/>
                    </a:cubicBezTo>
                    <a:cubicBezTo>
                      <a:pt x="349784" y="89084"/>
                      <a:pt x="400090" y="100612"/>
                      <a:pt x="450396" y="111093"/>
                    </a:cubicBezTo>
                    <a:lnTo>
                      <a:pt x="526117" y="126813"/>
                    </a:lnTo>
                    <a:cubicBezTo>
                      <a:pt x="551532" y="131529"/>
                      <a:pt x="576685" y="136769"/>
                      <a:pt x="602362" y="140962"/>
                    </a:cubicBezTo>
                    <a:cubicBezTo>
                      <a:pt x="577733" y="133363"/>
                      <a:pt x="552580" y="126813"/>
                      <a:pt x="527951" y="120001"/>
                    </a:cubicBezTo>
                    <a:lnTo>
                      <a:pt x="453016" y="100350"/>
                    </a:lnTo>
                    <a:close/>
                  </a:path>
                </a:pathLst>
              </a:custGeom>
              <a:grpFill/>
              <a:ln w="26172"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32EA0CF-66BE-1A2D-02B4-1C1009963310}"/>
                  </a:ext>
                </a:extLst>
              </p:cNvPr>
              <p:cNvSpPr/>
              <p:nvPr/>
            </p:nvSpPr>
            <p:spPr>
              <a:xfrm>
                <a:off x="821593" y="5546500"/>
                <a:ext cx="1088915" cy="187861"/>
              </a:xfrm>
              <a:custGeom>
                <a:avLst/>
                <a:gdLst>
                  <a:gd name="connsiteX0" fmla="*/ 543148 w 1088915"/>
                  <a:gd name="connsiteY0" fmla="*/ 101136 h 187861"/>
                  <a:gd name="connsiteX1" fmla="*/ 815638 w 1088915"/>
                  <a:gd name="connsiteY1" fmla="*/ 146464 h 187861"/>
                  <a:gd name="connsiteX2" fmla="*/ 952146 w 1088915"/>
                  <a:gd name="connsiteY2" fmla="*/ 167949 h 187861"/>
                  <a:gd name="connsiteX3" fmla="*/ 1088915 w 1088915"/>
                  <a:gd name="connsiteY3" fmla="*/ 187861 h 187861"/>
                  <a:gd name="connsiteX4" fmla="*/ 953456 w 1088915"/>
                  <a:gd name="connsiteY4" fmla="*/ 160874 h 187861"/>
                  <a:gd name="connsiteX5" fmla="*/ 817734 w 1088915"/>
                  <a:gd name="connsiteY5" fmla="*/ 135459 h 187861"/>
                  <a:gd name="connsiteX6" fmla="*/ 545768 w 1088915"/>
                  <a:gd name="connsiteY6" fmla="*/ 86725 h 187861"/>
                  <a:gd name="connsiteX7" fmla="*/ 273277 w 1088915"/>
                  <a:gd name="connsiteY7" fmla="*/ 41398 h 187861"/>
                  <a:gd name="connsiteX8" fmla="*/ 0 w 1088915"/>
                  <a:gd name="connsiteY8" fmla="*/ 0 h 187861"/>
                  <a:gd name="connsiteX9" fmla="*/ 271181 w 1088915"/>
                  <a:gd name="connsiteY9" fmla="*/ 52402 h 187861"/>
                  <a:gd name="connsiteX10" fmla="*/ 543148 w 1088915"/>
                  <a:gd name="connsiteY10" fmla="*/ 101136 h 18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8915" h="187861">
                    <a:moveTo>
                      <a:pt x="543148" y="101136"/>
                    </a:moveTo>
                    <a:cubicBezTo>
                      <a:pt x="634065" y="116333"/>
                      <a:pt x="724721" y="132053"/>
                      <a:pt x="815638" y="146464"/>
                    </a:cubicBezTo>
                    <a:lnTo>
                      <a:pt x="952146" y="167949"/>
                    </a:lnTo>
                    <a:cubicBezTo>
                      <a:pt x="997736" y="174499"/>
                      <a:pt x="1043325" y="181835"/>
                      <a:pt x="1088915" y="187861"/>
                    </a:cubicBezTo>
                    <a:cubicBezTo>
                      <a:pt x="1043849" y="178429"/>
                      <a:pt x="998522" y="169783"/>
                      <a:pt x="953456" y="160874"/>
                    </a:cubicBezTo>
                    <a:lnTo>
                      <a:pt x="817734" y="135459"/>
                    </a:lnTo>
                    <a:cubicBezTo>
                      <a:pt x="727079" y="118691"/>
                      <a:pt x="636423" y="102970"/>
                      <a:pt x="545768" y="86725"/>
                    </a:cubicBezTo>
                    <a:cubicBezTo>
                      <a:pt x="454850" y="71791"/>
                      <a:pt x="364194" y="55808"/>
                      <a:pt x="273277" y="41398"/>
                    </a:cubicBezTo>
                    <a:cubicBezTo>
                      <a:pt x="182359" y="26987"/>
                      <a:pt x="91442" y="12577"/>
                      <a:pt x="0" y="0"/>
                    </a:cubicBezTo>
                    <a:cubicBezTo>
                      <a:pt x="90132" y="18603"/>
                      <a:pt x="180787" y="35633"/>
                      <a:pt x="271181" y="52402"/>
                    </a:cubicBezTo>
                    <a:cubicBezTo>
                      <a:pt x="361836" y="69433"/>
                      <a:pt x="452492" y="84891"/>
                      <a:pt x="543148" y="101136"/>
                    </a:cubicBezTo>
                    <a:close/>
                  </a:path>
                </a:pathLst>
              </a:custGeom>
              <a:grpFill/>
              <a:ln w="26172"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5FAD3E9-49A4-6BC1-E586-2104A6AD6A84}"/>
                  </a:ext>
                </a:extLst>
              </p:cNvPr>
              <p:cNvSpPr/>
              <p:nvPr/>
            </p:nvSpPr>
            <p:spPr>
              <a:xfrm>
                <a:off x="1032511" y="5420473"/>
                <a:ext cx="856511" cy="139389"/>
              </a:xfrm>
              <a:custGeom>
                <a:avLst/>
                <a:gdLst>
                  <a:gd name="connsiteX0" fmla="*/ 641401 w 856511"/>
                  <a:gd name="connsiteY0" fmla="*/ 110044 h 139389"/>
                  <a:gd name="connsiteX1" fmla="*/ 748826 w 856511"/>
                  <a:gd name="connsiteY1" fmla="*/ 125503 h 139389"/>
                  <a:gd name="connsiteX2" fmla="*/ 856512 w 856511"/>
                  <a:gd name="connsiteY2" fmla="*/ 139390 h 139389"/>
                  <a:gd name="connsiteX3" fmla="*/ 749874 w 856511"/>
                  <a:gd name="connsiteY3" fmla="*/ 118429 h 139389"/>
                  <a:gd name="connsiteX4" fmla="*/ 643235 w 856511"/>
                  <a:gd name="connsiteY4" fmla="*/ 99040 h 139389"/>
                  <a:gd name="connsiteX5" fmla="*/ 429435 w 856511"/>
                  <a:gd name="connsiteY5" fmla="*/ 62620 h 139389"/>
                  <a:gd name="connsiteX6" fmla="*/ 215110 w 856511"/>
                  <a:gd name="connsiteY6" fmla="*/ 29345 h 139389"/>
                  <a:gd name="connsiteX7" fmla="*/ 0 w 856511"/>
                  <a:gd name="connsiteY7" fmla="*/ 0 h 139389"/>
                  <a:gd name="connsiteX8" fmla="*/ 213276 w 856511"/>
                  <a:gd name="connsiteY8" fmla="*/ 40350 h 139389"/>
                  <a:gd name="connsiteX9" fmla="*/ 427077 w 856511"/>
                  <a:gd name="connsiteY9" fmla="*/ 76769 h 139389"/>
                  <a:gd name="connsiteX10" fmla="*/ 641401 w 856511"/>
                  <a:gd name="connsiteY10" fmla="*/ 110044 h 13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6511" h="139389">
                    <a:moveTo>
                      <a:pt x="641401" y="110044"/>
                    </a:moveTo>
                    <a:lnTo>
                      <a:pt x="748826" y="125503"/>
                    </a:lnTo>
                    <a:cubicBezTo>
                      <a:pt x="784721" y="130219"/>
                      <a:pt x="820616" y="135197"/>
                      <a:pt x="856512" y="139390"/>
                    </a:cubicBezTo>
                    <a:cubicBezTo>
                      <a:pt x="821141" y="132053"/>
                      <a:pt x="785507" y="125503"/>
                      <a:pt x="749874" y="118429"/>
                    </a:cubicBezTo>
                    <a:lnTo>
                      <a:pt x="643235" y="99040"/>
                    </a:lnTo>
                    <a:cubicBezTo>
                      <a:pt x="571969" y="86201"/>
                      <a:pt x="500702" y="74673"/>
                      <a:pt x="429435" y="62620"/>
                    </a:cubicBezTo>
                    <a:cubicBezTo>
                      <a:pt x="357906" y="51616"/>
                      <a:pt x="286639" y="39825"/>
                      <a:pt x="215110" y="29345"/>
                    </a:cubicBezTo>
                    <a:cubicBezTo>
                      <a:pt x="143582" y="18865"/>
                      <a:pt x="71791" y="8646"/>
                      <a:pt x="0" y="0"/>
                    </a:cubicBezTo>
                    <a:cubicBezTo>
                      <a:pt x="71005" y="14673"/>
                      <a:pt x="142010" y="27511"/>
                      <a:pt x="213276" y="40350"/>
                    </a:cubicBezTo>
                    <a:cubicBezTo>
                      <a:pt x="284543" y="53188"/>
                      <a:pt x="355810" y="64717"/>
                      <a:pt x="427077" y="76769"/>
                    </a:cubicBezTo>
                    <a:cubicBezTo>
                      <a:pt x="498344" y="88036"/>
                      <a:pt x="569611" y="99564"/>
                      <a:pt x="641401" y="110044"/>
                    </a:cubicBezTo>
                    <a:close/>
                  </a:path>
                </a:pathLst>
              </a:custGeom>
              <a:grpFill/>
              <a:ln w="26172"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89CDA45-85C4-5185-C7CF-B33C324A044D}"/>
                  </a:ext>
                </a:extLst>
              </p:cNvPr>
              <p:cNvSpPr/>
              <p:nvPr/>
            </p:nvSpPr>
            <p:spPr>
              <a:xfrm>
                <a:off x="3559077" y="4761254"/>
                <a:ext cx="516684" cy="97991"/>
              </a:xfrm>
              <a:custGeom>
                <a:avLst/>
                <a:gdLst>
                  <a:gd name="connsiteX0" fmla="*/ 129957 w 516684"/>
                  <a:gd name="connsiteY0" fmla="*/ 78079 h 97991"/>
                  <a:gd name="connsiteX1" fmla="*/ 259390 w 516684"/>
                  <a:gd name="connsiteY1" fmla="*/ 55022 h 97991"/>
                  <a:gd name="connsiteX2" fmla="*/ 388299 w 516684"/>
                  <a:gd name="connsiteY2" fmla="*/ 29083 h 97991"/>
                  <a:gd name="connsiteX3" fmla="*/ 516684 w 516684"/>
                  <a:gd name="connsiteY3" fmla="*/ 0 h 97991"/>
                  <a:gd name="connsiteX4" fmla="*/ 386727 w 516684"/>
                  <a:gd name="connsiteY4" fmla="*/ 19913 h 97991"/>
                  <a:gd name="connsiteX5" fmla="*/ 257294 w 516684"/>
                  <a:gd name="connsiteY5" fmla="*/ 42970 h 97991"/>
                  <a:gd name="connsiteX6" fmla="*/ 128385 w 516684"/>
                  <a:gd name="connsiteY6" fmla="*/ 68909 h 97991"/>
                  <a:gd name="connsiteX7" fmla="*/ 0 w 516684"/>
                  <a:gd name="connsiteY7" fmla="*/ 97992 h 97991"/>
                  <a:gd name="connsiteX8" fmla="*/ 129957 w 516684"/>
                  <a:gd name="connsiteY8" fmla="*/ 78079 h 9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6684" h="97991">
                    <a:moveTo>
                      <a:pt x="129957" y="78079"/>
                    </a:moveTo>
                    <a:cubicBezTo>
                      <a:pt x="173189" y="71005"/>
                      <a:pt x="216159" y="62621"/>
                      <a:pt x="259390" y="55022"/>
                    </a:cubicBezTo>
                    <a:cubicBezTo>
                      <a:pt x="302360" y="46376"/>
                      <a:pt x="345329" y="38254"/>
                      <a:pt x="388299" y="29083"/>
                    </a:cubicBezTo>
                    <a:cubicBezTo>
                      <a:pt x="431269" y="19913"/>
                      <a:pt x="473977" y="10742"/>
                      <a:pt x="516684" y="0"/>
                    </a:cubicBezTo>
                    <a:cubicBezTo>
                      <a:pt x="473191" y="5764"/>
                      <a:pt x="429959" y="12577"/>
                      <a:pt x="386727" y="19913"/>
                    </a:cubicBezTo>
                    <a:cubicBezTo>
                      <a:pt x="343496" y="26987"/>
                      <a:pt x="300526" y="35371"/>
                      <a:pt x="257294" y="42970"/>
                    </a:cubicBezTo>
                    <a:cubicBezTo>
                      <a:pt x="214324" y="51616"/>
                      <a:pt x="171355" y="59738"/>
                      <a:pt x="128385" y="68909"/>
                    </a:cubicBezTo>
                    <a:cubicBezTo>
                      <a:pt x="85415" y="78079"/>
                      <a:pt x="42708" y="87250"/>
                      <a:pt x="0" y="97992"/>
                    </a:cubicBezTo>
                    <a:cubicBezTo>
                      <a:pt x="43494" y="92228"/>
                      <a:pt x="86725" y="85153"/>
                      <a:pt x="129957" y="78079"/>
                    </a:cubicBezTo>
                    <a:close/>
                  </a:path>
                </a:pathLst>
              </a:custGeom>
              <a:grpFill/>
              <a:ln w="2617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796A475-DF20-2B58-2A93-13E94BB282A6}"/>
                  </a:ext>
                </a:extLst>
              </p:cNvPr>
              <p:cNvSpPr/>
              <p:nvPr/>
            </p:nvSpPr>
            <p:spPr>
              <a:xfrm>
                <a:off x="2892261" y="4706494"/>
                <a:ext cx="933542" cy="136245"/>
              </a:xfrm>
              <a:custGeom>
                <a:avLst/>
                <a:gdLst>
                  <a:gd name="connsiteX0" fmla="*/ 465854 w 933542"/>
                  <a:gd name="connsiteY0" fmla="*/ 62097 h 136245"/>
                  <a:gd name="connsiteX1" fmla="*/ 232665 w 933542"/>
                  <a:gd name="connsiteY1" fmla="*/ 97468 h 136245"/>
                  <a:gd name="connsiteX2" fmla="*/ 0 w 933542"/>
                  <a:gd name="connsiteY2" fmla="*/ 136245 h 136245"/>
                  <a:gd name="connsiteX3" fmla="*/ 233975 w 933542"/>
                  <a:gd name="connsiteY3" fmla="*/ 106900 h 136245"/>
                  <a:gd name="connsiteX4" fmla="*/ 467688 w 933542"/>
                  <a:gd name="connsiteY4" fmla="*/ 74149 h 136245"/>
                  <a:gd name="connsiteX5" fmla="*/ 700878 w 933542"/>
                  <a:gd name="connsiteY5" fmla="*/ 38778 h 136245"/>
                  <a:gd name="connsiteX6" fmla="*/ 933543 w 933542"/>
                  <a:gd name="connsiteY6" fmla="*/ 0 h 136245"/>
                  <a:gd name="connsiteX7" fmla="*/ 699568 w 933542"/>
                  <a:gd name="connsiteY7" fmla="*/ 29345 h 136245"/>
                  <a:gd name="connsiteX8" fmla="*/ 465854 w 933542"/>
                  <a:gd name="connsiteY8" fmla="*/ 62097 h 136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542" h="136245">
                    <a:moveTo>
                      <a:pt x="465854" y="62097"/>
                    </a:moveTo>
                    <a:lnTo>
                      <a:pt x="232665" y="97468"/>
                    </a:lnTo>
                    <a:cubicBezTo>
                      <a:pt x="155110" y="109782"/>
                      <a:pt x="77293" y="122359"/>
                      <a:pt x="0" y="136245"/>
                    </a:cubicBezTo>
                    <a:cubicBezTo>
                      <a:pt x="78079" y="127337"/>
                      <a:pt x="156158" y="117381"/>
                      <a:pt x="233975" y="106900"/>
                    </a:cubicBezTo>
                    <a:lnTo>
                      <a:pt x="467688" y="74149"/>
                    </a:lnTo>
                    <a:lnTo>
                      <a:pt x="700878" y="38778"/>
                    </a:lnTo>
                    <a:cubicBezTo>
                      <a:pt x="778433" y="26463"/>
                      <a:pt x="856250" y="13887"/>
                      <a:pt x="933543" y="0"/>
                    </a:cubicBezTo>
                    <a:cubicBezTo>
                      <a:pt x="855464" y="8908"/>
                      <a:pt x="777385" y="19127"/>
                      <a:pt x="699568" y="29345"/>
                    </a:cubicBezTo>
                    <a:lnTo>
                      <a:pt x="465854" y="62097"/>
                    </a:lnTo>
                    <a:close/>
                  </a:path>
                </a:pathLst>
              </a:custGeom>
              <a:grpFill/>
              <a:ln w="2617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F8333DC-1F73-1944-7B23-40C300D421BE}"/>
                  </a:ext>
                </a:extLst>
              </p:cNvPr>
              <p:cNvSpPr/>
              <p:nvPr/>
            </p:nvSpPr>
            <p:spPr>
              <a:xfrm>
                <a:off x="2910602" y="4633917"/>
                <a:ext cx="734415" cy="101922"/>
              </a:xfrm>
              <a:custGeom>
                <a:avLst/>
                <a:gdLst>
                  <a:gd name="connsiteX0" fmla="*/ 368125 w 734415"/>
                  <a:gd name="connsiteY0" fmla="*/ 57118 h 101922"/>
                  <a:gd name="connsiteX1" fmla="*/ 551532 w 734415"/>
                  <a:gd name="connsiteY1" fmla="*/ 30131 h 101922"/>
                  <a:gd name="connsiteX2" fmla="*/ 734415 w 734415"/>
                  <a:gd name="connsiteY2" fmla="*/ 0 h 101922"/>
                  <a:gd name="connsiteX3" fmla="*/ 550222 w 734415"/>
                  <a:gd name="connsiteY3" fmla="*/ 20699 h 101922"/>
                  <a:gd name="connsiteX4" fmla="*/ 366290 w 734415"/>
                  <a:gd name="connsiteY4" fmla="*/ 44804 h 101922"/>
                  <a:gd name="connsiteX5" fmla="*/ 182883 w 734415"/>
                  <a:gd name="connsiteY5" fmla="*/ 71791 h 101922"/>
                  <a:gd name="connsiteX6" fmla="*/ 0 w 734415"/>
                  <a:gd name="connsiteY6" fmla="*/ 101922 h 101922"/>
                  <a:gd name="connsiteX7" fmla="*/ 184193 w 734415"/>
                  <a:gd name="connsiteY7" fmla="*/ 81223 h 101922"/>
                  <a:gd name="connsiteX8" fmla="*/ 368125 w 734415"/>
                  <a:gd name="connsiteY8" fmla="*/ 57118 h 10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4415" h="101922">
                    <a:moveTo>
                      <a:pt x="368125" y="57118"/>
                    </a:moveTo>
                    <a:cubicBezTo>
                      <a:pt x="429173" y="48210"/>
                      <a:pt x="490483" y="39825"/>
                      <a:pt x="551532" y="30131"/>
                    </a:cubicBezTo>
                    <a:cubicBezTo>
                      <a:pt x="612580" y="20699"/>
                      <a:pt x="673629" y="11004"/>
                      <a:pt x="734415" y="0"/>
                    </a:cubicBezTo>
                    <a:cubicBezTo>
                      <a:pt x="672843" y="6026"/>
                      <a:pt x="611532" y="13362"/>
                      <a:pt x="550222" y="20699"/>
                    </a:cubicBezTo>
                    <a:cubicBezTo>
                      <a:pt x="488911" y="28297"/>
                      <a:pt x="427601" y="36681"/>
                      <a:pt x="366290" y="44804"/>
                    </a:cubicBezTo>
                    <a:cubicBezTo>
                      <a:pt x="305242" y="53712"/>
                      <a:pt x="243932" y="62358"/>
                      <a:pt x="182883" y="71791"/>
                    </a:cubicBezTo>
                    <a:cubicBezTo>
                      <a:pt x="121835" y="81223"/>
                      <a:pt x="60786" y="90918"/>
                      <a:pt x="0" y="101922"/>
                    </a:cubicBezTo>
                    <a:cubicBezTo>
                      <a:pt x="61572" y="95896"/>
                      <a:pt x="122883" y="88559"/>
                      <a:pt x="184193" y="81223"/>
                    </a:cubicBezTo>
                    <a:cubicBezTo>
                      <a:pt x="245766" y="73625"/>
                      <a:pt x="306814" y="64979"/>
                      <a:pt x="368125" y="57118"/>
                    </a:cubicBezTo>
                    <a:close/>
                  </a:path>
                </a:pathLst>
              </a:custGeom>
              <a:grpFill/>
              <a:ln w="2617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F2716F3-1974-4219-F5BA-31A7E75BD726}"/>
                  </a:ext>
                </a:extLst>
              </p:cNvPr>
              <p:cNvSpPr/>
              <p:nvPr/>
            </p:nvSpPr>
            <p:spPr>
              <a:xfrm>
                <a:off x="3880302" y="4160989"/>
                <a:ext cx="511182" cy="83581"/>
              </a:xfrm>
              <a:custGeom>
                <a:avLst/>
                <a:gdLst>
                  <a:gd name="connsiteX0" fmla="*/ 256508 w 511182"/>
                  <a:gd name="connsiteY0" fmla="*/ 47162 h 83581"/>
                  <a:gd name="connsiteX1" fmla="*/ 384107 w 511182"/>
                  <a:gd name="connsiteY1" fmla="*/ 25153 h 83581"/>
                  <a:gd name="connsiteX2" fmla="*/ 511182 w 511182"/>
                  <a:gd name="connsiteY2" fmla="*/ 0 h 83581"/>
                  <a:gd name="connsiteX3" fmla="*/ 382797 w 511182"/>
                  <a:gd name="connsiteY3" fmla="*/ 16769 h 83581"/>
                  <a:gd name="connsiteX4" fmla="*/ 254674 w 511182"/>
                  <a:gd name="connsiteY4" fmla="*/ 36420 h 83581"/>
                  <a:gd name="connsiteX5" fmla="*/ 127075 w 511182"/>
                  <a:gd name="connsiteY5" fmla="*/ 58428 h 83581"/>
                  <a:gd name="connsiteX6" fmla="*/ 0 w 511182"/>
                  <a:gd name="connsiteY6" fmla="*/ 83581 h 83581"/>
                  <a:gd name="connsiteX7" fmla="*/ 128385 w 511182"/>
                  <a:gd name="connsiteY7" fmla="*/ 67075 h 83581"/>
                  <a:gd name="connsiteX8" fmla="*/ 256508 w 511182"/>
                  <a:gd name="connsiteY8" fmla="*/ 47162 h 8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182" h="83581">
                    <a:moveTo>
                      <a:pt x="256508" y="47162"/>
                    </a:moveTo>
                    <a:cubicBezTo>
                      <a:pt x="298954" y="39826"/>
                      <a:pt x="341662" y="33013"/>
                      <a:pt x="384107" y="25153"/>
                    </a:cubicBezTo>
                    <a:cubicBezTo>
                      <a:pt x="426553" y="17293"/>
                      <a:pt x="468999" y="9432"/>
                      <a:pt x="511182" y="0"/>
                    </a:cubicBezTo>
                    <a:cubicBezTo>
                      <a:pt x="468213" y="4716"/>
                      <a:pt x="425505" y="10480"/>
                      <a:pt x="382797" y="16769"/>
                    </a:cubicBezTo>
                    <a:cubicBezTo>
                      <a:pt x="340090" y="22795"/>
                      <a:pt x="297382" y="29869"/>
                      <a:pt x="254674" y="36420"/>
                    </a:cubicBezTo>
                    <a:cubicBezTo>
                      <a:pt x="212229" y="43756"/>
                      <a:pt x="169521" y="50568"/>
                      <a:pt x="127075" y="58428"/>
                    </a:cubicBezTo>
                    <a:cubicBezTo>
                      <a:pt x="84630" y="66289"/>
                      <a:pt x="42184" y="74149"/>
                      <a:pt x="0" y="83581"/>
                    </a:cubicBezTo>
                    <a:cubicBezTo>
                      <a:pt x="42970" y="78865"/>
                      <a:pt x="85678" y="73101"/>
                      <a:pt x="128385" y="67075"/>
                    </a:cubicBezTo>
                    <a:cubicBezTo>
                      <a:pt x="171093" y="60524"/>
                      <a:pt x="213801" y="53712"/>
                      <a:pt x="256508" y="47162"/>
                    </a:cubicBezTo>
                    <a:close/>
                  </a:path>
                </a:pathLst>
              </a:custGeom>
              <a:grpFill/>
              <a:ln w="26172"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F163BFE8-52D8-AD13-E0E3-CE94A6103935}"/>
                  </a:ext>
                </a:extLst>
              </p:cNvPr>
              <p:cNvSpPr/>
              <p:nvPr/>
            </p:nvSpPr>
            <p:spPr>
              <a:xfrm>
                <a:off x="3222132" y="4117757"/>
                <a:ext cx="923324" cy="117380"/>
              </a:xfrm>
              <a:custGeom>
                <a:avLst/>
                <a:gdLst>
                  <a:gd name="connsiteX0" fmla="*/ 460876 w 923324"/>
                  <a:gd name="connsiteY0" fmla="*/ 53188 h 117380"/>
                  <a:gd name="connsiteX1" fmla="*/ 230307 w 923324"/>
                  <a:gd name="connsiteY1" fmla="*/ 83843 h 117380"/>
                  <a:gd name="connsiteX2" fmla="*/ 0 w 923324"/>
                  <a:gd name="connsiteY2" fmla="*/ 117381 h 117380"/>
                  <a:gd name="connsiteX3" fmla="*/ 231355 w 923324"/>
                  <a:gd name="connsiteY3" fmla="*/ 92228 h 117380"/>
                  <a:gd name="connsiteX4" fmla="*/ 462448 w 923324"/>
                  <a:gd name="connsiteY4" fmla="*/ 64193 h 117380"/>
                  <a:gd name="connsiteX5" fmla="*/ 693017 w 923324"/>
                  <a:gd name="connsiteY5" fmla="*/ 33537 h 117380"/>
                  <a:gd name="connsiteX6" fmla="*/ 923325 w 923324"/>
                  <a:gd name="connsiteY6" fmla="*/ 0 h 117380"/>
                  <a:gd name="connsiteX7" fmla="*/ 691970 w 923324"/>
                  <a:gd name="connsiteY7" fmla="*/ 25153 h 117380"/>
                  <a:gd name="connsiteX8" fmla="*/ 460876 w 923324"/>
                  <a:gd name="connsiteY8" fmla="*/ 53188 h 11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3324" h="117380">
                    <a:moveTo>
                      <a:pt x="460876" y="53188"/>
                    </a:moveTo>
                    <a:lnTo>
                      <a:pt x="230307" y="83843"/>
                    </a:lnTo>
                    <a:cubicBezTo>
                      <a:pt x="153538" y="94586"/>
                      <a:pt x="76769" y="105328"/>
                      <a:pt x="0" y="117381"/>
                    </a:cubicBezTo>
                    <a:cubicBezTo>
                      <a:pt x="77293" y="109782"/>
                      <a:pt x="154324" y="101136"/>
                      <a:pt x="231355" y="92228"/>
                    </a:cubicBezTo>
                    <a:lnTo>
                      <a:pt x="462448" y="64193"/>
                    </a:lnTo>
                    <a:lnTo>
                      <a:pt x="693017" y="33537"/>
                    </a:lnTo>
                    <a:cubicBezTo>
                      <a:pt x="769787" y="22795"/>
                      <a:pt x="846555" y="12052"/>
                      <a:pt x="923325" y="0"/>
                    </a:cubicBezTo>
                    <a:cubicBezTo>
                      <a:pt x="846031" y="7598"/>
                      <a:pt x="769001" y="16245"/>
                      <a:pt x="691970" y="25153"/>
                    </a:cubicBezTo>
                    <a:lnTo>
                      <a:pt x="460876" y="53188"/>
                    </a:lnTo>
                    <a:close/>
                  </a:path>
                </a:pathLst>
              </a:custGeom>
              <a:grpFill/>
              <a:ln w="26172"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961B78A6-597C-8073-D3C3-0E63BDB40B4C}"/>
                  </a:ext>
                </a:extLst>
              </p:cNvPr>
              <p:cNvSpPr/>
              <p:nvPr/>
            </p:nvSpPr>
            <p:spPr>
              <a:xfrm>
                <a:off x="3241521" y="4059067"/>
                <a:ext cx="726554" cy="88035"/>
              </a:xfrm>
              <a:custGeom>
                <a:avLst/>
                <a:gdLst>
                  <a:gd name="connsiteX0" fmla="*/ 363932 w 726554"/>
                  <a:gd name="connsiteY0" fmla="*/ 49520 h 88035"/>
                  <a:gd name="connsiteX1" fmla="*/ 545506 w 726554"/>
                  <a:gd name="connsiteY1" fmla="*/ 26201 h 88035"/>
                  <a:gd name="connsiteX2" fmla="*/ 726555 w 726554"/>
                  <a:gd name="connsiteY2" fmla="*/ 0 h 88035"/>
                  <a:gd name="connsiteX3" fmla="*/ 544458 w 726554"/>
                  <a:gd name="connsiteY3" fmla="*/ 17817 h 88035"/>
                  <a:gd name="connsiteX4" fmla="*/ 362622 w 726554"/>
                  <a:gd name="connsiteY4" fmla="*/ 38516 h 88035"/>
                  <a:gd name="connsiteX5" fmla="*/ 181049 w 726554"/>
                  <a:gd name="connsiteY5" fmla="*/ 61834 h 88035"/>
                  <a:gd name="connsiteX6" fmla="*/ 0 w 726554"/>
                  <a:gd name="connsiteY6" fmla="*/ 88036 h 88035"/>
                  <a:gd name="connsiteX7" fmla="*/ 182097 w 726554"/>
                  <a:gd name="connsiteY7" fmla="*/ 70219 h 88035"/>
                  <a:gd name="connsiteX8" fmla="*/ 363932 w 726554"/>
                  <a:gd name="connsiteY8" fmla="*/ 49520 h 8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6554" h="88035">
                    <a:moveTo>
                      <a:pt x="363932" y="49520"/>
                    </a:moveTo>
                    <a:lnTo>
                      <a:pt x="545506" y="26201"/>
                    </a:lnTo>
                    <a:cubicBezTo>
                      <a:pt x="606030" y="18079"/>
                      <a:pt x="666292" y="9694"/>
                      <a:pt x="726555" y="0"/>
                    </a:cubicBezTo>
                    <a:cubicBezTo>
                      <a:pt x="665768" y="4978"/>
                      <a:pt x="604982" y="11266"/>
                      <a:pt x="544458" y="17817"/>
                    </a:cubicBezTo>
                    <a:lnTo>
                      <a:pt x="362622" y="38516"/>
                    </a:lnTo>
                    <a:lnTo>
                      <a:pt x="181049" y="61834"/>
                    </a:lnTo>
                    <a:cubicBezTo>
                      <a:pt x="120525" y="69957"/>
                      <a:pt x="60262" y="78341"/>
                      <a:pt x="0" y="88036"/>
                    </a:cubicBezTo>
                    <a:cubicBezTo>
                      <a:pt x="60786" y="83057"/>
                      <a:pt x="121573" y="76769"/>
                      <a:pt x="182097" y="70219"/>
                    </a:cubicBezTo>
                    <a:lnTo>
                      <a:pt x="363932" y="49520"/>
                    </a:lnTo>
                    <a:close/>
                  </a:path>
                </a:pathLst>
              </a:custGeom>
              <a:grpFill/>
              <a:ln w="2617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FEA1C4EC-8759-748E-2D06-4142A9A10F3D}"/>
                  </a:ext>
                </a:extLst>
              </p:cNvPr>
              <p:cNvSpPr/>
              <p:nvPr/>
            </p:nvSpPr>
            <p:spPr>
              <a:xfrm>
                <a:off x="1327535" y="3777406"/>
                <a:ext cx="427076" cy="58166"/>
              </a:xfrm>
              <a:custGeom>
                <a:avLst/>
                <a:gdLst>
                  <a:gd name="connsiteX0" fmla="*/ 320701 w 427076"/>
                  <a:gd name="connsiteY0" fmla="*/ 40612 h 58166"/>
                  <a:gd name="connsiteX1" fmla="*/ 214063 w 427076"/>
                  <a:gd name="connsiteY1" fmla="*/ 25153 h 58166"/>
                  <a:gd name="connsiteX2" fmla="*/ 107162 w 427076"/>
                  <a:gd name="connsiteY2" fmla="*/ 11528 h 58166"/>
                  <a:gd name="connsiteX3" fmla="*/ 0 w 427076"/>
                  <a:gd name="connsiteY3" fmla="*/ 0 h 58166"/>
                  <a:gd name="connsiteX4" fmla="*/ 106376 w 427076"/>
                  <a:gd name="connsiteY4" fmla="*/ 17555 h 58166"/>
                  <a:gd name="connsiteX5" fmla="*/ 213014 w 427076"/>
                  <a:gd name="connsiteY5" fmla="*/ 33013 h 58166"/>
                  <a:gd name="connsiteX6" fmla="*/ 319915 w 427076"/>
                  <a:gd name="connsiteY6" fmla="*/ 46638 h 58166"/>
                  <a:gd name="connsiteX7" fmla="*/ 427077 w 427076"/>
                  <a:gd name="connsiteY7" fmla="*/ 58166 h 58166"/>
                  <a:gd name="connsiteX8" fmla="*/ 320701 w 427076"/>
                  <a:gd name="connsiteY8" fmla="*/ 40612 h 5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7076" h="58166">
                    <a:moveTo>
                      <a:pt x="320701" y="40612"/>
                    </a:moveTo>
                    <a:lnTo>
                      <a:pt x="214063" y="25153"/>
                    </a:lnTo>
                    <a:lnTo>
                      <a:pt x="107162" y="11528"/>
                    </a:lnTo>
                    <a:cubicBezTo>
                      <a:pt x="71529" y="7336"/>
                      <a:pt x="35895" y="3144"/>
                      <a:pt x="0" y="0"/>
                    </a:cubicBezTo>
                    <a:cubicBezTo>
                      <a:pt x="35371" y="6550"/>
                      <a:pt x="71005" y="12053"/>
                      <a:pt x="106376" y="17555"/>
                    </a:cubicBezTo>
                    <a:lnTo>
                      <a:pt x="213014" y="33013"/>
                    </a:lnTo>
                    <a:lnTo>
                      <a:pt x="319915" y="46638"/>
                    </a:lnTo>
                    <a:cubicBezTo>
                      <a:pt x="355548" y="50830"/>
                      <a:pt x="391182" y="55022"/>
                      <a:pt x="427077" y="58166"/>
                    </a:cubicBezTo>
                    <a:cubicBezTo>
                      <a:pt x="391706" y="51616"/>
                      <a:pt x="356334" y="46114"/>
                      <a:pt x="320701" y="40612"/>
                    </a:cubicBezTo>
                    <a:close/>
                  </a:path>
                </a:pathLst>
              </a:custGeom>
              <a:grpFill/>
              <a:ln w="26172"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05585934-01B7-4660-2417-3AC827190629}"/>
                  </a:ext>
                </a:extLst>
              </p:cNvPr>
              <p:cNvSpPr/>
              <p:nvPr/>
            </p:nvSpPr>
            <p:spPr>
              <a:xfrm>
                <a:off x="1534261" y="3736008"/>
                <a:ext cx="771882" cy="78079"/>
              </a:xfrm>
              <a:custGeom>
                <a:avLst/>
                <a:gdLst>
                  <a:gd name="connsiteX0" fmla="*/ 385417 w 771882"/>
                  <a:gd name="connsiteY0" fmla="*/ 42970 h 78079"/>
                  <a:gd name="connsiteX1" fmla="*/ 578519 w 771882"/>
                  <a:gd name="connsiteY1" fmla="*/ 61572 h 78079"/>
                  <a:gd name="connsiteX2" fmla="*/ 771883 w 771882"/>
                  <a:gd name="connsiteY2" fmla="*/ 78079 h 78079"/>
                  <a:gd name="connsiteX3" fmla="*/ 579305 w 771882"/>
                  <a:gd name="connsiteY3" fmla="*/ 55546 h 78079"/>
                  <a:gd name="connsiteX4" fmla="*/ 386465 w 771882"/>
                  <a:gd name="connsiteY4" fmla="*/ 35109 h 78079"/>
                  <a:gd name="connsiteX5" fmla="*/ 193364 w 771882"/>
                  <a:gd name="connsiteY5" fmla="*/ 16507 h 78079"/>
                  <a:gd name="connsiteX6" fmla="*/ 0 w 771882"/>
                  <a:gd name="connsiteY6" fmla="*/ 0 h 78079"/>
                  <a:gd name="connsiteX7" fmla="*/ 192578 w 771882"/>
                  <a:gd name="connsiteY7" fmla="*/ 22533 h 78079"/>
                  <a:gd name="connsiteX8" fmla="*/ 385417 w 771882"/>
                  <a:gd name="connsiteY8" fmla="*/ 42970 h 7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882" h="78079">
                    <a:moveTo>
                      <a:pt x="385417" y="42970"/>
                    </a:moveTo>
                    <a:lnTo>
                      <a:pt x="578519" y="61572"/>
                    </a:lnTo>
                    <a:cubicBezTo>
                      <a:pt x="642973" y="67599"/>
                      <a:pt x="707428" y="73101"/>
                      <a:pt x="771883" y="78079"/>
                    </a:cubicBezTo>
                    <a:cubicBezTo>
                      <a:pt x="707690" y="70219"/>
                      <a:pt x="643497" y="62621"/>
                      <a:pt x="579305" y="55546"/>
                    </a:cubicBezTo>
                    <a:lnTo>
                      <a:pt x="386465" y="35109"/>
                    </a:lnTo>
                    <a:lnTo>
                      <a:pt x="193364" y="16507"/>
                    </a:lnTo>
                    <a:cubicBezTo>
                      <a:pt x="128909" y="10480"/>
                      <a:pt x="64455" y="4978"/>
                      <a:pt x="0" y="0"/>
                    </a:cubicBezTo>
                    <a:cubicBezTo>
                      <a:pt x="64192" y="7860"/>
                      <a:pt x="128385" y="15459"/>
                      <a:pt x="192578" y="22533"/>
                    </a:cubicBezTo>
                    <a:lnTo>
                      <a:pt x="385417" y="42970"/>
                    </a:lnTo>
                    <a:close/>
                  </a:path>
                </a:pathLst>
              </a:custGeom>
              <a:grpFill/>
              <a:ln w="2617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E6DA839-D1C8-2BA9-FA3F-A9F2F4E71C75}"/>
                  </a:ext>
                </a:extLst>
              </p:cNvPr>
              <p:cNvSpPr/>
              <p:nvPr/>
            </p:nvSpPr>
            <p:spPr>
              <a:xfrm>
                <a:off x="1683345" y="3683606"/>
                <a:ext cx="607602" cy="58166"/>
              </a:xfrm>
              <a:custGeom>
                <a:avLst/>
                <a:gdLst>
                  <a:gd name="connsiteX0" fmla="*/ 455374 w 607602"/>
                  <a:gd name="connsiteY0" fmla="*/ 46638 h 58166"/>
                  <a:gd name="connsiteX1" fmla="*/ 607602 w 607602"/>
                  <a:gd name="connsiteY1" fmla="*/ 58166 h 58166"/>
                  <a:gd name="connsiteX2" fmla="*/ 455898 w 607602"/>
                  <a:gd name="connsiteY2" fmla="*/ 40612 h 58166"/>
                  <a:gd name="connsiteX3" fmla="*/ 304194 w 607602"/>
                  <a:gd name="connsiteY3" fmla="*/ 25153 h 58166"/>
                  <a:gd name="connsiteX4" fmla="*/ 152228 w 607602"/>
                  <a:gd name="connsiteY4" fmla="*/ 11528 h 58166"/>
                  <a:gd name="connsiteX5" fmla="*/ 0 w 607602"/>
                  <a:gd name="connsiteY5" fmla="*/ 0 h 58166"/>
                  <a:gd name="connsiteX6" fmla="*/ 151704 w 607602"/>
                  <a:gd name="connsiteY6" fmla="*/ 17555 h 58166"/>
                  <a:gd name="connsiteX7" fmla="*/ 303408 w 607602"/>
                  <a:gd name="connsiteY7" fmla="*/ 33013 h 58166"/>
                  <a:gd name="connsiteX8" fmla="*/ 455374 w 607602"/>
                  <a:gd name="connsiteY8" fmla="*/ 46638 h 5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602" h="58166">
                    <a:moveTo>
                      <a:pt x="455374" y="46638"/>
                    </a:moveTo>
                    <a:cubicBezTo>
                      <a:pt x="505942" y="50830"/>
                      <a:pt x="556772" y="54760"/>
                      <a:pt x="607602" y="58166"/>
                    </a:cubicBezTo>
                    <a:cubicBezTo>
                      <a:pt x="557034" y="51878"/>
                      <a:pt x="506466" y="46114"/>
                      <a:pt x="455898" y="40612"/>
                    </a:cubicBezTo>
                    <a:lnTo>
                      <a:pt x="304194" y="25153"/>
                    </a:lnTo>
                    <a:lnTo>
                      <a:pt x="152228" y="11528"/>
                    </a:lnTo>
                    <a:cubicBezTo>
                      <a:pt x="101660" y="7336"/>
                      <a:pt x="50830" y="3406"/>
                      <a:pt x="0" y="0"/>
                    </a:cubicBezTo>
                    <a:cubicBezTo>
                      <a:pt x="50568" y="6288"/>
                      <a:pt x="101136" y="12052"/>
                      <a:pt x="151704" y="17555"/>
                    </a:cubicBezTo>
                    <a:lnTo>
                      <a:pt x="303408" y="33013"/>
                    </a:lnTo>
                    <a:lnTo>
                      <a:pt x="455374" y="46638"/>
                    </a:lnTo>
                    <a:close/>
                  </a:path>
                </a:pathLst>
              </a:custGeom>
              <a:grpFill/>
              <a:ln w="2617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13FD7A6-C70A-108D-7E73-9BAF7D3A8183}"/>
                  </a:ext>
                </a:extLst>
              </p:cNvPr>
              <p:cNvSpPr/>
              <p:nvPr/>
            </p:nvSpPr>
            <p:spPr>
              <a:xfrm>
                <a:off x="1412950" y="3430504"/>
                <a:ext cx="2529710" cy="160088"/>
              </a:xfrm>
              <a:custGeom>
                <a:avLst/>
                <a:gdLst>
                  <a:gd name="connsiteX0" fmla="*/ 0 w 2529710"/>
                  <a:gd name="connsiteY0" fmla="*/ 101136 h 160088"/>
                  <a:gd name="connsiteX1" fmla="*/ 858870 w 2529710"/>
                  <a:gd name="connsiteY1" fmla="*/ 160088 h 160088"/>
                  <a:gd name="connsiteX2" fmla="*/ 2529710 w 2529710"/>
                  <a:gd name="connsiteY2" fmla="*/ 37467 h 160088"/>
                  <a:gd name="connsiteX3" fmla="*/ 1695993 w 2529710"/>
                  <a:gd name="connsiteY3" fmla="*/ 0 h 160088"/>
                  <a:gd name="connsiteX4" fmla="*/ 0 w 2529710"/>
                  <a:gd name="connsiteY4" fmla="*/ 101136 h 160088"/>
                  <a:gd name="connsiteX5" fmla="*/ 211966 w 2529710"/>
                  <a:gd name="connsiteY5" fmla="*/ 101660 h 160088"/>
                  <a:gd name="connsiteX6" fmla="*/ 1694945 w 2529710"/>
                  <a:gd name="connsiteY6" fmla="*/ 13101 h 160088"/>
                  <a:gd name="connsiteX7" fmla="*/ 2301237 w 2529710"/>
                  <a:gd name="connsiteY7" fmla="*/ 41136 h 160088"/>
                  <a:gd name="connsiteX8" fmla="*/ 858870 w 2529710"/>
                  <a:gd name="connsiteY8" fmla="*/ 144368 h 160088"/>
                  <a:gd name="connsiteX9" fmla="*/ 211966 w 2529710"/>
                  <a:gd name="connsiteY9" fmla="*/ 101660 h 1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9710" h="160088">
                    <a:moveTo>
                      <a:pt x="0" y="101136"/>
                    </a:moveTo>
                    <a:lnTo>
                      <a:pt x="858870" y="160088"/>
                    </a:lnTo>
                    <a:lnTo>
                      <a:pt x="2529710" y="37467"/>
                    </a:lnTo>
                    <a:lnTo>
                      <a:pt x="1695993" y="0"/>
                    </a:lnTo>
                    <a:lnTo>
                      <a:pt x="0" y="101136"/>
                    </a:lnTo>
                    <a:close/>
                    <a:moveTo>
                      <a:pt x="211966" y="101660"/>
                    </a:moveTo>
                    <a:lnTo>
                      <a:pt x="1694945" y="13101"/>
                    </a:lnTo>
                    <a:lnTo>
                      <a:pt x="2301237" y="41136"/>
                    </a:lnTo>
                    <a:lnTo>
                      <a:pt x="858870" y="144368"/>
                    </a:lnTo>
                    <a:lnTo>
                      <a:pt x="211966" y="101660"/>
                    </a:lnTo>
                    <a:close/>
                  </a:path>
                </a:pathLst>
              </a:custGeom>
              <a:grpFill/>
              <a:ln w="26172" cap="flat">
                <a:noFill/>
                <a:prstDash val="solid"/>
                <a:miter/>
              </a:ln>
            </p:spPr>
            <p:txBody>
              <a:bodyPr rtlCol="0" anchor="ctr"/>
              <a:lstStyle/>
              <a:p>
                <a:endParaRPr lang="en-US"/>
              </a:p>
            </p:txBody>
          </p:sp>
        </p:grpSp>
        <p:grpSp>
          <p:nvGrpSpPr>
            <p:cNvPr id="20" name="Graphic 2">
              <a:extLst>
                <a:ext uri="{FF2B5EF4-FFF2-40B4-BE49-F238E27FC236}">
                  <a16:creationId xmlns:a16="http://schemas.microsoft.com/office/drawing/2014/main" id="{DA13593B-AD4B-2A61-B3CA-0A1409B03FE5}"/>
                </a:ext>
              </a:extLst>
            </p:cNvPr>
            <p:cNvGrpSpPr/>
            <p:nvPr/>
          </p:nvGrpSpPr>
          <p:grpSpPr>
            <a:xfrm rot="605131">
              <a:off x="4864499" y="3060717"/>
              <a:ext cx="627691" cy="2691354"/>
              <a:chOff x="5145288" y="3271726"/>
              <a:chExt cx="818520" cy="3509573"/>
            </a:xfrm>
            <a:grpFill/>
          </p:grpSpPr>
          <p:sp>
            <p:nvSpPr>
              <p:cNvPr id="21" name="Freeform: Shape 20">
                <a:extLst>
                  <a:ext uri="{FF2B5EF4-FFF2-40B4-BE49-F238E27FC236}">
                    <a16:creationId xmlns:a16="http://schemas.microsoft.com/office/drawing/2014/main" id="{2AA72823-64DE-412E-AB63-8C11A73F61B1}"/>
                  </a:ext>
                </a:extLst>
              </p:cNvPr>
              <p:cNvSpPr/>
              <p:nvPr/>
            </p:nvSpPr>
            <p:spPr>
              <a:xfrm>
                <a:off x="5145288" y="3271726"/>
                <a:ext cx="818520" cy="3509573"/>
              </a:xfrm>
              <a:custGeom>
                <a:avLst/>
                <a:gdLst>
                  <a:gd name="connsiteX0" fmla="*/ 795464 w 818520"/>
                  <a:gd name="connsiteY0" fmla="*/ 1288305 h 3509573"/>
                  <a:gd name="connsiteX1" fmla="*/ 793892 w 818520"/>
                  <a:gd name="connsiteY1" fmla="*/ 1295117 h 3509573"/>
                  <a:gd name="connsiteX2" fmla="*/ 735987 w 818520"/>
                  <a:gd name="connsiteY2" fmla="*/ 1010050 h 3509573"/>
                  <a:gd name="connsiteX3" fmla="*/ 697996 w 818520"/>
                  <a:gd name="connsiteY3" fmla="*/ 838433 h 3509573"/>
                  <a:gd name="connsiteX4" fmla="*/ 702712 w 818520"/>
                  <a:gd name="connsiteY4" fmla="*/ 594764 h 3509573"/>
                  <a:gd name="connsiteX5" fmla="*/ 686991 w 818520"/>
                  <a:gd name="connsiteY5" fmla="*/ 552318 h 3509573"/>
                  <a:gd name="connsiteX6" fmla="*/ 677035 w 818520"/>
                  <a:gd name="connsiteY6" fmla="*/ 548912 h 3509573"/>
                  <a:gd name="connsiteX7" fmla="*/ 657646 w 818520"/>
                  <a:gd name="connsiteY7" fmla="*/ 563322 h 3509573"/>
                  <a:gd name="connsiteX8" fmla="*/ 597908 w 818520"/>
                  <a:gd name="connsiteY8" fmla="*/ 694066 h 3509573"/>
                  <a:gd name="connsiteX9" fmla="*/ 604982 w 818520"/>
                  <a:gd name="connsiteY9" fmla="*/ 666554 h 3509573"/>
                  <a:gd name="connsiteX10" fmla="*/ 608388 w 818520"/>
                  <a:gd name="connsiteY10" fmla="*/ 657908 h 3509573"/>
                  <a:gd name="connsiteX11" fmla="*/ 629873 w 818520"/>
                  <a:gd name="connsiteY11" fmla="*/ 598694 h 3509573"/>
                  <a:gd name="connsiteX12" fmla="*/ 650834 w 818520"/>
                  <a:gd name="connsiteY12" fmla="*/ 538955 h 3509573"/>
                  <a:gd name="connsiteX13" fmla="*/ 669175 w 818520"/>
                  <a:gd name="connsiteY13" fmla="*/ 486029 h 3509573"/>
                  <a:gd name="connsiteX14" fmla="*/ 681751 w 818520"/>
                  <a:gd name="connsiteY14" fmla="*/ 447514 h 3509573"/>
                  <a:gd name="connsiteX15" fmla="*/ 686205 w 818520"/>
                  <a:gd name="connsiteY15" fmla="*/ 432317 h 3509573"/>
                  <a:gd name="connsiteX16" fmla="*/ 677821 w 818520"/>
                  <a:gd name="connsiteY16" fmla="*/ 442274 h 3509573"/>
                  <a:gd name="connsiteX17" fmla="*/ 657646 w 818520"/>
                  <a:gd name="connsiteY17" fmla="*/ 471619 h 3509573"/>
                  <a:gd name="connsiteX18" fmla="*/ 654502 w 818520"/>
                  <a:gd name="connsiteY18" fmla="*/ 477383 h 3509573"/>
                  <a:gd name="connsiteX19" fmla="*/ 653716 w 818520"/>
                  <a:gd name="connsiteY19" fmla="*/ 474763 h 3509573"/>
                  <a:gd name="connsiteX20" fmla="*/ 600004 w 818520"/>
                  <a:gd name="connsiteY20" fmla="*/ 239215 h 3509573"/>
                  <a:gd name="connsiteX21" fmla="*/ 483933 w 818520"/>
                  <a:gd name="connsiteY21" fmla="*/ 524 h 3509573"/>
                  <a:gd name="connsiteX22" fmla="*/ 476335 w 818520"/>
                  <a:gd name="connsiteY22" fmla="*/ 0 h 3509573"/>
                  <a:gd name="connsiteX23" fmla="*/ 367601 w 818520"/>
                  <a:gd name="connsiteY23" fmla="*/ 106638 h 3509573"/>
                  <a:gd name="connsiteX24" fmla="*/ 285592 w 818520"/>
                  <a:gd name="connsiteY24" fmla="*/ 225853 h 3509573"/>
                  <a:gd name="connsiteX25" fmla="*/ 209608 w 818520"/>
                  <a:gd name="connsiteY25" fmla="*/ 477907 h 3509573"/>
                  <a:gd name="connsiteX26" fmla="*/ 209085 w 818520"/>
                  <a:gd name="connsiteY26" fmla="*/ 455898 h 3509573"/>
                  <a:gd name="connsiteX27" fmla="*/ 194936 w 818520"/>
                  <a:gd name="connsiteY27" fmla="*/ 417907 h 3509573"/>
                  <a:gd name="connsiteX28" fmla="*/ 183145 w 818520"/>
                  <a:gd name="connsiteY28" fmla="*/ 413190 h 3509573"/>
                  <a:gd name="connsiteX29" fmla="*/ 167949 w 818520"/>
                  <a:gd name="connsiteY29" fmla="*/ 421313 h 3509573"/>
                  <a:gd name="connsiteX30" fmla="*/ 71529 w 818520"/>
                  <a:gd name="connsiteY30" fmla="*/ 646904 h 3509573"/>
                  <a:gd name="connsiteX31" fmla="*/ 49782 w 818520"/>
                  <a:gd name="connsiteY31" fmla="*/ 854154 h 3509573"/>
                  <a:gd name="connsiteX32" fmla="*/ 42708 w 818520"/>
                  <a:gd name="connsiteY32" fmla="*/ 835551 h 3509573"/>
                  <a:gd name="connsiteX33" fmla="*/ 30393 w 818520"/>
                  <a:gd name="connsiteY33" fmla="*/ 804110 h 3509573"/>
                  <a:gd name="connsiteX34" fmla="*/ 25415 w 818520"/>
                  <a:gd name="connsiteY34" fmla="*/ 791795 h 3509573"/>
                  <a:gd name="connsiteX35" fmla="*/ 25677 w 818520"/>
                  <a:gd name="connsiteY35" fmla="*/ 806468 h 3509573"/>
                  <a:gd name="connsiteX36" fmla="*/ 29345 w 818520"/>
                  <a:gd name="connsiteY36" fmla="*/ 844722 h 3509573"/>
                  <a:gd name="connsiteX37" fmla="*/ 40874 w 818520"/>
                  <a:gd name="connsiteY37" fmla="*/ 896337 h 3509573"/>
                  <a:gd name="connsiteX38" fmla="*/ 46638 w 818520"/>
                  <a:gd name="connsiteY38" fmla="*/ 912582 h 3509573"/>
                  <a:gd name="connsiteX39" fmla="*/ 45852 w 818520"/>
                  <a:gd name="connsiteY39" fmla="*/ 912582 h 3509573"/>
                  <a:gd name="connsiteX40" fmla="*/ 24105 w 818520"/>
                  <a:gd name="connsiteY40" fmla="*/ 945071 h 3509573"/>
                  <a:gd name="connsiteX41" fmla="*/ 28297 w 818520"/>
                  <a:gd name="connsiteY41" fmla="*/ 1242977 h 3509573"/>
                  <a:gd name="connsiteX42" fmla="*/ 29083 w 818520"/>
                  <a:gd name="connsiteY42" fmla="*/ 1247693 h 3509573"/>
                  <a:gd name="connsiteX43" fmla="*/ 26725 w 818520"/>
                  <a:gd name="connsiteY43" fmla="*/ 1243239 h 3509573"/>
                  <a:gd name="connsiteX44" fmla="*/ 7599 w 818520"/>
                  <a:gd name="connsiteY44" fmla="*/ 1207344 h 3509573"/>
                  <a:gd name="connsiteX45" fmla="*/ 0 w 818520"/>
                  <a:gd name="connsiteY45" fmla="*/ 1193719 h 3509573"/>
                  <a:gd name="connsiteX46" fmla="*/ 3144 w 818520"/>
                  <a:gd name="connsiteY46" fmla="*/ 1211536 h 3509573"/>
                  <a:gd name="connsiteX47" fmla="*/ 14673 w 818520"/>
                  <a:gd name="connsiteY47" fmla="*/ 1256602 h 3509573"/>
                  <a:gd name="connsiteX48" fmla="*/ 36419 w 818520"/>
                  <a:gd name="connsiteY48" fmla="*/ 1315816 h 3509573"/>
                  <a:gd name="connsiteX49" fmla="*/ 67337 w 818520"/>
                  <a:gd name="connsiteY49" fmla="*/ 1376603 h 3509573"/>
                  <a:gd name="connsiteX50" fmla="*/ 104018 w 818520"/>
                  <a:gd name="connsiteY50" fmla="*/ 1427957 h 3509573"/>
                  <a:gd name="connsiteX51" fmla="*/ 107424 w 818520"/>
                  <a:gd name="connsiteY51" fmla="*/ 1431625 h 3509573"/>
                  <a:gd name="connsiteX52" fmla="*/ 92490 w 818520"/>
                  <a:gd name="connsiteY52" fmla="*/ 1439485 h 3509573"/>
                  <a:gd name="connsiteX53" fmla="*/ 81748 w 818520"/>
                  <a:gd name="connsiteY53" fmla="*/ 1474332 h 3509573"/>
                  <a:gd name="connsiteX54" fmla="*/ 133887 w 818520"/>
                  <a:gd name="connsiteY54" fmla="*/ 1814160 h 3509573"/>
                  <a:gd name="connsiteX55" fmla="*/ 154324 w 818520"/>
                  <a:gd name="connsiteY55" fmla="*/ 1878614 h 3509573"/>
                  <a:gd name="connsiteX56" fmla="*/ 169259 w 818520"/>
                  <a:gd name="connsiteY56" fmla="*/ 1925514 h 3509573"/>
                  <a:gd name="connsiteX57" fmla="*/ 137555 w 818520"/>
                  <a:gd name="connsiteY57" fmla="*/ 1856344 h 3509573"/>
                  <a:gd name="connsiteX58" fmla="*/ 107424 w 818520"/>
                  <a:gd name="connsiteY58" fmla="*/ 1776430 h 3509573"/>
                  <a:gd name="connsiteX59" fmla="*/ 91966 w 818520"/>
                  <a:gd name="connsiteY59" fmla="*/ 1714334 h 3509573"/>
                  <a:gd name="connsiteX60" fmla="*/ 88560 w 818520"/>
                  <a:gd name="connsiteY60" fmla="*/ 1695731 h 3509573"/>
                  <a:gd name="connsiteX61" fmla="*/ 87512 w 818520"/>
                  <a:gd name="connsiteY61" fmla="*/ 1689181 h 3509573"/>
                  <a:gd name="connsiteX62" fmla="*/ 87250 w 818520"/>
                  <a:gd name="connsiteY62" fmla="*/ 1695993 h 3509573"/>
                  <a:gd name="connsiteX63" fmla="*/ 86988 w 818520"/>
                  <a:gd name="connsiteY63" fmla="*/ 1715644 h 3509573"/>
                  <a:gd name="connsiteX64" fmla="*/ 93800 w 818520"/>
                  <a:gd name="connsiteY64" fmla="*/ 1785339 h 3509573"/>
                  <a:gd name="connsiteX65" fmla="*/ 118691 w 818520"/>
                  <a:gd name="connsiteY65" fmla="*/ 1876518 h 3509573"/>
                  <a:gd name="connsiteX66" fmla="*/ 157730 w 818520"/>
                  <a:gd name="connsiteY66" fmla="*/ 1969532 h 3509573"/>
                  <a:gd name="connsiteX67" fmla="*/ 198866 w 818520"/>
                  <a:gd name="connsiteY67" fmla="*/ 2054947 h 3509573"/>
                  <a:gd name="connsiteX68" fmla="*/ 191530 w 818520"/>
                  <a:gd name="connsiteY68" fmla="*/ 2052851 h 3509573"/>
                  <a:gd name="connsiteX69" fmla="*/ 177905 w 818520"/>
                  <a:gd name="connsiteY69" fmla="*/ 2059139 h 3509573"/>
                  <a:gd name="connsiteX70" fmla="*/ 167163 w 818520"/>
                  <a:gd name="connsiteY70" fmla="*/ 2109708 h 3509573"/>
                  <a:gd name="connsiteX71" fmla="*/ 179477 w 818520"/>
                  <a:gd name="connsiteY71" fmla="*/ 2324032 h 3509573"/>
                  <a:gd name="connsiteX72" fmla="*/ 196246 w 818520"/>
                  <a:gd name="connsiteY72" fmla="*/ 2654689 h 3509573"/>
                  <a:gd name="connsiteX73" fmla="*/ 227425 w 818520"/>
                  <a:gd name="connsiteY73" fmla="*/ 2757397 h 3509573"/>
                  <a:gd name="connsiteX74" fmla="*/ 201486 w 818520"/>
                  <a:gd name="connsiteY74" fmla="*/ 2724122 h 3509573"/>
                  <a:gd name="connsiteX75" fmla="*/ 174237 w 818520"/>
                  <a:gd name="connsiteY75" fmla="*/ 2697921 h 3509573"/>
                  <a:gd name="connsiteX76" fmla="*/ 163233 w 818520"/>
                  <a:gd name="connsiteY76" fmla="*/ 2689799 h 3509573"/>
                  <a:gd name="connsiteX77" fmla="*/ 171093 w 818520"/>
                  <a:gd name="connsiteY77" fmla="*/ 2704471 h 3509573"/>
                  <a:gd name="connsiteX78" fmla="*/ 191792 w 818520"/>
                  <a:gd name="connsiteY78" fmla="*/ 2742201 h 3509573"/>
                  <a:gd name="connsiteX79" fmla="*/ 220089 w 818520"/>
                  <a:gd name="connsiteY79" fmla="*/ 2795389 h 3509573"/>
                  <a:gd name="connsiteX80" fmla="*/ 249958 w 818520"/>
                  <a:gd name="connsiteY80" fmla="*/ 2858533 h 3509573"/>
                  <a:gd name="connsiteX81" fmla="*/ 277731 w 818520"/>
                  <a:gd name="connsiteY81" fmla="*/ 2924298 h 3509573"/>
                  <a:gd name="connsiteX82" fmla="*/ 299740 w 818520"/>
                  <a:gd name="connsiteY82" fmla="*/ 2984560 h 3509573"/>
                  <a:gd name="connsiteX83" fmla="*/ 299740 w 818520"/>
                  <a:gd name="connsiteY83" fmla="*/ 2984560 h 3509573"/>
                  <a:gd name="connsiteX84" fmla="*/ 262273 w 818520"/>
                  <a:gd name="connsiteY84" fmla="*/ 3135740 h 3509573"/>
                  <a:gd name="connsiteX85" fmla="*/ 165067 w 818520"/>
                  <a:gd name="connsiteY85" fmla="*/ 3486310 h 3509573"/>
                  <a:gd name="connsiteX86" fmla="*/ 164805 w 818520"/>
                  <a:gd name="connsiteY86" fmla="*/ 3487096 h 3509573"/>
                  <a:gd name="connsiteX87" fmla="*/ 167163 w 818520"/>
                  <a:gd name="connsiteY87" fmla="*/ 3505699 h 3509573"/>
                  <a:gd name="connsiteX88" fmla="*/ 180525 w 818520"/>
                  <a:gd name="connsiteY88" fmla="*/ 3504127 h 3509573"/>
                  <a:gd name="connsiteX89" fmla="*/ 308386 w 818520"/>
                  <a:gd name="connsiteY89" fmla="*/ 3170326 h 3509573"/>
                  <a:gd name="connsiteX90" fmla="*/ 364981 w 818520"/>
                  <a:gd name="connsiteY90" fmla="*/ 2947617 h 3509573"/>
                  <a:gd name="connsiteX91" fmla="*/ 372579 w 818520"/>
                  <a:gd name="connsiteY91" fmla="*/ 2934254 h 3509573"/>
                  <a:gd name="connsiteX92" fmla="*/ 417645 w 818520"/>
                  <a:gd name="connsiteY92" fmla="*/ 2863512 h 3509573"/>
                  <a:gd name="connsiteX93" fmla="*/ 461663 w 818520"/>
                  <a:gd name="connsiteY93" fmla="*/ 2809275 h 3509573"/>
                  <a:gd name="connsiteX94" fmla="*/ 480265 w 818520"/>
                  <a:gd name="connsiteY94" fmla="*/ 2789100 h 3509573"/>
                  <a:gd name="connsiteX95" fmla="*/ 495200 w 818520"/>
                  <a:gd name="connsiteY95" fmla="*/ 2774690 h 3509573"/>
                  <a:gd name="connsiteX96" fmla="*/ 508300 w 818520"/>
                  <a:gd name="connsiteY96" fmla="*/ 2761589 h 3509573"/>
                  <a:gd name="connsiteX97" fmla="*/ 493366 w 818520"/>
                  <a:gd name="connsiteY97" fmla="*/ 2767092 h 3509573"/>
                  <a:gd name="connsiteX98" fmla="*/ 476597 w 818520"/>
                  <a:gd name="connsiteY98" fmla="*/ 2775476 h 3509573"/>
                  <a:gd name="connsiteX99" fmla="*/ 454850 w 818520"/>
                  <a:gd name="connsiteY99" fmla="*/ 2788314 h 3509573"/>
                  <a:gd name="connsiteX100" fmla="*/ 431007 w 818520"/>
                  <a:gd name="connsiteY100" fmla="*/ 2807703 h 3509573"/>
                  <a:gd name="connsiteX101" fmla="*/ 470571 w 818520"/>
                  <a:gd name="connsiteY101" fmla="*/ 2761852 h 3509573"/>
                  <a:gd name="connsiteX102" fmla="*/ 519305 w 818520"/>
                  <a:gd name="connsiteY102" fmla="*/ 2702637 h 3509573"/>
                  <a:gd name="connsiteX103" fmla="*/ 566990 w 818520"/>
                  <a:gd name="connsiteY103" fmla="*/ 2641327 h 3509573"/>
                  <a:gd name="connsiteX104" fmla="*/ 608126 w 818520"/>
                  <a:gd name="connsiteY104" fmla="*/ 2586304 h 3509573"/>
                  <a:gd name="connsiteX105" fmla="*/ 636685 w 818520"/>
                  <a:gd name="connsiteY105" fmla="*/ 2545431 h 3509573"/>
                  <a:gd name="connsiteX106" fmla="*/ 647166 w 818520"/>
                  <a:gd name="connsiteY106" fmla="*/ 2529186 h 3509573"/>
                  <a:gd name="connsiteX107" fmla="*/ 633803 w 818520"/>
                  <a:gd name="connsiteY107" fmla="*/ 2538619 h 3509573"/>
                  <a:gd name="connsiteX108" fmla="*/ 599742 w 818520"/>
                  <a:gd name="connsiteY108" fmla="*/ 2566654 h 3509573"/>
                  <a:gd name="connsiteX109" fmla="*/ 597908 w 818520"/>
                  <a:gd name="connsiteY109" fmla="*/ 2568488 h 3509573"/>
                  <a:gd name="connsiteX110" fmla="*/ 601052 w 818520"/>
                  <a:gd name="connsiteY110" fmla="*/ 2564296 h 3509573"/>
                  <a:gd name="connsiteX111" fmla="*/ 663672 w 818520"/>
                  <a:gd name="connsiteY111" fmla="*/ 2467614 h 3509573"/>
                  <a:gd name="connsiteX112" fmla="*/ 711358 w 818520"/>
                  <a:gd name="connsiteY112" fmla="*/ 2371456 h 3509573"/>
                  <a:gd name="connsiteX113" fmla="*/ 736511 w 818520"/>
                  <a:gd name="connsiteY113" fmla="*/ 2293901 h 3509573"/>
                  <a:gd name="connsiteX114" fmla="*/ 741489 w 818520"/>
                  <a:gd name="connsiteY114" fmla="*/ 2270844 h 3509573"/>
                  <a:gd name="connsiteX115" fmla="*/ 743061 w 818520"/>
                  <a:gd name="connsiteY115" fmla="*/ 2262722 h 3509573"/>
                  <a:gd name="connsiteX116" fmla="*/ 740179 w 818520"/>
                  <a:gd name="connsiteY116" fmla="*/ 2270058 h 3509573"/>
                  <a:gd name="connsiteX117" fmla="*/ 732057 w 818520"/>
                  <a:gd name="connsiteY117" fmla="*/ 2290233 h 3509573"/>
                  <a:gd name="connsiteX118" fmla="*/ 699830 w 818520"/>
                  <a:gd name="connsiteY118" fmla="*/ 2357045 h 3509573"/>
                  <a:gd name="connsiteX119" fmla="*/ 649262 w 818520"/>
                  <a:gd name="connsiteY119" fmla="*/ 2439317 h 3509573"/>
                  <a:gd name="connsiteX120" fmla="*/ 724721 w 818520"/>
                  <a:gd name="connsiteY120" fmla="*/ 2206389 h 3509573"/>
                  <a:gd name="connsiteX121" fmla="*/ 797036 w 818520"/>
                  <a:gd name="connsiteY121" fmla="*/ 1555818 h 3509573"/>
                  <a:gd name="connsiteX122" fmla="*/ 777385 w 818520"/>
                  <a:gd name="connsiteY122" fmla="*/ 1520446 h 3509573"/>
                  <a:gd name="connsiteX123" fmla="*/ 771097 w 818520"/>
                  <a:gd name="connsiteY123" fmla="*/ 1519136 h 3509573"/>
                  <a:gd name="connsiteX124" fmla="*/ 762712 w 818520"/>
                  <a:gd name="connsiteY124" fmla="*/ 1521756 h 3509573"/>
                  <a:gd name="connsiteX125" fmla="*/ 771883 w 818520"/>
                  <a:gd name="connsiteY125" fmla="*/ 1491101 h 3509573"/>
                  <a:gd name="connsiteX126" fmla="*/ 795202 w 818520"/>
                  <a:gd name="connsiteY126" fmla="*/ 1387869 h 3509573"/>
                  <a:gd name="connsiteX127" fmla="*/ 810136 w 818520"/>
                  <a:gd name="connsiteY127" fmla="*/ 1294855 h 3509573"/>
                  <a:gd name="connsiteX128" fmla="*/ 816949 w 818520"/>
                  <a:gd name="connsiteY128" fmla="*/ 1227781 h 3509573"/>
                  <a:gd name="connsiteX129" fmla="*/ 818521 w 818520"/>
                  <a:gd name="connsiteY129" fmla="*/ 1202104 h 3509573"/>
                  <a:gd name="connsiteX130" fmla="*/ 812232 w 818520"/>
                  <a:gd name="connsiteY130" fmla="*/ 1225685 h 3509573"/>
                  <a:gd name="connsiteX131" fmla="*/ 795464 w 818520"/>
                  <a:gd name="connsiteY131" fmla="*/ 1288305 h 3509573"/>
                  <a:gd name="connsiteX132" fmla="*/ 192316 w 818520"/>
                  <a:gd name="connsiteY132" fmla="*/ 3443602 h 3509573"/>
                  <a:gd name="connsiteX133" fmla="*/ 295024 w 818520"/>
                  <a:gd name="connsiteY133" fmla="*/ 3101941 h 3509573"/>
                  <a:gd name="connsiteX134" fmla="*/ 372055 w 818520"/>
                  <a:gd name="connsiteY134" fmla="*/ 2742987 h 3509573"/>
                  <a:gd name="connsiteX135" fmla="*/ 421051 w 818520"/>
                  <a:gd name="connsiteY135" fmla="*/ 2371456 h 3509573"/>
                  <a:gd name="connsiteX136" fmla="*/ 434151 w 818520"/>
                  <a:gd name="connsiteY136" fmla="*/ 2182547 h 3509573"/>
                  <a:gd name="connsiteX137" fmla="*/ 438344 w 818520"/>
                  <a:gd name="connsiteY137" fmla="*/ 1992589 h 3509573"/>
                  <a:gd name="connsiteX138" fmla="*/ 395374 w 818520"/>
                  <a:gd name="connsiteY138" fmla="*/ 1235903 h 3509573"/>
                  <a:gd name="connsiteX139" fmla="*/ 358169 w 818520"/>
                  <a:gd name="connsiteY139" fmla="*/ 858870 h 3509573"/>
                  <a:gd name="connsiteX140" fmla="*/ 380701 w 818520"/>
                  <a:gd name="connsiteY140" fmla="*/ 481051 h 3509573"/>
                  <a:gd name="connsiteX141" fmla="*/ 364457 w 818520"/>
                  <a:gd name="connsiteY141" fmla="*/ 857822 h 3509573"/>
                  <a:gd name="connsiteX142" fmla="*/ 405330 w 818520"/>
                  <a:gd name="connsiteY142" fmla="*/ 1233021 h 3509573"/>
                  <a:gd name="connsiteX143" fmla="*/ 451444 w 818520"/>
                  <a:gd name="connsiteY143" fmla="*/ 1992851 h 3509573"/>
                  <a:gd name="connsiteX144" fmla="*/ 446728 w 818520"/>
                  <a:gd name="connsiteY144" fmla="*/ 2184119 h 3509573"/>
                  <a:gd name="connsiteX145" fmla="*/ 432841 w 818520"/>
                  <a:gd name="connsiteY145" fmla="*/ 2374338 h 3509573"/>
                  <a:gd name="connsiteX146" fmla="*/ 381749 w 818520"/>
                  <a:gd name="connsiteY146" fmla="*/ 2747441 h 3509573"/>
                  <a:gd name="connsiteX147" fmla="*/ 192316 w 818520"/>
                  <a:gd name="connsiteY147" fmla="*/ 3443602 h 3509573"/>
                  <a:gd name="connsiteX148" fmla="*/ 766904 w 818520"/>
                  <a:gd name="connsiteY148" fmla="*/ 1345685 h 3509573"/>
                  <a:gd name="connsiteX149" fmla="*/ 615987 w 818520"/>
                  <a:gd name="connsiteY149" fmla="*/ 1917916 h 3509573"/>
                  <a:gd name="connsiteX150" fmla="*/ 770573 w 818520"/>
                  <a:gd name="connsiteY150" fmla="*/ 1562106 h 3509573"/>
                  <a:gd name="connsiteX151" fmla="*/ 699830 w 818520"/>
                  <a:gd name="connsiteY151" fmla="*/ 2191455 h 3509573"/>
                  <a:gd name="connsiteX152" fmla="*/ 395898 w 818520"/>
                  <a:gd name="connsiteY152" fmla="*/ 2796437 h 3509573"/>
                  <a:gd name="connsiteX153" fmla="*/ 411618 w 818520"/>
                  <a:gd name="connsiteY153" fmla="*/ 2708139 h 3509573"/>
                  <a:gd name="connsiteX154" fmla="*/ 426815 w 818520"/>
                  <a:gd name="connsiteY154" fmla="*/ 2612506 h 3509573"/>
                  <a:gd name="connsiteX155" fmla="*/ 440440 w 818520"/>
                  <a:gd name="connsiteY155" fmla="*/ 2516086 h 3509573"/>
                  <a:gd name="connsiteX156" fmla="*/ 450920 w 818520"/>
                  <a:gd name="connsiteY156" fmla="*/ 2418618 h 3509573"/>
                  <a:gd name="connsiteX157" fmla="*/ 455898 w 818520"/>
                  <a:gd name="connsiteY157" fmla="*/ 2369884 h 3509573"/>
                  <a:gd name="connsiteX158" fmla="*/ 459566 w 818520"/>
                  <a:gd name="connsiteY158" fmla="*/ 2320626 h 3509573"/>
                  <a:gd name="connsiteX159" fmla="*/ 466641 w 818520"/>
                  <a:gd name="connsiteY159" fmla="*/ 2222372 h 3509573"/>
                  <a:gd name="connsiteX160" fmla="*/ 470309 w 818520"/>
                  <a:gd name="connsiteY160" fmla="*/ 2123332 h 3509573"/>
                  <a:gd name="connsiteX161" fmla="*/ 472667 w 818520"/>
                  <a:gd name="connsiteY161" fmla="*/ 2024554 h 3509573"/>
                  <a:gd name="connsiteX162" fmla="*/ 473191 w 818520"/>
                  <a:gd name="connsiteY162" fmla="*/ 1926038 h 3509573"/>
                  <a:gd name="connsiteX163" fmla="*/ 471095 w 818520"/>
                  <a:gd name="connsiteY163" fmla="*/ 1827522 h 3509573"/>
                  <a:gd name="connsiteX164" fmla="*/ 470047 w 818520"/>
                  <a:gd name="connsiteY164" fmla="*/ 1778265 h 3509573"/>
                  <a:gd name="connsiteX165" fmla="*/ 467427 w 818520"/>
                  <a:gd name="connsiteY165" fmla="*/ 1729269 h 3509573"/>
                  <a:gd name="connsiteX166" fmla="*/ 462449 w 818520"/>
                  <a:gd name="connsiteY166" fmla="*/ 1631015 h 3509573"/>
                  <a:gd name="connsiteX167" fmla="*/ 426291 w 818520"/>
                  <a:gd name="connsiteY167" fmla="*/ 1242453 h 3509573"/>
                  <a:gd name="connsiteX168" fmla="*/ 384631 w 818520"/>
                  <a:gd name="connsiteY168" fmla="*/ 862014 h 3509573"/>
                  <a:gd name="connsiteX169" fmla="*/ 392230 w 818520"/>
                  <a:gd name="connsiteY169" fmla="*/ 487601 h 3509573"/>
                  <a:gd name="connsiteX170" fmla="*/ 392230 w 818520"/>
                  <a:gd name="connsiteY170" fmla="*/ 486815 h 3509573"/>
                  <a:gd name="connsiteX171" fmla="*/ 384893 w 818520"/>
                  <a:gd name="connsiteY171" fmla="*/ 464282 h 3509573"/>
                  <a:gd name="connsiteX172" fmla="*/ 368387 w 818520"/>
                  <a:gd name="connsiteY172" fmla="*/ 474763 h 3509573"/>
                  <a:gd name="connsiteX173" fmla="*/ 336422 w 818520"/>
                  <a:gd name="connsiteY173" fmla="*/ 669437 h 3509573"/>
                  <a:gd name="connsiteX174" fmla="*/ 337994 w 818520"/>
                  <a:gd name="connsiteY174" fmla="*/ 870399 h 3509573"/>
                  <a:gd name="connsiteX175" fmla="*/ 377033 w 818520"/>
                  <a:gd name="connsiteY175" fmla="*/ 1257126 h 3509573"/>
                  <a:gd name="connsiteX176" fmla="*/ 409260 w 818520"/>
                  <a:gd name="connsiteY176" fmla="*/ 1638875 h 3509573"/>
                  <a:gd name="connsiteX177" fmla="*/ 416334 w 818520"/>
                  <a:gd name="connsiteY177" fmla="*/ 2022720 h 3509573"/>
                  <a:gd name="connsiteX178" fmla="*/ 413976 w 818520"/>
                  <a:gd name="connsiteY178" fmla="*/ 2118354 h 3509573"/>
                  <a:gd name="connsiteX179" fmla="*/ 410308 w 818520"/>
                  <a:gd name="connsiteY179" fmla="*/ 2213726 h 3509573"/>
                  <a:gd name="connsiteX180" fmla="*/ 403496 w 818520"/>
                  <a:gd name="connsiteY180" fmla="*/ 2308574 h 3509573"/>
                  <a:gd name="connsiteX181" fmla="*/ 400090 w 818520"/>
                  <a:gd name="connsiteY181" fmla="*/ 2355997 h 3509573"/>
                  <a:gd name="connsiteX182" fmla="*/ 395112 w 818520"/>
                  <a:gd name="connsiteY182" fmla="*/ 2403159 h 3509573"/>
                  <a:gd name="connsiteX183" fmla="*/ 342448 w 818520"/>
                  <a:gd name="connsiteY183" fmla="*/ 2776262 h 3509573"/>
                  <a:gd name="connsiteX184" fmla="*/ 314151 w 818520"/>
                  <a:gd name="connsiteY184" fmla="*/ 2917224 h 3509573"/>
                  <a:gd name="connsiteX185" fmla="*/ 219303 w 818520"/>
                  <a:gd name="connsiteY185" fmla="*/ 2637921 h 3509573"/>
                  <a:gd name="connsiteX186" fmla="*/ 203058 w 818520"/>
                  <a:gd name="connsiteY186" fmla="*/ 2337657 h 3509573"/>
                  <a:gd name="connsiteX187" fmla="*/ 191006 w 818520"/>
                  <a:gd name="connsiteY187" fmla="*/ 2096083 h 3509573"/>
                  <a:gd name="connsiteX188" fmla="*/ 291356 w 818520"/>
                  <a:gd name="connsiteY188" fmla="*/ 2402635 h 3509573"/>
                  <a:gd name="connsiteX189" fmla="*/ 156944 w 818520"/>
                  <a:gd name="connsiteY189" fmla="*/ 1795557 h 3509573"/>
                  <a:gd name="connsiteX190" fmla="*/ 107686 w 818520"/>
                  <a:gd name="connsiteY190" fmla="*/ 1475118 h 3509573"/>
                  <a:gd name="connsiteX191" fmla="*/ 282709 w 818520"/>
                  <a:gd name="connsiteY191" fmla="*/ 1649879 h 3509573"/>
                  <a:gd name="connsiteX192" fmla="*/ 53974 w 818520"/>
                  <a:gd name="connsiteY192" fmla="*/ 1236427 h 3509573"/>
                  <a:gd name="connsiteX193" fmla="*/ 49258 w 818520"/>
                  <a:gd name="connsiteY193" fmla="*/ 955552 h 3509573"/>
                  <a:gd name="connsiteX194" fmla="*/ 209346 w 818520"/>
                  <a:gd name="connsiteY194" fmla="*/ 1088653 h 3509573"/>
                  <a:gd name="connsiteX195" fmla="*/ 95896 w 818520"/>
                  <a:gd name="connsiteY195" fmla="*/ 661576 h 3509573"/>
                  <a:gd name="connsiteX196" fmla="*/ 183145 w 818520"/>
                  <a:gd name="connsiteY196" fmla="*/ 456422 h 3509573"/>
                  <a:gd name="connsiteX197" fmla="*/ 232141 w 818520"/>
                  <a:gd name="connsiteY197" fmla="*/ 739917 h 3509573"/>
                  <a:gd name="connsiteX198" fmla="*/ 300526 w 818520"/>
                  <a:gd name="connsiteY198" fmla="*/ 261224 h 3509573"/>
                  <a:gd name="connsiteX199" fmla="*/ 476335 w 818520"/>
                  <a:gd name="connsiteY199" fmla="*/ 42970 h 3509573"/>
                  <a:gd name="connsiteX200" fmla="*/ 481575 w 818520"/>
                  <a:gd name="connsiteY200" fmla="*/ 43232 h 3509573"/>
                  <a:gd name="connsiteX201" fmla="*/ 573541 w 818520"/>
                  <a:gd name="connsiteY201" fmla="*/ 241312 h 3509573"/>
                  <a:gd name="connsiteX202" fmla="*/ 632755 w 818520"/>
                  <a:gd name="connsiteY202" fmla="*/ 500964 h 3509573"/>
                  <a:gd name="connsiteX203" fmla="*/ 534501 w 818520"/>
                  <a:gd name="connsiteY203" fmla="*/ 1062976 h 3509573"/>
                  <a:gd name="connsiteX204" fmla="*/ 676773 w 818520"/>
                  <a:gd name="connsiteY204" fmla="*/ 591619 h 3509573"/>
                  <a:gd name="connsiteX205" fmla="*/ 672057 w 818520"/>
                  <a:gd name="connsiteY205" fmla="*/ 839743 h 3509573"/>
                  <a:gd name="connsiteX206" fmla="*/ 766904 w 818520"/>
                  <a:gd name="connsiteY206" fmla="*/ 1345685 h 350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Lst>
                <a:rect l="l" t="t" r="r" b="b"/>
                <a:pathLst>
                  <a:path w="818520" h="3509573">
                    <a:moveTo>
                      <a:pt x="795464" y="1288305"/>
                    </a:moveTo>
                    <a:cubicBezTo>
                      <a:pt x="794940" y="1290401"/>
                      <a:pt x="794416" y="1293021"/>
                      <a:pt x="793892" y="1295117"/>
                    </a:cubicBezTo>
                    <a:cubicBezTo>
                      <a:pt x="789962" y="1206820"/>
                      <a:pt x="761664" y="1103326"/>
                      <a:pt x="735987" y="1010050"/>
                    </a:cubicBezTo>
                    <a:cubicBezTo>
                      <a:pt x="717646" y="942713"/>
                      <a:pt x="698520" y="873019"/>
                      <a:pt x="697996" y="838433"/>
                    </a:cubicBezTo>
                    <a:cubicBezTo>
                      <a:pt x="696424" y="736773"/>
                      <a:pt x="702712" y="596074"/>
                      <a:pt x="702712" y="594764"/>
                    </a:cubicBezTo>
                    <a:cubicBezTo>
                      <a:pt x="703498" y="576423"/>
                      <a:pt x="697210" y="559392"/>
                      <a:pt x="686991" y="552318"/>
                    </a:cubicBezTo>
                    <a:cubicBezTo>
                      <a:pt x="683847" y="549960"/>
                      <a:pt x="680179" y="548912"/>
                      <a:pt x="677035" y="548912"/>
                    </a:cubicBezTo>
                    <a:cubicBezTo>
                      <a:pt x="669699" y="548912"/>
                      <a:pt x="662624" y="553890"/>
                      <a:pt x="657646" y="563322"/>
                    </a:cubicBezTo>
                    <a:cubicBezTo>
                      <a:pt x="655288" y="568039"/>
                      <a:pt x="628301" y="618607"/>
                      <a:pt x="597908" y="694066"/>
                    </a:cubicBezTo>
                    <a:cubicBezTo>
                      <a:pt x="600004" y="684895"/>
                      <a:pt x="602624" y="675725"/>
                      <a:pt x="604982" y="666554"/>
                    </a:cubicBezTo>
                    <a:cubicBezTo>
                      <a:pt x="606030" y="663672"/>
                      <a:pt x="607078" y="660790"/>
                      <a:pt x="608388" y="657908"/>
                    </a:cubicBezTo>
                    <a:cubicBezTo>
                      <a:pt x="614938" y="638519"/>
                      <a:pt x="622275" y="618345"/>
                      <a:pt x="629873" y="598694"/>
                    </a:cubicBezTo>
                    <a:cubicBezTo>
                      <a:pt x="636685" y="577995"/>
                      <a:pt x="643760" y="557820"/>
                      <a:pt x="650834" y="538955"/>
                    </a:cubicBezTo>
                    <a:cubicBezTo>
                      <a:pt x="657384" y="519567"/>
                      <a:pt x="663410" y="501226"/>
                      <a:pt x="669175" y="486029"/>
                    </a:cubicBezTo>
                    <a:cubicBezTo>
                      <a:pt x="674153" y="470047"/>
                      <a:pt x="678607" y="456684"/>
                      <a:pt x="681751" y="447514"/>
                    </a:cubicBezTo>
                    <a:cubicBezTo>
                      <a:pt x="684633" y="437819"/>
                      <a:pt x="686205" y="432317"/>
                      <a:pt x="686205" y="432317"/>
                    </a:cubicBezTo>
                    <a:cubicBezTo>
                      <a:pt x="686205" y="432317"/>
                      <a:pt x="683061" y="435985"/>
                      <a:pt x="677821" y="442274"/>
                    </a:cubicBezTo>
                    <a:cubicBezTo>
                      <a:pt x="672843" y="449086"/>
                      <a:pt x="665768" y="459042"/>
                      <a:pt x="657646" y="471619"/>
                    </a:cubicBezTo>
                    <a:cubicBezTo>
                      <a:pt x="656598" y="473453"/>
                      <a:pt x="655550" y="475549"/>
                      <a:pt x="654502" y="477383"/>
                    </a:cubicBezTo>
                    <a:cubicBezTo>
                      <a:pt x="654240" y="476597"/>
                      <a:pt x="653978" y="475549"/>
                      <a:pt x="653716" y="474763"/>
                    </a:cubicBezTo>
                    <a:cubicBezTo>
                      <a:pt x="653192" y="473715"/>
                      <a:pt x="603672" y="367077"/>
                      <a:pt x="600004" y="239215"/>
                    </a:cubicBezTo>
                    <a:cubicBezTo>
                      <a:pt x="595288" y="78603"/>
                      <a:pt x="561750" y="9432"/>
                      <a:pt x="483933" y="524"/>
                    </a:cubicBezTo>
                    <a:cubicBezTo>
                      <a:pt x="480789" y="0"/>
                      <a:pt x="478693" y="0"/>
                      <a:pt x="476335" y="0"/>
                    </a:cubicBezTo>
                    <a:cubicBezTo>
                      <a:pt x="431007" y="0"/>
                      <a:pt x="401662" y="49520"/>
                      <a:pt x="367601" y="106638"/>
                    </a:cubicBezTo>
                    <a:cubicBezTo>
                      <a:pt x="345592" y="143844"/>
                      <a:pt x="320439" y="186027"/>
                      <a:pt x="285592" y="225853"/>
                    </a:cubicBezTo>
                    <a:cubicBezTo>
                      <a:pt x="240002" y="277993"/>
                      <a:pt x="218779" y="378867"/>
                      <a:pt x="209608" y="477907"/>
                    </a:cubicBezTo>
                    <a:cubicBezTo>
                      <a:pt x="209346" y="470571"/>
                      <a:pt x="209085" y="463234"/>
                      <a:pt x="209085" y="455898"/>
                    </a:cubicBezTo>
                    <a:cubicBezTo>
                      <a:pt x="209085" y="439915"/>
                      <a:pt x="203582" y="425243"/>
                      <a:pt x="194936" y="417907"/>
                    </a:cubicBezTo>
                    <a:cubicBezTo>
                      <a:pt x="191268" y="414762"/>
                      <a:pt x="187075" y="413190"/>
                      <a:pt x="183145" y="413190"/>
                    </a:cubicBezTo>
                    <a:cubicBezTo>
                      <a:pt x="177905" y="413190"/>
                      <a:pt x="172403" y="415810"/>
                      <a:pt x="167949" y="421313"/>
                    </a:cubicBezTo>
                    <a:cubicBezTo>
                      <a:pt x="165329" y="424457"/>
                      <a:pt x="103494" y="498868"/>
                      <a:pt x="71529" y="646904"/>
                    </a:cubicBezTo>
                    <a:cubicBezTo>
                      <a:pt x="60001" y="700092"/>
                      <a:pt x="44018" y="774503"/>
                      <a:pt x="49782" y="854154"/>
                    </a:cubicBezTo>
                    <a:cubicBezTo>
                      <a:pt x="47162" y="847866"/>
                      <a:pt x="44804" y="841577"/>
                      <a:pt x="42708" y="835551"/>
                    </a:cubicBezTo>
                    <a:cubicBezTo>
                      <a:pt x="37206" y="823237"/>
                      <a:pt x="33275" y="811970"/>
                      <a:pt x="30393" y="804110"/>
                    </a:cubicBezTo>
                    <a:cubicBezTo>
                      <a:pt x="27249" y="796250"/>
                      <a:pt x="25415" y="791795"/>
                      <a:pt x="25415" y="791795"/>
                    </a:cubicBezTo>
                    <a:cubicBezTo>
                      <a:pt x="25415" y="791795"/>
                      <a:pt x="25415" y="797036"/>
                      <a:pt x="25677" y="806468"/>
                    </a:cubicBezTo>
                    <a:cubicBezTo>
                      <a:pt x="26201" y="815638"/>
                      <a:pt x="27249" y="829001"/>
                      <a:pt x="29345" y="844722"/>
                    </a:cubicBezTo>
                    <a:cubicBezTo>
                      <a:pt x="31965" y="860180"/>
                      <a:pt x="35896" y="877735"/>
                      <a:pt x="40874" y="896337"/>
                    </a:cubicBezTo>
                    <a:cubicBezTo>
                      <a:pt x="42708" y="901840"/>
                      <a:pt x="44542" y="907080"/>
                      <a:pt x="46638" y="912582"/>
                    </a:cubicBezTo>
                    <a:cubicBezTo>
                      <a:pt x="46376" y="912582"/>
                      <a:pt x="46114" y="912582"/>
                      <a:pt x="45852" y="912582"/>
                    </a:cubicBezTo>
                    <a:cubicBezTo>
                      <a:pt x="35372" y="914940"/>
                      <a:pt x="26725" y="928041"/>
                      <a:pt x="24105" y="945071"/>
                    </a:cubicBezTo>
                    <a:cubicBezTo>
                      <a:pt x="23581" y="949526"/>
                      <a:pt x="8909" y="1055902"/>
                      <a:pt x="28297" y="1242977"/>
                    </a:cubicBezTo>
                    <a:cubicBezTo>
                      <a:pt x="28559" y="1244549"/>
                      <a:pt x="28821" y="1246121"/>
                      <a:pt x="29083" y="1247693"/>
                    </a:cubicBezTo>
                    <a:cubicBezTo>
                      <a:pt x="28297" y="1246121"/>
                      <a:pt x="27511" y="1244549"/>
                      <a:pt x="26725" y="1243239"/>
                    </a:cubicBezTo>
                    <a:cubicBezTo>
                      <a:pt x="18341" y="1229091"/>
                      <a:pt x="12053" y="1216252"/>
                      <a:pt x="7599" y="1207344"/>
                    </a:cubicBezTo>
                    <a:cubicBezTo>
                      <a:pt x="2882" y="1198698"/>
                      <a:pt x="0" y="1193719"/>
                      <a:pt x="0" y="1193719"/>
                    </a:cubicBezTo>
                    <a:cubicBezTo>
                      <a:pt x="0" y="1193719"/>
                      <a:pt x="1048" y="1200270"/>
                      <a:pt x="3144" y="1211536"/>
                    </a:cubicBezTo>
                    <a:cubicBezTo>
                      <a:pt x="5764" y="1222540"/>
                      <a:pt x="9432" y="1238261"/>
                      <a:pt x="14673" y="1256602"/>
                    </a:cubicBezTo>
                    <a:cubicBezTo>
                      <a:pt x="20437" y="1274419"/>
                      <a:pt x="27773" y="1294593"/>
                      <a:pt x="36419" y="1315816"/>
                    </a:cubicBezTo>
                    <a:cubicBezTo>
                      <a:pt x="45590" y="1336253"/>
                      <a:pt x="56332" y="1356690"/>
                      <a:pt x="67337" y="1376603"/>
                    </a:cubicBezTo>
                    <a:cubicBezTo>
                      <a:pt x="79389" y="1395205"/>
                      <a:pt x="91966" y="1412498"/>
                      <a:pt x="104018" y="1427957"/>
                    </a:cubicBezTo>
                    <a:cubicBezTo>
                      <a:pt x="105328" y="1429267"/>
                      <a:pt x="106377" y="1430315"/>
                      <a:pt x="107424" y="1431625"/>
                    </a:cubicBezTo>
                    <a:cubicBezTo>
                      <a:pt x="102184" y="1431625"/>
                      <a:pt x="96944" y="1434245"/>
                      <a:pt x="92490" y="1439485"/>
                    </a:cubicBezTo>
                    <a:cubicBezTo>
                      <a:pt x="85678" y="1447607"/>
                      <a:pt x="81485" y="1460708"/>
                      <a:pt x="81748" y="1474332"/>
                    </a:cubicBezTo>
                    <a:cubicBezTo>
                      <a:pt x="81748" y="1481407"/>
                      <a:pt x="83058" y="1650665"/>
                      <a:pt x="133887" y="1814160"/>
                    </a:cubicBezTo>
                    <a:cubicBezTo>
                      <a:pt x="140176" y="1834335"/>
                      <a:pt x="146988" y="1855820"/>
                      <a:pt x="154324" y="1878614"/>
                    </a:cubicBezTo>
                    <a:cubicBezTo>
                      <a:pt x="159040" y="1893549"/>
                      <a:pt x="164281" y="1909270"/>
                      <a:pt x="169259" y="1925514"/>
                    </a:cubicBezTo>
                    <a:cubicBezTo>
                      <a:pt x="157730" y="1902195"/>
                      <a:pt x="146988" y="1879138"/>
                      <a:pt x="137555" y="1856344"/>
                    </a:cubicBezTo>
                    <a:cubicBezTo>
                      <a:pt x="124979" y="1828570"/>
                      <a:pt x="114499" y="1801059"/>
                      <a:pt x="107424" y="1776430"/>
                    </a:cubicBezTo>
                    <a:cubicBezTo>
                      <a:pt x="99302" y="1752063"/>
                      <a:pt x="94586" y="1730055"/>
                      <a:pt x="91966" y="1714334"/>
                    </a:cubicBezTo>
                    <a:cubicBezTo>
                      <a:pt x="90132" y="1706474"/>
                      <a:pt x="89346" y="1700185"/>
                      <a:pt x="88560" y="1695731"/>
                    </a:cubicBezTo>
                    <a:cubicBezTo>
                      <a:pt x="87774" y="1691277"/>
                      <a:pt x="87512" y="1689181"/>
                      <a:pt x="87512" y="1689181"/>
                    </a:cubicBezTo>
                    <a:cubicBezTo>
                      <a:pt x="87512" y="1689181"/>
                      <a:pt x="87512" y="1691539"/>
                      <a:pt x="87250" y="1695993"/>
                    </a:cubicBezTo>
                    <a:cubicBezTo>
                      <a:pt x="87250" y="1700447"/>
                      <a:pt x="86726" y="1707260"/>
                      <a:pt x="86988" y="1715644"/>
                    </a:cubicBezTo>
                    <a:cubicBezTo>
                      <a:pt x="87250" y="1732413"/>
                      <a:pt x="89084" y="1757042"/>
                      <a:pt x="93800" y="1785339"/>
                    </a:cubicBezTo>
                    <a:cubicBezTo>
                      <a:pt x="99302" y="1813374"/>
                      <a:pt x="107949" y="1844815"/>
                      <a:pt x="118691" y="1876518"/>
                    </a:cubicBezTo>
                    <a:cubicBezTo>
                      <a:pt x="130219" y="1907698"/>
                      <a:pt x="143844" y="1938877"/>
                      <a:pt x="157730" y="1969532"/>
                    </a:cubicBezTo>
                    <a:cubicBezTo>
                      <a:pt x="172141" y="1998353"/>
                      <a:pt x="186552" y="2027174"/>
                      <a:pt x="198866" y="2054947"/>
                    </a:cubicBezTo>
                    <a:cubicBezTo>
                      <a:pt x="196508" y="2053637"/>
                      <a:pt x="193888" y="2052851"/>
                      <a:pt x="191530" y="2052851"/>
                    </a:cubicBezTo>
                    <a:cubicBezTo>
                      <a:pt x="186814" y="2052851"/>
                      <a:pt x="182098" y="2054947"/>
                      <a:pt x="177905" y="2059139"/>
                    </a:cubicBezTo>
                    <a:cubicBezTo>
                      <a:pt x="167425" y="2069620"/>
                      <a:pt x="162970" y="2090843"/>
                      <a:pt x="167163" y="2109708"/>
                    </a:cubicBezTo>
                    <a:cubicBezTo>
                      <a:pt x="175285" y="2147175"/>
                      <a:pt x="193102" y="2258792"/>
                      <a:pt x="179477" y="2324032"/>
                    </a:cubicBezTo>
                    <a:cubicBezTo>
                      <a:pt x="156420" y="2433552"/>
                      <a:pt x="155634" y="2496959"/>
                      <a:pt x="196246" y="2654689"/>
                    </a:cubicBezTo>
                    <a:cubicBezTo>
                      <a:pt x="203844" y="2684558"/>
                      <a:pt x="215111" y="2720454"/>
                      <a:pt x="227425" y="2757397"/>
                    </a:cubicBezTo>
                    <a:cubicBezTo>
                      <a:pt x="218255" y="2744821"/>
                      <a:pt x="209608" y="2733292"/>
                      <a:pt x="201486" y="2724122"/>
                    </a:cubicBezTo>
                    <a:cubicBezTo>
                      <a:pt x="190482" y="2712593"/>
                      <a:pt x="180787" y="2703685"/>
                      <a:pt x="174237" y="2697921"/>
                    </a:cubicBezTo>
                    <a:cubicBezTo>
                      <a:pt x="167163" y="2692681"/>
                      <a:pt x="163233" y="2689799"/>
                      <a:pt x="163233" y="2689799"/>
                    </a:cubicBezTo>
                    <a:cubicBezTo>
                      <a:pt x="163233" y="2689799"/>
                      <a:pt x="166115" y="2695301"/>
                      <a:pt x="171093" y="2704471"/>
                    </a:cubicBezTo>
                    <a:cubicBezTo>
                      <a:pt x="176333" y="2713118"/>
                      <a:pt x="183670" y="2726218"/>
                      <a:pt x="191792" y="2742201"/>
                    </a:cubicBezTo>
                    <a:cubicBezTo>
                      <a:pt x="200700" y="2756873"/>
                      <a:pt x="210132" y="2775476"/>
                      <a:pt x="220089" y="2795389"/>
                    </a:cubicBezTo>
                    <a:cubicBezTo>
                      <a:pt x="230307" y="2814778"/>
                      <a:pt x="240526" y="2836000"/>
                      <a:pt x="249958" y="2858533"/>
                    </a:cubicBezTo>
                    <a:cubicBezTo>
                      <a:pt x="260177" y="2880018"/>
                      <a:pt x="269609" y="2902289"/>
                      <a:pt x="277731" y="2924298"/>
                    </a:cubicBezTo>
                    <a:cubicBezTo>
                      <a:pt x="286378" y="2945521"/>
                      <a:pt x="293976" y="2966220"/>
                      <a:pt x="299740" y="2984560"/>
                    </a:cubicBezTo>
                    <a:cubicBezTo>
                      <a:pt x="299740" y="2984560"/>
                      <a:pt x="299740" y="2984560"/>
                      <a:pt x="299740" y="2984560"/>
                    </a:cubicBezTo>
                    <a:cubicBezTo>
                      <a:pt x="287688" y="3035390"/>
                      <a:pt x="275373" y="3085696"/>
                      <a:pt x="262273" y="3135740"/>
                    </a:cubicBezTo>
                    <a:cubicBezTo>
                      <a:pt x="231617" y="3253383"/>
                      <a:pt x="198604" y="3369977"/>
                      <a:pt x="165067" y="3486310"/>
                    </a:cubicBezTo>
                    <a:lnTo>
                      <a:pt x="164805" y="3487096"/>
                    </a:lnTo>
                    <a:cubicBezTo>
                      <a:pt x="162970" y="3493384"/>
                      <a:pt x="163756" y="3500983"/>
                      <a:pt x="167163" y="3505699"/>
                    </a:cubicBezTo>
                    <a:cubicBezTo>
                      <a:pt x="171093" y="3511463"/>
                      <a:pt x="177119" y="3510677"/>
                      <a:pt x="180525" y="3504127"/>
                    </a:cubicBezTo>
                    <a:cubicBezTo>
                      <a:pt x="233451" y="3403253"/>
                      <a:pt x="273801" y="3288754"/>
                      <a:pt x="308386" y="3170326"/>
                    </a:cubicBezTo>
                    <a:cubicBezTo>
                      <a:pt x="329085" y="3097487"/>
                      <a:pt x="347950" y="3023076"/>
                      <a:pt x="364981" y="2947617"/>
                    </a:cubicBezTo>
                    <a:cubicBezTo>
                      <a:pt x="367601" y="2943163"/>
                      <a:pt x="369959" y="2938709"/>
                      <a:pt x="372579" y="2934254"/>
                    </a:cubicBezTo>
                    <a:cubicBezTo>
                      <a:pt x="386465" y="2907791"/>
                      <a:pt x="402186" y="2884210"/>
                      <a:pt x="417645" y="2863512"/>
                    </a:cubicBezTo>
                    <a:cubicBezTo>
                      <a:pt x="432841" y="2841765"/>
                      <a:pt x="448038" y="2823686"/>
                      <a:pt x="461663" y="2809275"/>
                    </a:cubicBezTo>
                    <a:cubicBezTo>
                      <a:pt x="468213" y="2801153"/>
                      <a:pt x="474763" y="2794865"/>
                      <a:pt x="480265" y="2789100"/>
                    </a:cubicBezTo>
                    <a:cubicBezTo>
                      <a:pt x="485767" y="2783074"/>
                      <a:pt x="491008" y="2778358"/>
                      <a:pt x="495200" y="2774690"/>
                    </a:cubicBezTo>
                    <a:cubicBezTo>
                      <a:pt x="503584" y="2766306"/>
                      <a:pt x="508300" y="2761589"/>
                      <a:pt x="508300" y="2761589"/>
                    </a:cubicBezTo>
                    <a:cubicBezTo>
                      <a:pt x="508300" y="2761589"/>
                      <a:pt x="502798" y="2763424"/>
                      <a:pt x="493366" y="2767092"/>
                    </a:cubicBezTo>
                    <a:cubicBezTo>
                      <a:pt x="488650" y="2768926"/>
                      <a:pt x="482885" y="2771808"/>
                      <a:pt x="476597" y="2775476"/>
                    </a:cubicBezTo>
                    <a:cubicBezTo>
                      <a:pt x="470047" y="2779144"/>
                      <a:pt x="462710" y="2782812"/>
                      <a:pt x="454850" y="2788314"/>
                    </a:cubicBezTo>
                    <a:cubicBezTo>
                      <a:pt x="447252" y="2793817"/>
                      <a:pt x="439130" y="2800367"/>
                      <a:pt x="431007" y="2807703"/>
                    </a:cubicBezTo>
                    <a:cubicBezTo>
                      <a:pt x="442798" y="2793817"/>
                      <a:pt x="456160" y="2778096"/>
                      <a:pt x="470571" y="2761852"/>
                    </a:cubicBezTo>
                    <a:cubicBezTo>
                      <a:pt x="486029" y="2742725"/>
                      <a:pt x="502536" y="2722550"/>
                      <a:pt x="519305" y="2702637"/>
                    </a:cubicBezTo>
                    <a:cubicBezTo>
                      <a:pt x="535287" y="2681414"/>
                      <a:pt x="551532" y="2660453"/>
                      <a:pt x="566990" y="2641327"/>
                    </a:cubicBezTo>
                    <a:cubicBezTo>
                      <a:pt x="581925" y="2620890"/>
                      <a:pt x="595812" y="2602025"/>
                      <a:pt x="608126" y="2586304"/>
                    </a:cubicBezTo>
                    <a:cubicBezTo>
                      <a:pt x="619917" y="2569536"/>
                      <a:pt x="629873" y="2555387"/>
                      <a:pt x="636685" y="2545431"/>
                    </a:cubicBezTo>
                    <a:cubicBezTo>
                      <a:pt x="643498" y="2534950"/>
                      <a:pt x="647166" y="2529186"/>
                      <a:pt x="647166" y="2529186"/>
                    </a:cubicBezTo>
                    <a:cubicBezTo>
                      <a:pt x="647166" y="2529186"/>
                      <a:pt x="642450" y="2532592"/>
                      <a:pt x="633803" y="2538619"/>
                    </a:cubicBezTo>
                    <a:cubicBezTo>
                      <a:pt x="625681" y="2545431"/>
                      <a:pt x="613891" y="2555125"/>
                      <a:pt x="599742" y="2566654"/>
                    </a:cubicBezTo>
                    <a:cubicBezTo>
                      <a:pt x="599218" y="2567178"/>
                      <a:pt x="598432" y="2567964"/>
                      <a:pt x="597908" y="2568488"/>
                    </a:cubicBezTo>
                    <a:cubicBezTo>
                      <a:pt x="598956" y="2567178"/>
                      <a:pt x="600004" y="2565868"/>
                      <a:pt x="601052" y="2564296"/>
                    </a:cubicBezTo>
                    <a:cubicBezTo>
                      <a:pt x="622537" y="2532330"/>
                      <a:pt x="644284" y="2499841"/>
                      <a:pt x="663672" y="2467614"/>
                    </a:cubicBezTo>
                    <a:cubicBezTo>
                      <a:pt x="682275" y="2434339"/>
                      <a:pt x="698782" y="2401325"/>
                      <a:pt x="711358" y="2371456"/>
                    </a:cubicBezTo>
                    <a:cubicBezTo>
                      <a:pt x="723411" y="2340801"/>
                      <a:pt x="731795" y="2313552"/>
                      <a:pt x="736511" y="2293901"/>
                    </a:cubicBezTo>
                    <a:cubicBezTo>
                      <a:pt x="738870" y="2284207"/>
                      <a:pt x="740442" y="2276084"/>
                      <a:pt x="741489" y="2270844"/>
                    </a:cubicBezTo>
                    <a:cubicBezTo>
                      <a:pt x="742538" y="2265604"/>
                      <a:pt x="743061" y="2262722"/>
                      <a:pt x="743061" y="2262722"/>
                    </a:cubicBezTo>
                    <a:cubicBezTo>
                      <a:pt x="743061" y="2262722"/>
                      <a:pt x="742014" y="2265342"/>
                      <a:pt x="740179" y="2270058"/>
                    </a:cubicBezTo>
                    <a:cubicBezTo>
                      <a:pt x="738345" y="2274774"/>
                      <a:pt x="735725" y="2281848"/>
                      <a:pt x="732057" y="2290233"/>
                    </a:cubicBezTo>
                    <a:cubicBezTo>
                      <a:pt x="725245" y="2307525"/>
                      <a:pt x="714241" y="2331369"/>
                      <a:pt x="699830" y="2357045"/>
                    </a:cubicBezTo>
                    <a:cubicBezTo>
                      <a:pt x="686205" y="2382984"/>
                      <a:pt x="668912" y="2411019"/>
                      <a:pt x="649262" y="2439317"/>
                    </a:cubicBezTo>
                    <a:cubicBezTo>
                      <a:pt x="676249" y="2380626"/>
                      <a:pt x="701402" y="2307788"/>
                      <a:pt x="724721" y="2206389"/>
                    </a:cubicBezTo>
                    <a:cubicBezTo>
                      <a:pt x="817210" y="1806300"/>
                      <a:pt x="797822" y="1565774"/>
                      <a:pt x="797036" y="1555818"/>
                    </a:cubicBezTo>
                    <a:cubicBezTo>
                      <a:pt x="795464" y="1538525"/>
                      <a:pt x="787865" y="1524376"/>
                      <a:pt x="777385" y="1520446"/>
                    </a:cubicBezTo>
                    <a:cubicBezTo>
                      <a:pt x="775289" y="1519660"/>
                      <a:pt x="773193" y="1519136"/>
                      <a:pt x="771097" y="1519136"/>
                    </a:cubicBezTo>
                    <a:cubicBezTo>
                      <a:pt x="768215" y="1519136"/>
                      <a:pt x="765594" y="1520184"/>
                      <a:pt x="762712" y="1521756"/>
                    </a:cubicBezTo>
                    <a:cubicBezTo>
                      <a:pt x="765857" y="1511538"/>
                      <a:pt x="768739" y="1501582"/>
                      <a:pt x="771883" y="1491101"/>
                    </a:cubicBezTo>
                    <a:cubicBezTo>
                      <a:pt x="780529" y="1456254"/>
                      <a:pt x="788390" y="1421144"/>
                      <a:pt x="795202" y="1387869"/>
                    </a:cubicBezTo>
                    <a:cubicBezTo>
                      <a:pt x="801228" y="1354070"/>
                      <a:pt x="806206" y="1322366"/>
                      <a:pt x="810136" y="1294855"/>
                    </a:cubicBezTo>
                    <a:cubicBezTo>
                      <a:pt x="813280" y="1267082"/>
                      <a:pt x="815377" y="1244025"/>
                      <a:pt x="816949" y="1227781"/>
                    </a:cubicBezTo>
                    <a:cubicBezTo>
                      <a:pt x="817996" y="1211274"/>
                      <a:pt x="818521" y="1202104"/>
                      <a:pt x="818521" y="1202104"/>
                    </a:cubicBezTo>
                    <a:cubicBezTo>
                      <a:pt x="818521" y="1202104"/>
                      <a:pt x="816163" y="1210750"/>
                      <a:pt x="812232" y="1225685"/>
                    </a:cubicBezTo>
                    <a:cubicBezTo>
                      <a:pt x="807778" y="1241405"/>
                      <a:pt x="802276" y="1262890"/>
                      <a:pt x="795464" y="1288305"/>
                    </a:cubicBezTo>
                    <a:close/>
                    <a:moveTo>
                      <a:pt x="192316" y="3443602"/>
                    </a:moveTo>
                    <a:cubicBezTo>
                      <a:pt x="231093" y="3333558"/>
                      <a:pt x="265417" y="3219322"/>
                      <a:pt x="295024" y="3101941"/>
                    </a:cubicBezTo>
                    <a:cubicBezTo>
                      <a:pt x="324893" y="2984822"/>
                      <a:pt x="350832" y="2865084"/>
                      <a:pt x="372055" y="2742987"/>
                    </a:cubicBezTo>
                    <a:cubicBezTo>
                      <a:pt x="393278" y="2620890"/>
                      <a:pt x="409522" y="2496959"/>
                      <a:pt x="421051" y="2371456"/>
                    </a:cubicBezTo>
                    <a:cubicBezTo>
                      <a:pt x="427339" y="2308836"/>
                      <a:pt x="430483" y="2245691"/>
                      <a:pt x="434151" y="2182547"/>
                    </a:cubicBezTo>
                    <a:cubicBezTo>
                      <a:pt x="436248" y="2119402"/>
                      <a:pt x="438606" y="2055995"/>
                      <a:pt x="438344" y="1992589"/>
                    </a:cubicBezTo>
                    <a:cubicBezTo>
                      <a:pt x="441226" y="1738701"/>
                      <a:pt x="423671" y="1485599"/>
                      <a:pt x="395374" y="1235903"/>
                    </a:cubicBezTo>
                    <a:cubicBezTo>
                      <a:pt x="382011" y="1110662"/>
                      <a:pt x="365767" y="985945"/>
                      <a:pt x="358169" y="858870"/>
                    </a:cubicBezTo>
                    <a:cubicBezTo>
                      <a:pt x="351094" y="732057"/>
                      <a:pt x="355024" y="601576"/>
                      <a:pt x="380701" y="481051"/>
                    </a:cubicBezTo>
                    <a:cubicBezTo>
                      <a:pt x="357906" y="603148"/>
                      <a:pt x="355286" y="732057"/>
                      <a:pt x="364457" y="857822"/>
                    </a:cubicBezTo>
                    <a:cubicBezTo>
                      <a:pt x="373365" y="983849"/>
                      <a:pt x="390658" y="1108042"/>
                      <a:pt x="405330" y="1233021"/>
                    </a:cubicBezTo>
                    <a:cubicBezTo>
                      <a:pt x="435985" y="1482455"/>
                      <a:pt x="453540" y="1737653"/>
                      <a:pt x="451444" y="1992851"/>
                    </a:cubicBezTo>
                    <a:cubicBezTo>
                      <a:pt x="451706" y="2056519"/>
                      <a:pt x="449086" y="2120450"/>
                      <a:pt x="446728" y="2184119"/>
                    </a:cubicBezTo>
                    <a:cubicBezTo>
                      <a:pt x="442798" y="2247525"/>
                      <a:pt x="439392" y="2311194"/>
                      <a:pt x="432841" y="2374338"/>
                    </a:cubicBezTo>
                    <a:cubicBezTo>
                      <a:pt x="420789" y="2500365"/>
                      <a:pt x="404544" y="2625606"/>
                      <a:pt x="381749" y="2747441"/>
                    </a:cubicBezTo>
                    <a:cubicBezTo>
                      <a:pt x="336683" y="2991897"/>
                      <a:pt x="274325" y="3227444"/>
                      <a:pt x="192316" y="3443602"/>
                    </a:cubicBezTo>
                    <a:close/>
                    <a:moveTo>
                      <a:pt x="766904" y="1345685"/>
                    </a:moveTo>
                    <a:cubicBezTo>
                      <a:pt x="750922" y="1490315"/>
                      <a:pt x="615987" y="1917916"/>
                      <a:pt x="615987" y="1917916"/>
                    </a:cubicBezTo>
                    <a:lnTo>
                      <a:pt x="770573" y="1562106"/>
                    </a:lnTo>
                    <a:cubicBezTo>
                      <a:pt x="770573" y="1562106"/>
                      <a:pt x="791009" y="1797129"/>
                      <a:pt x="699830" y="2191455"/>
                    </a:cubicBezTo>
                    <a:cubicBezTo>
                      <a:pt x="621751" y="2529186"/>
                      <a:pt x="525593" y="2534164"/>
                      <a:pt x="395898" y="2796437"/>
                    </a:cubicBezTo>
                    <a:cubicBezTo>
                      <a:pt x="401924" y="2767354"/>
                      <a:pt x="406640" y="2737746"/>
                      <a:pt x="411618" y="2708139"/>
                    </a:cubicBezTo>
                    <a:cubicBezTo>
                      <a:pt x="416859" y="2676436"/>
                      <a:pt x="422885" y="2644733"/>
                      <a:pt x="426815" y="2612506"/>
                    </a:cubicBezTo>
                    <a:lnTo>
                      <a:pt x="440440" y="2516086"/>
                    </a:lnTo>
                    <a:cubicBezTo>
                      <a:pt x="444370" y="2483859"/>
                      <a:pt x="447514" y="2451107"/>
                      <a:pt x="450920" y="2418618"/>
                    </a:cubicBezTo>
                    <a:lnTo>
                      <a:pt x="455898" y="2369884"/>
                    </a:lnTo>
                    <a:lnTo>
                      <a:pt x="459566" y="2320626"/>
                    </a:lnTo>
                    <a:lnTo>
                      <a:pt x="466641" y="2222372"/>
                    </a:lnTo>
                    <a:lnTo>
                      <a:pt x="470309" y="2123332"/>
                    </a:lnTo>
                    <a:cubicBezTo>
                      <a:pt x="471619" y="2090319"/>
                      <a:pt x="472929" y="2057305"/>
                      <a:pt x="472667" y="2024554"/>
                    </a:cubicBezTo>
                    <a:lnTo>
                      <a:pt x="473191" y="1926038"/>
                    </a:lnTo>
                    <a:cubicBezTo>
                      <a:pt x="472929" y="1893287"/>
                      <a:pt x="471881" y="1860274"/>
                      <a:pt x="471095" y="1827522"/>
                    </a:cubicBezTo>
                    <a:lnTo>
                      <a:pt x="470047" y="1778265"/>
                    </a:lnTo>
                    <a:lnTo>
                      <a:pt x="467427" y="1729269"/>
                    </a:lnTo>
                    <a:cubicBezTo>
                      <a:pt x="465593" y="1696517"/>
                      <a:pt x="464545" y="1663766"/>
                      <a:pt x="462449" y="1631015"/>
                    </a:cubicBezTo>
                    <a:cubicBezTo>
                      <a:pt x="454588" y="1500271"/>
                      <a:pt x="441226" y="1370576"/>
                      <a:pt x="426291" y="1242453"/>
                    </a:cubicBezTo>
                    <a:cubicBezTo>
                      <a:pt x="411618" y="1114330"/>
                      <a:pt x="394064" y="988041"/>
                      <a:pt x="384631" y="862014"/>
                    </a:cubicBezTo>
                    <a:cubicBezTo>
                      <a:pt x="375985" y="735725"/>
                      <a:pt x="378343" y="613104"/>
                      <a:pt x="392230" y="487601"/>
                    </a:cubicBezTo>
                    <a:lnTo>
                      <a:pt x="392230" y="486815"/>
                    </a:lnTo>
                    <a:cubicBezTo>
                      <a:pt x="393278" y="477645"/>
                      <a:pt x="390396" y="468213"/>
                      <a:pt x="384893" y="464282"/>
                    </a:cubicBezTo>
                    <a:cubicBezTo>
                      <a:pt x="378605" y="459566"/>
                      <a:pt x="371269" y="464282"/>
                      <a:pt x="368387" y="474763"/>
                    </a:cubicBezTo>
                    <a:cubicBezTo>
                      <a:pt x="351880" y="535811"/>
                      <a:pt x="339827" y="602100"/>
                      <a:pt x="336422" y="669437"/>
                    </a:cubicBezTo>
                    <a:cubicBezTo>
                      <a:pt x="331443" y="737035"/>
                      <a:pt x="334587" y="804110"/>
                      <a:pt x="337994" y="870399"/>
                    </a:cubicBezTo>
                    <a:cubicBezTo>
                      <a:pt x="346902" y="1002452"/>
                      <a:pt x="363409" y="1130051"/>
                      <a:pt x="377033" y="1257126"/>
                    </a:cubicBezTo>
                    <a:cubicBezTo>
                      <a:pt x="390658" y="1384201"/>
                      <a:pt x="402710" y="1511276"/>
                      <a:pt x="409260" y="1638875"/>
                    </a:cubicBezTo>
                    <a:cubicBezTo>
                      <a:pt x="415548" y="1766474"/>
                      <a:pt x="418431" y="1894597"/>
                      <a:pt x="416334" y="2022720"/>
                    </a:cubicBezTo>
                    <a:cubicBezTo>
                      <a:pt x="416597" y="2054947"/>
                      <a:pt x="415287" y="2086651"/>
                      <a:pt x="413976" y="2118354"/>
                    </a:cubicBezTo>
                    <a:lnTo>
                      <a:pt x="410308" y="2213726"/>
                    </a:lnTo>
                    <a:lnTo>
                      <a:pt x="403496" y="2308574"/>
                    </a:lnTo>
                    <a:lnTo>
                      <a:pt x="400090" y="2355997"/>
                    </a:lnTo>
                    <a:lnTo>
                      <a:pt x="395112" y="2403159"/>
                    </a:lnTo>
                    <a:cubicBezTo>
                      <a:pt x="383321" y="2529186"/>
                      <a:pt x="364457" y="2653641"/>
                      <a:pt x="342448" y="2776262"/>
                    </a:cubicBezTo>
                    <a:cubicBezTo>
                      <a:pt x="334063" y="2823686"/>
                      <a:pt x="324369" y="2870586"/>
                      <a:pt x="314151" y="2917224"/>
                    </a:cubicBezTo>
                    <a:cubicBezTo>
                      <a:pt x="290308" y="2854341"/>
                      <a:pt x="240526" y="2720192"/>
                      <a:pt x="219303" y="2637921"/>
                    </a:cubicBezTo>
                    <a:cubicBezTo>
                      <a:pt x="179477" y="2483596"/>
                      <a:pt x="183407" y="2431456"/>
                      <a:pt x="203058" y="2337657"/>
                    </a:cubicBezTo>
                    <a:cubicBezTo>
                      <a:pt x="222709" y="2243857"/>
                      <a:pt x="191006" y="2096083"/>
                      <a:pt x="191006" y="2096083"/>
                    </a:cubicBezTo>
                    <a:cubicBezTo>
                      <a:pt x="273277" y="2237045"/>
                      <a:pt x="291356" y="2402635"/>
                      <a:pt x="291356" y="2402635"/>
                    </a:cubicBezTo>
                    <a:cubicBezTo>
                      <a:pt x="295024" y="2198791"/>
                      <a:pt x="205678" y="1951715"/>
                      <a:pt x="156944" y="1795557"/>
                    </a:cubicBezTo>
                    <a:cubicBezTo>
                      <a:pt x="108210" y="1639399"/>
                      <a:pt x="107686" y="1475118"/>
                      <a:pt x="107686" y="1475118"/>
                    </a:cubicBezTo>
                    <a:cubicBezTo>
                      <a:pt x="184717" y="1518874"/>
                      <a:pt x="282709" y="1649879"/>
                      <a:pt x="282709" y="1649879"/>
                    </a:cubicBezTo>
                    <a:cubicBezTo>
                      <a:pt x="198866" y="1406472"/>
                      <a:pt x="73101" y="1417214"/>
                      <a:pt x="53974" y="1236427"/>
                    </a:cubicBezTo>
                    <a:cubicBezTo>
                      <a:pt x="35110" y="1055902"/>
                      <a:pt x="49258" y="955552"/>
                      <a:pt x="49258" y="955552"/>
                    </a:cubicBezTo>
                    <a:cubicBezTo>
                      <a:pt x="92228" y="1080793"/>
                      <a:pt x="209346" y="1088653"/>
                      <a:pt x="209346" y="1088653"/>
                    </a:cubicBezTo>
                    <a:cubicBezTo>
                      <a:pt x="40350" y="959482"/>
                      <a:pt x="66289" y="798608"/>
                      <a:pt x="95896" y="661576"/>
                    </a:cubicBezTo>
                    <a:cubicBezTo>
                      <a:pt x="125503" y="524545"/>
                      <a:pt x="183145" y="456422"/>
                      <a:pt x="183145" y="456422"/>
                    </a:cubicBezTo>
                    <a:cubicBezTo>
                      <a:pt x="183407" y="586117"/>
                      <a:pt x="232141" y="739917"/>
                      <a:pt x="232141" y="739917"/>
                    </a:cubicBezTo>
                    <a:cubicBezTo>
                      <a:pt x="232141" y="739917"/>
                      <a:pt x="208299" y="366815"/>
                      <a:pt x="300526" y="261224"/>
                    </a:cubicBezTo>
                    <a:cubicBezTo>
                      <a:pt x="390133" y="158516"/>
                      <a:pt x="417645" y="42970"/>
                      <a:pt x="476335" y="42970"/>
                    </a:cubicBezTo>
                    <a:cubicBezTo>
                      <a:pt x="477907" y="42970"/>
                      <a:pt x="479741" y="42970"/>
                      <a:pt x="481575" y="43232"/>
                    </a:cubicBezTo>
                    <a:cubicBezTo>
                      <a:pt x="543672" y="50306"/>
                      <a:pt x="569349" y="97468"/>
                      <a:pt x="573541" y="241312"/>
                    </a:cubicBezTo>
                    <a:cubicBezTo>
                      <a:pt x="577733" y="385155"/>
                      <a:pt x="632755" y="500964"/>
                      <a:pt x="632755" y="500964"/>
                    </a:cubicBezTo>
                    <a:cubicBezTo>
                      <a:pt x="521401" y="744371"/>
                      <a:pt x="534501" y="1062976"/>
                      <a:pt x="534501" y="1062976"/>
                    </a:cubicBezTo>
                    <a:cubicBezTo>
                      <a:pt x="545768" y="835813"/>
                      <a:pt x="676773" y="591619"/>
                      <a:pt x="676773" y="591619"/>
                    </a:cubicBezTo>
                    <a:cubicBezTo>
                      <a:pt x="676773" y="591619"/>
                      <a:pt x="670223" y="734677"/>
                      <a:pt x="672057" y="839743"/>
                    </a:cubicBezTo>
                    <a:cubicBezTo>
                      <a:pt x="673629" y="944547"/>
                      <a:pt x="782625" y="1201056"/>
                      <a:pt x="766904" y="1345685"/>
                    </a:cubicBezTo>
                    <a:close/>
                  </a:path>
                </a:pathLst>
              </a:custGeom>
              <a:grpFill/>
              <a:ln w="26172"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21D1D30-D6FC-EC65-75F7-6A7C7167614C}"/>
                  </a:ext>
                </a:extLst>
              </p:cNvPr>
              <p:cNvSpPr/>
              <p:nvPr/>
            </p:nvSpPr>
            <p:spPr>
              <a:xfrm>
                <a:off x="5651230" y="5000732"/>
                <a:ext cx="222446" cy="528999"/>
              </a:xfrm>
              <a:custGeom>
                <a:avLst/>
                <a:gdLst>
                  <a:gd name="connsiteX0" fmla="*/ 34061 w 222446"/>
                  <a:gd name="connsiteY0" fmla="*/ 444894 h 528999"/>
                  <a:gd name="connsiteX1" fmla="*/ 9170 w 222446"/>
                  <a:gd name="connsiteY1" fmla="*/ 505418 h 528999"/>
                  <a:gd name="connsiteX2" fmla="*/ 0 w 222446"/>
                  <a:gd name="connsiteY2" fmla="*/ 528999 h 528999"/>
                  <a:gd name="connsiteX3" fmla="*/ 13101 w 222446"/>
                  <a:gd name="connsiteY3" fmla="*/ 510920 h 528999"/>
                  <a:gd name="connsiteX4" fmla="*/ 45590 w 222446"/>
                  <a:gd name="connsiteY4" fmla="*/ 460090 h 528999"/>
                  <a:gd name="connsiteX5" fmla="*/ 88036 w 222446"/>
                  <a:gd name="connsiteY5" fmla="*/ 382797 h 528999"/>
                  <a:gd name="connsiteX6" fmla="*/ 132053 w 222446"/>
                  <a:gd name="connsiteY6" fmla="*/ 287950 h 528999"/>
                  <a:gd name="connsiteX7" fmla="*/ 170569 w 222446"/>
                  <a:gd name="connsiteY7" fmla="*/ 186814 h 528999"/>
                  <a:gd name="connsiteX8" fmla="*/ 199652 w 222446"/>
                  <a:gd name="connsiteY8" fmla="*/ 94324 h 528999"/>
                  <a:gd name="connsiteX9" fmla="*/ 216945 w 222446"/>
                  <a:gd name="connsiteY9" fmla="*/ 26463 h 528999"/>
                  <a:gd name="connsiteX10" fmla="*/ 222447 w 222446"/>
                  <a:gd name="connsiteY10" fmla="*/ 0 h 528999"/>
                  <a:gd name="connsiteX11" fmla="*/ 212490 w 222446"/>
                  <a:gd name="connsiteY11" fmla="*/ 22533 h 528999"/>
                  <a:gd name="connsiteX12" fmla="*/ 187075 w 222446"/>
                  <a:gd name="connsiteY12" fmla="*/ 82533 h 528999"/>
                  <a:gd name="connsiteX13" fmla="*/ 151704 w 222446"/>
                  <a:gd name="connsiteY13" fmla="*/ 167425 h 528999"/>
                  <a:gd name="connsiteX14" fmla="*/ 110830 w 222446"/>
                  <a:gd name="connsiteY14" fmla="*/ 263844 h 528999"/>
                  <a:gd name="connsiteX15" fmla="*/ 70219 w 222446"/>
                  <a:gd name="connsiteY15" fmla="*/ 360526 h 528999"/>
                  <a:gd name="connsiteX16" fmla="*/ 34061 w 222446"/>
                  <a:gd name="connsiteY16" fmla="*/ 444894 h 52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446" h="528999">
                    <a:moveTo>
                      <a:pt x="34061" y="444894"/>
                    </a:moveTo>
                    <a:cubicBezTo>
                      <a:pt x="23843" y="470309"/>
                      <a:pt x="15196" y="491008"/>
                      <a:pt x="9170" y="505418"/>
                    </a:cubicBezTo>
                    <a:cubicBezTo>
                      <a:pt x="3406" y="520353"/>
                      <a:pt x="0" y="528999"/>
                      <a:pt x="0" y="528999"/>
                    </a:cubicBezTo>
                    <a:cubicBezTo>
                      <a:pt x="0" y="528999"/>
                      <a:pt x="4716" y="522449"/>
                      <a:pt x="13101" y="510920"/>
                    </a:cubicBezTo>
                    <a:cubicBezTo>
                      <a:pt x="20961" y="498868"/>
                      <a:pt x="32227" y="481575"/>
                      <a:pt x="45590" y="460090"/>
                    </a:cubicBezTo>
                    <a:cubicBezTo>
                      <a:pt x="58428" y="438081"/>
                      <a:pt x="72839" y="411618"/>
                      <a:pt x="88036" y="382797"/>
                    </a:cubicBezTo>
                    <a:cubicBezTo>
                      <a:pt x="102446" y="352928"/>
                      <a:pt x="117642" y="320963"/>
                      <a:pt x="132053" y="287950"/>
                    </a:cubicBezTo>
                    <a:cubicBezTo>
                      <a:pt x="145678" y="253888"/>
                      <a:pt x="158778" y="219565"/>
                      <a:pt x="170569" y="186814"/>
                    </a:cubicBezTo>
                    <a:cubicBezTo>
                      <a:pt x="181573" y="153276"/>
                      <a:pt x="191530" y="121573"/>
                      <a:pt x="199652" y="94324"/>
                    </a:cubicBezTo>
                    <a:cubicBezTo>
                      <a:pt x="207250" y="66289"/>
                      <a:pt x="213014" y="42708"/>
                      <a:pt x="216945" y="26463"/>
                    </a:cubicBezTo>
                    <a:cubicBezTo>
                      <a:pt x="220613" y="9694"/>
                      <a:pt x="222447" y="0"/>
                      <a:pt x="222447" y="0"/>
                    </a:cubicBezTo>
                    <a:cubicBezTo>
                      <a:pt x="222447" y="0"/>
                      <a:pt x="218778" y="8122"/>
                      <a:pt x="212490" y="22533"/>
                    </a:cubicBezTo>
                    <a:cubicBezTo>
                      <a:pt x="206464" y="37206"/>
                      <a:pt x="197818" y="58166"/>
                      <a:pt x="187075" y="82533"/>
                    </a:cubicBezTo>
                    <a:cubicBezTo>
                      <a:pt x="177119" y="107686"/>
                      <a:pt x="165066" y="136769"/>
                      <a:pt x="151704" y="167425"/>
                    </a:cubicBezTo>
                    <a:cubicBezTo>
                      <a:pt x="139127" y="198866"/>
                      <a:pt x="125241" y="231617"/>
                      <a:pt x="110830" y="263844"/>
                    </a:cubicBezTo>
                    <a:cubicBezTo>
                      <a:pt x="97467" y="297120"/>
                      <a:pt x="83581" y="330133"/>
                      <a:pt x="70219" y="360526"/>
                    </a:cubicBezTo>
                    <a:cubicBezTo>
                      <a:pt x="56856" y="391444"/>
                      <a:pt x="44804" y="420527"/>
                      <a:pt x="34061" y="444894"/>
                    </a:cubicBezTo>
                    <a:close/>
                  </a:path>
                </a:pathLst>
              </a:custGeom>
              <a:grpFill/>
              <a:ln w="26172"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0928FB-AAB7-7788-AF27-2745C3858896}"/>
                  </a:ext>
                </a:extLst>
              </p:cNvPr>
              <p:cNvSpPr/>
              <p:nvPr/>
            </p:nvSpPr>
            <p:spPr>
              <a:xfrm>
                <a:off x="5641274" y="4126403"/>
                <a:ext cx="128647" cy="864896"/>
              </a:xfrm>
              <a:custGeom>
                <a:avLst/>
                <a:gdLst>
                  <a:gd name="connsiteX0" fmla="*/ 12576 w 128647"/>
                  <a:gd name="connsiteY0" fmla="*/ 831883 h 864896"/>
                  <a:gd name="connsiteX1" fmla="*/ 18865 w 128647"/>
                  <a:gd name="connsiteY1" fmla="*/ 814066 h 864896"/>
                  <a:gd name="connsiteX2" fmla="*/ 25153 w 128647"/>
                  <a:gd name="connsiteY2" fmla="*/ 792319 h 864896"/>
                  <a:gd name="connsiteX3" fmla="*/ 39563 w 128647"/>
                  <a:gd name="connsiteY3" fmla="*/ 739131 h 864896"/>
                  <a:gd name="connsiteX4" fmla="*/ 64454 w 128647"/>
                  <a:gd name="connsiteY4" fmla="*/ 599742 h 864896"/>
                  <a:gd name="connsiteX5" fmla="*/ 80437 w 128647"/>
                  <a:gd name="connsiteY5" fmla="*/ 436509 h 864896"/>
                  <a:gd name="connsiteX6" fmla="*/ 91965 w 128647"/>
                  <a:gd name="connsiteY6" fmla="*/ 274063 h 864896"/>
                  <a:gd name="connsiteX7" fmla="*/ 106376 w 128647"/>
                  <a:gd name="connsiteY7" fmla="*/ 134411 h 864896"/>
                  <a:gd name="connsiteX8" fmla="*/ 114237 w 128647"/>
                  <a:gd name="connsiteY8" fmla="*/ 79127 h 864896"/>
                  <a:gd name="connsiteX9" fmla="*/ 121835 w 128647"/>
                  <a:gd name="connsiteY9" fmla="*/ 36943 h 864896"/>
                  <a:gd name="connsiteX10" fmla="*/ 128647 w 128647"/>
                  <a:gd name="connsiteY10" fmla="*/ 0 h 864896"/>
                  <a:gd name="connsiteX11" fmla="*/ 117119 w 128647"/>
                  <a:gd name="connsiteY11" fmla="*/ 33799 h 864896"/>
                  <a:gd name="connsiteX12" fmla="*/ 105590 w 128647"/>
                  <a:gd name="connsiteY12" fmla="*/ 74149 h 864896"/>
                  <a:gd name="connsiteX13" fmla="*/ 92490 w 128647"/>
                  <a:gd name="connsiteY13" fmla="*/ 127861 h 864896"/>
                  <a:gd name="connsiteX14" fmla="*/ 69695 w 128647"/>
                  <a:gd name="connsiteY14" fmla="*/ 268037 h 864896"/>
                  <a:gd name="connsiteX15" fmla="*/ 54498 w 128647"/>
                  <a:gd name="connsiteY15" fmla="*/ 431269 h 864896"/>
                  <a:gd name="connsiteX16" fmla="*/ 41921 w 128647"/>
                  <a:gd name="connsiteY16" fmla="*/ 593192 h 864896"/>
                  <a:gd name="connsiteX17" fmla="*/ 25415 w 128647"/>
                  <a:gd name="connsiteY17" fmla="*/ 732057 h 864896"/>
                  <a:gd name="connsiteX18" fmla="*/ 16507 w 128647"/>
                  <a:gd name="connsiteY18" fmla="*/ 786817 h 864896"/>
                  <a:gd name="connsiteX19" fmla="*/ 12315 w 128647"/>
                  <a:gd name="connsiteY19" fmla="*/ 809612 h 864896"/>
                  <a:gd name="connsiteX20" fmla="*/ 7860 w 128647"/>
                  <a:gd name="connsiteY20" fmla="*/ 828477 h 864896"/>
                  <a:gd name="connsiteX21" fmla="*/ 0 w 128647"/>
                  <a:gd name="connsiteY21" fmla="*/ 864896 h 864896"/>
                  <a:gd name="connsiteX22" fmla="*/ 12576 w 128647"/>
                  <a:gd name="connsiteY22" fmla="*/ 831883 h 86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647" h="864896">
                    <a:moveTo>
                      <a:pt x="12576" y="831883"/>
                    </a:moveTo>
                    <a:cubicBezTo>
                      <a:pt x="14411" y="826381"/>
                      <a:pt x="16507" y="820617"/>
                      <a:pt x="18865" y="814066"/>
                    </a:cubicBezTo>
                    <a:cubicBezTo>
                      <a:pt x="20699" y="807254"/>
                      <a:pt x="23057" y="800180"/>
                      <a:pt x="25153" y="792319"/>
                    </a:cubicBezTo>
                    <a:cubicBezTo>
                      <a:pt x="29869" y="776861"/>
                      <a:pt x="34847" y="759306"/>
                      <a:pt x="39563" y="739131"/>
                    </a:cubicBezTo>
                    <a:cubicBezTo>
                      <a:pt x="48996" y="699306"/>
                      <a:pt x="56594" y="651358"/>
                      <a:pt x="64454" y="599742"/>
                    </a:cubicBezTo>
                    <a:cubicBezTo>
                      <a:pt x="70481" y="547602"/>
                      <a:pt x="75721" y="492056"/>
                      <a:pt x="80437" y="436509"/>
                    </a:cubicBezTo>
                    <a:cubicBezTo>
                      <a:pt x="84105" y="380963"/>
                      <a:pt x="87773" y="325417"/>
                      <a:pt x="91965" y="274063"/>
                    </a:cubicBezTo>
                    <a:cubicBezTo>
                      <a:pt x="95896" y="222709"/>
                      <a:pt x="100350" y="174499"/>
                      <a:pt x="106376" y="134411"/>
                    </a:cubicBezTo>
                    <a:cubicBezTo>
                      <a:pt x="108472" y="113975"/>
                      <a:pt x="111354" y="95372"/>
                      <a:pt x="114237" y="79127"/>
                    </a:cubicBezTo>
                    <a:cubicBezTo>
                      <a:pt x="116595" y="62620"/>
                      <a:pt x="119215" y="48472"/>
                      <a:pt x="121835" y="36943"/>
                    </a:cubicBezTo>
                    <a:cubicBezTo>
                      <a:pt x="126289" y="13363"/>
                      <a:pt x="128647" y="0"/>
                      <a:pt x="128647" y="0"/>
                    </a:cubicBezTo>
                    <a:cubicBezTo>
                      <a:pt x="128647" y="0"/>
                      <a:pt x="124455" y="12315"/>
                      <a:pt x="117119" y="33799"/>
                    </a:cubicBezTo>
                    <a:cubicBezTo>
                      <a:pt x="113451" y="44542"/>
                      <a:pt x="109520" y="58166"/>
                      <a:pt x="105590" y="74149"/>
                    </a:cubicBezTo>
                    <a:cubicBezTo>
                      <a:pt x="101398" y="89870"/>
                      <a:pt x="96682" y="107948"/>
                      <a:pt x="92490" y="127861"/>
                    </a:cubicBezTo>
                    <a:cubicBezTo>
                      <a:pt x="83843" y="167949"/>
                      <a:pt x="76769" y="216159"/>
                      <a:pt x="69695" y="268037"/>
                    </a:cubicBezTo>
                    <a:cubicBezTo>
                      <a:pt x="64192" y="320177"/>
                      <a:pt x="59214" y="375723"/>
                      <a:pt x="54498" y="431269"/>
                    </a:cubicBezTo>
                    <a:cubicBezTo>
                      <a:pt x="50830" y="486815"/>
                      <a:pt x="46900" y="541837"/>
                      <a:pt x="41921" y="593192"/>
                    </a:cubicBezTo>
                    <a:cubicBezTo>
                      <a:pt x="37205" y="644284"/>
                      <a:pt x="32489" y="692231"/>
                      <a:pt x="25415" y="732057"/>
                    </a:cubicBezTo>
                    <a:cubicBezTo>
                      <a:pt x="22795" y="752494"/>
                      <a:pt x="19651" y="770573"/>
                      <a:pt x="16507" y="786817"/>
                    </a:cubicBezTo>
                    <a:cubicBezTo>
                      <a:pt x="14934" y="794940"/>
                      <a:pt x="13625" y="802538"/>
                      <a:pt x="12315" y="809612"/>
                    </a:cubicBezTo>
                    <a:cubicBezTo>
                      <a:pt x="10743" y="816424"/>
                      <a:pt x="9170" y="822713"/>
                      <a:pt x="7860" y="828477"/>
                    </a:cubicBezTo>
                    <a:cubicBezTo>
                      <a:pt x="2882" y="851534"/>
                      <a:pt x="0" y="864896"/>
                      <a:pt x="0" y="864896"/>
                    </a:cubicBezTo>
                    <a:cubicBezTo>
                      <a:pt x="0" y="864896"/>
                      <a:pt x="4716" y="852844"/>
                      <a:pt x="12576" y="831883"/>
                    </a:cubicBezTo>
                    <a:close/>
                  </a:path>
                </a:pathLst>
              </a:custGeom>
              <a:grpFill/>
              <a:ln w="2617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E82FD2D9-D3A4-91FC-3BB3-B0A034F8F6D1}"/>
                  </a:ext>
                </a:extLst>
              </p:cNvPr>
              <p:cNvSpPr/>
              <p:nvPr/>
            </p:nvSpPr>
            <p:spPr>
              <a:xfrm>
                <a:off x="5256881" y="4010333"/>
                <a:ext cx="240025" cy="453801"/>
              </a:xfrm>
              <a:custGeom>
                <a:avLst/>
                <a:gdLst>
                  <a:gd name="connsiteX0" fmla="*/ 149370 w 240025"/>
                  <a:gd name="connsiteY0" fmla="*/ 314674 h 453801"/>
                  <a:gd name="connsiteX1" fmla="*/ 89107 w 240025"/>
                  <a:gd name="connsiteY1" fmla="*/ 257032 h 453801"/>
                  <a:gd name="connsiteX2" fmla="*/ 40897 w 240025"/>
                  <a:gd name="connsiteY2" fmla="*/ 182621 h 453801"/>
                  <a:gd name="connsiteX3" fmla="*/ 14958 w 240025"/>
                  <a:gd name="connsiteY3" fmla="*/ 96682 h 453801"/>
                  <a:gd name="connsiteX4" fmla="*/ 7622 w 240025"/>
                  <a:gd name="connsiteY4" fmla="*/ 27511 h 453801"/>
                  <a:gd name="connsiteX5" fmla="*/ 7098 w 240025"/>
                  <a:gd name="connsiteY5" fmla="*/ 7336 h 453801"/>
                  <a:gd name="connsiteX6" fmla="*/ 7098 w 240025"/>
                  <a:gd name="connsiteY6" fmla="*/ 0 h 453801"/>
                  <a:gd name="connsiteX7" fmla="*/ 5788 w 240025"/>
                  <a:gd name="connsiteY7" fmla="*/ 6812 h 453801"/>
                  <a:gd name="connsiteX8" fmla="*/ 2644 w 240025"/>
                  <a:gd name="connsiteY8" fmla="*/ 26725 h 453801"/>
                  <a:gd name="connsiteX9" fmla="*/ 810 w 240025"/>
                  <a:gd name="connsiteY9" fmla="*/ 101398 h 453801"/>
                  <a:gd name="connsiteX10" fmla="*/ 22294 w 240025"/>
                  <a:gd name="connsiteY10" fmla="*/ 203058 h 453801"/>
                  <a:gd name="connsiteX11" fmla="*/ 74696 w 240025"/>
                  <a:gd name="connsiteY11" fmla="*/ 292404 h 453801"/>
                  <a:gd name="connsiteX12" fmla="*/ 139413 w 240025"/>
                  <a:gd name="connsiteY12" fmla="*/ 347688 h 453801"/>
                  <a:gd name="connsiteX13" fmla="*/ 194173 w 240025"/>
                  <a:gd name="connsiteY13" fmla="*/ 391968 h 453801"/>
                  <a:gd name="connsiteX14" fmla="*/ 228759 w 240025"/>
                  <a:gd name="connsiteY14" fmla="*/ 433627 h 453801"/>
                  <a:gd name="connsiteX15" fmla="*/ 240025 w 240025"/>
                  <a:gd name="connsiteY15" fmla="*/ 453802 h 453801"/>
                  <a:gd name="connsiteX16" fmla="*/ 232689 w 240025"/>
                  <a:gd name="connsiteY16" fmla="*/ 428387 h 453801"/>
                  <a:gd name="connsiteX17" fmla="*/ 202819 w 240025"/>
                  <a:gd name="connsiteY17" fmla="*/ 372317 h 453801"/>
                  <a:gd name="connsiteX18" fmla="*/ 149370 w 240025"/>
                  <a:gd name="connsiteY18" fmla="*/ 314674 h 45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025" h="453801">
                    <a:moveTo>
                      <a:pt x="149370" y="314674"/>
                    </a:moveTo>
                    <a:cubicBezTo>
                      <a:pt x="129195" y="296858"/>
                      <a:pt x="107972" y="279041"/>
                      <a:pt x="89107" y="257032"/>
                    </a:cubicBezTo>
                    <a:cubicBezTo>
                      <a:pt x="69719" y="237119"/>
                      <a:pt x="53212" y="211442"/>
                      <a:pt x="40897" y="182621"/>
                    </a:cubicBezTo>
                    <a:cubicBezTo>
                      <a:pt x="28059" y="154848"/>
                      <a:pt x="19412" y="124193"/>
                      <a:pt x="14958" y="96682"/>
                    </a:cubicBezTo>
                    <a:cubicBezTo>
                      <a:pt x="9456" y="69433"/>
                      <a:pt x="7884" y="44804"/>
                      <a:pt x="7622" y="27511"/>
                    </a:cubicBezTo>
                    <a:cubicBezTo>
                      <a:pt x="7098" y="18865"/>
                      <a:pt x="7098" y="12052"/>
                      <a:pt x="7098" y="7336"/>
                    </a:cubicBezTo>
                    <a:cubicBezTo>
                      <a:pt x="7098" y="2620"/>
                      <a:pt x="7098" y="0"/>
                      <a:pt x="7098" y="0"/>
                    </a:cubicBezTo>
                    <a:cubicBezTo>
                      <a:pt x="7098" y="0"/>
                      <a:pt x="6574" y="2358"/>
                      <a:pt x="5788" y="6812"/>
                    </a:cubicBezTo>
                    <a:cubicBezTo>
                      <a:pt x="5002" y="11266"/>
                      <a:pt x="3692" y="18079"/>
                      <a:pt x="2644" y="26725"/>
                    </a:cubicBezTo>
                    <a:cubicBezTo>
                      <a:pt x="547" y="44280"/>
                      <a:pt x="-1025" y="69957"/>
                      <a:pt x="810" y="101398"/>
                    </a:cubicBezTo>
                    <a:cubicBezTo>
                      <a:pt x="3430" y="132315"/>
                      <a:pt x="9980" y="168211"/>
                      <a:pt x="22294" y="203058"/>
                    </a:cubicBezTo>
                    <a:cubicBezTo>
                      <a:pt x="35133" y="236857"/>
                      <a:pt x="53736" y="268561"/>
                      <a:pt x="74696" y="292404"/>
                    </a:cubicBezTo>
                    <a:cubicBezTo>
                      <a:pt x="96181" y="314936"/>
                      <a:pt x="118976" y="331443"/>
                      <a:pt x="139413" y="347688"/>
                    </a:cubicBezTo>
                    <a:cubicBezTo>
                      <a:pt x="160374" y="362098"/>
                      <a:pt x="178977" y="376509"/>
                      <a:pt x="194173" y="391968"/>
                    </a:cubicBezTo>
                    <a:cubicBezTo>
                      <a:pt x="209632" y="406116"/>
                      <a:pt x="221422" y="421313"/>
                      <a:pt x="228759" y="433627"/>
                    </a:cubicBezTo>
                    <a:cubicBezTo>
                      <a:pt x="236357" y="445418"/>
                      <a:pt x="240025" y="453802"/>
                      <a:pt x="240025" y="453802"/>
                    </a:cubicBezTo>
                    <a:cubicBezTo>
                      <a:pt x="240025" y="453802"/>
                      <a:pt x="238191" y="444108"/>
                      <a:pt x="232689" y="428387"/>
                    </a:cubicBezTo>
                    <a:cubicBezTo>
                      <a:pt x="226925" y="413190"/>
                      <a:pt x="216968" y="392754"/>
                      <a:pt x="202819" y="372317"/>
                    </a:cubicBezTo>
                    <a:cubicBezTo>
                      <a:pt x="187623" y="352666"/>
                      <a:pt x="169020" y="333539"/>
                      <a:pt x="149370" y="314674"/>
                    </a:cubicBezTo>
                    <a:close/>
                  </a:path>
                </a:pathLst>
              </a:custGeom>
              <a:grpFill/>
              <a:ln w="2617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B31F0ED2-6BD4-4A9F-BD0F-DC57AE1526FB}"/>
                  </a:ext>
                </a:extLst>
              </p:cNvPr>
              <p:cNvSpPr/>
              <p:nvPr/>
            </p:nvSpPr>
            <p:spPr>
              <a:xfrm>
                <a:off x="5554532" y="3513561"/>
                <a:ext cx="91720" cy="563846"/>
              </a:xfrm>
              <a:custGeom>
                <a:avLst/>
                <a:gdLst>
                  <a:gd name="connsiteX0" fmla="*/ 86218 w 91720"/>
                  <a:gd name="connsiteY0" fmla="*/ 23581 h 563846"/>
                  <a:gd name="connsiteX1" fmla="*/ 91720 w 91720"/>
                  <a:gd name="connsiteY1" fmla="*/ 0 h 563846"/>
                  <a:gd name="connsiteX2" fmla="*/ 83860 w 91720"/>
                  <a:gd name="connsiteY2" fmla="*/ 21747 h 563846"/>
                  <a:gd name="connsiteX3" fmla="*/ 64995 w 91720"/>
                  <a:gd name="connsiteY3" fmla="*/ 80961 h 563846"/>
                  <a:gd name="connsiteX4" fmla="*/ 42200 w 91720"/>
                  <a:gd name="connsiteY4" fmla="*/ 167949 h 563846"/>
                  <a:gd name="connsiteX5" fmla="*/ 21763 w 91720"/>
                  <a:gd name="connsiteY5" fmla="*/ 271181 h 563846"/>
                  <a:gd name="connsiteX6" fmla="*/ 7877 w 91720"/>
                  <a:gd name="connsiteY6" fmla="*/ 377557 h 563846"/>
                  <a:gd name="connsiteX7" fmla="*/ 1327 w 91720"/>
                  <a:gd name="connsiteY7" fmla="*/ 471619 h 563846"/>
                  <a:gd name="connsiteX8" fmla="*/ 16 w 91720"/>
                  <a:gd name="connsiteY8" fmla="*/ 538431 h 563846"/>
                  <a:gd name="connsiteX9" fmla="*/ 278 w 91720"/>
                  <a:gd name="connsiteY9" fmla="*/ 563846 h 563846"/>
                  <a:gd name="connsiteX10" fmla="*/ 2374 w 91720"/>
                  <a:gd name="connsiteY10" fmla="*/ 538693 h 563846"/>
                  <a:gd name="connsiteX11" fmla="*/ 8401 w 91720"/>
                  <a:gd name="connsiteY11" fmla="*/ 472929 h 563846"/>
                  <a:gd name="connsiteX12" fmla="*/ 18881 w 91720"/>
                  <a:gd name="connsiteY12" fmla="*/ 380963 h 563846"/>
                  <a:gd name="connsiteX13" fmla="*/ 34340 w 91720"/>
                  <a:gd name="connsiteY13" fmla="*/ 276945 h 563846"/>
                  <a:gd name="connsiteX14" fmla="*/ 52942 w 91720"/>
                  <a:gd name="connsiteY14" fmla="*/ 174237 h 563846"/>
                  <a:gd name="connsiteX15" fmla="*/ 71807 w 91720"/>
                  <a:gd name="connsiteY15" fmla="*/ 85677 h 563846"/>
                  <a:gd name="connsiteX16" fmla="*/ 86218 w 91720"/>
                  <a:gd name="connsiteY16" fmla="*/ 23581 h 56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720" h="563846">
                    <a:moveTo>
                      <a:pt x="86218" y="23581"/>
                    </a:moveTo>
                    <a:cubicBezTo>
                      <a:pt x="89624" y="8646"/>
                      <a:pt x="91720" y="0"/>
                      <a:pt x="91720" y="0"/>
                    </a:cubicBezTo>
                    <a:cubicBezTo>
                      <a:pt x="91720" y="0"/>
                      <a:pt x="88838" y="7860"/>
                      <a:pt x="83860" y="21747"/>
                    </a:cubicBezTo>
                    <a:cubicBezTo>
                      <a:pt x="79143" y="35895"/>
                      <a:pt x="72069" y="55808"/>
                      <a:pt x="64995" y="80961"/>
                    </a:cubicBezTo>
                    <a:cubicBezTo>
                      <a:pt x="57659" y="105852"/>
                      <a:pt x="49536" y="135459"/>
                      <a:pt x="42200" y="167949"/>
                    </a:cubicBezTo>
                    <a:cubicBezTo>
                      <a:pt x="35126" y="200438"/>
                      <a:pt x="27789" y="235547"/>
                      <a:pt x="21763" y="271181"/>
                    </a:cubicBezTo>
                    <a:cubicBezTo>
                      <a:pt x="16261" y="307076"/>
                      <a:pt x="11545" y="343234"/>
                      <a:pt x="7877" y="377557"/>
                    </a:cubicBezTo>
                    <a:cubicBezTo>
                      <a:pt x="4208" y="411618"/>
                      <a:pt x="2374" y="444108"/>
                      <a:pt x="1327" y="471619"/>
                    </a:cubicBezTo>
                    <a:cubicBezTo>
                      <a:pt x="-246" y="499130"/>
                      <a:pt x="16" y="522449"/>
                      <a:pt x="16" y="538431"/>
                    </a:cubicBezTo>
                    <a:cubicBezTo>
                      <a:pt x="278" y="554676"/>
                      <a:pt x="278" y="563846"/>
                      <a:pt x="278" y="563846"/>
                    </a:cubicBezTo>
                    <a:cubicBezTo>
                      <a:pt x="278" y="563846"/>
                      <a:pt x="1064" y="554676"/>
                      <a:pt x="2374" y="538693"/>
                    </a:cubicBezTo>
                    <a:cubicBezTo>
                      <a:pt x="3422" y="522711"/>
                      <a:pt x="5781" y="500178"/>
                      <a:pt x="8401" y="472929"/>
                    </a:cubicBezTo>
                    <a:cubicBezTo>
                      <a:pt x="10759" y="445680"/>
                      <a:pt x="14951" y="414500"/>
                      <a:pt x="18881" y="380963"/>
                    </a:cubicBezTo>
                    <a:cubicBezTo>
                      <a:pt x="23073" y="347426"/>
                      <a:pt x="28314" y="312054"/>
                      <a:pt x="34340" y="276945"/>
                    </a:cubicBezTo>
                    <a:cubicBezTo>
                      <a:pt x="39842" y="241574"/>
                      <a:pt x="46392" y="206726"/>
                      <a:pt x="52942" y="174237"/>
                    </a:cubicBezTo>
                    <a:cubicBezTo>
                      <a:pt x="59755" y="142010"/>
                      <a:pt x="65519" y="111354"/>
                      <a:pt x="71807" y="85677"/>
                    </a:cubicBezTo>
                    <a:cubicBezTo>
                      <a:pt x="77834" y="60262"/>
                      <a:pt x="82550" y="38516"/>
                      <a:pt x="86218" y="23581"/>
                    </a:cubicBezTo>
                    <a:close/>
                  </a:path>
                </a:pathLst>
              </a:custGeom>
              <a:grpFill/>
              <a:ln w="26172"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C0D6FDCF-E844-FF4A-BD26-1A04FD0A0F3C}"/>
                  </a:ext>
                </a:extLst>
              </p:cNvPr>
              <p:cNvSpPr/>
              <p:nvPr/>
            </p:nvSpPr>
            <p:spPr>
              <a:xfrm>
                <a:off x="5414897" y="3878280"/>
                <a:ext cx="52926" cy="297643"/>
              </a:xfrm>
              <a:custGeom>
                <a:avLst/>
                <a:gdLst>
                  <a:gd name="connsiteX0" fmla="*/ 5240 w 52926"/>
                  <a:gd name="connsiteY0" fmla="*/ 99040 h 297643"/>
                  <a:gd name="connsiteX1" fmla="*/ 13362 w 52926"/>
                  <a:gd name="connsiteY1" fmla="*/ 155110 h 297643"/>
                  <a:gd name="connsiteX2" fmla="*/ 24891 w 52926"/>
                  <a:gd name="connsiteY2" fmla="*/ 209608 h 297643"/>
                  <a:gd name="connsiteX3" fmla="*/ 37730 w 52926"/>
                  <a:gd name="connsiteY3" fmla="*/ 255460 h 297643"/>
                  <a:gd name="connsiteX4" fmla="*/ 48472 w 52926"/>
                  <a:gd name="connsiteY4" fmla="*/ 286377 h 297643"/>
                  <a:gd name="connsiteX5" fmla="*/ 52926 w 52926"/>
                  <a:gd name="connsiteY5" fmla="*/ 297644 h 297643"/>
                  <a:gd name="connsiteX6" fmla="*/ 50830 w 52926"/>
                  <a:gd name="connsiteY6" fmla="*/ 284543 h 297643"/>
                  <a:gd name="connsiteX7" fmla="*/ 44542 w 52926"/>
                  <a:gd name="connsiteY7" fmla="*/ 250744 h 297643"/>
                  <a:gd name="connsiteX8" fmla="*/ 35633 w 52926"/>
                  <a:gd name="connsiteY8" fmla="*/ 203320 h 297643"/>
                  <a:gd name="connsiteX9" fmla="*/ 25939 w 52926"/>
                  <a:gd name="connsiteY9" fmla="*/ 149084 h 297643"/>
                  <a:gd name="connsiteX10" fmla="*/ 16245 w 52926"/>
                  <a:gd name="connsiteY10" fmla="*/ 94586 h 297643"/>
                  <a:gd name="connsiteX11" fmla="*/ 8122 w 52926"/>
                  <a:gd name="connsiteY11" fmla="*/ 46900 h 297643"/>
                  <a:gd name="connsiteX12" fmla="*/ 2358 w 52926"/>
                  <a:gd name="connsiteY12" fmla="*/ 12839 h 297643"/>
                  <a:gd name="connsiteX13" fmla="*/ 0 w 52926"/>
                  <a:gd name="connsiteY13" fmla="*/ 0 h 297643"/>
                  <a:gd name="connsiteX14" fmla="*/ 0 w 52926"/>
                  <a:gd name="connsiteY14" fmla="*/ 13625 h 297643"/>
                  <a:gd name="connsiteX15" fmla="*/ 1310 w 52926"/>
                  <a:gd name="connsiteY15" fmla="*/ 49258 h 297643"/>
                  <a:gd name="connsiteX16" fmla="*/ 5240 w 52926"/>
                  <a:gd name="connsiteY16" fmla="*/ 99040 h 297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926" h="297643">
                    <a:moveTo>
                      <a:pt x="5240" y="99040"/>
                    </a:moveTo>
                    <a:cubicBezTo>
                      <a:pt x="7598" y="117119"/>
                      <a:pt x="10218" y="136245"/>
                      <a:pt x="13362" y="155110"/>
                    </a:cubicBezTo>
                    <a:cubicBezTo>
                      <a:pt x="17031" y="173713"/>
                      <a:pt x="20961" y="192316"/>
                      <a:pt x="24891" y="209608"/>
                    </a:cubicBezTo>
                    <a:cubicBezTo>
                      <a:pt x="28821" y="226901"/>
                      <a:pt x="33799" y="242098"/>
                      <a:pt x="37730" y="255460"/>
                    </a:cubicBezTo>
                    <a:cubicBezTo>
                      <a:pt x="41660" y="268823"/>
                      <a:pt x="45852" y="279041"/>
                      <a:pt x="48472" y="286377"/>
                    </a:cubicBezTo>
                    <a:cubicBezTo>
                      <a:pt x="51354" y="293714"/>
                      <a:pt x="52926" y="297644"/>
                      <a:pt x="52926" y="297644"/>
                    </a:cubicBezTo>
                    <a:cubicBezTo>
                      <a:pt x="52926" y="297644"/>
                      <a:pt x="52140" y="292928"/>
                      <a:pt x="50830" y="284543"/>
                    </a:cubicBezTo>
                    <a:cubicBezTo>
                      <a:pt x="49258" y="276421"/>
                      <a:pt x="47162" y="264631"/>
                      <a:pt x="44542" y="250744"/>
                    </a:cubicBezTo>
                    <a:cubicBezTo>
                      <a:pt x="41660" y="237119"/>
                      <a:pt x="39039" y="220613"/>
                      <a:pt x="35633" y="203320"/>
                    </a:cubicBezTo>
                    <a:cubicBezTo>
                      <a:pt x="32227" y="186027"/>
                      <a:pt x="28821" y="167687"/>
                      <a:pt x="25939" y="149084"/>
                    </a:cubicBezTo>
                    <a:cubicBezTo>
                      <a:pt x="22533" y="130743"/>
                      <a:pt x="19127" y="112140"/>
                      <a:pt x="16245" y="94586"/>
                    </a:cubicBezTo>
                    <a:cubicBezTo>
                      <a:pt x="13625" y="77031"/>
                      <a:pt x="10218" y="61048"/>
                      <a:pt x="8122" y="46900"/>
                    </a:cubicBezTo>
                    <a:cubicBezTo>
                      <a:pt x="5764" y="33013"/>
                      <a:pt x="3668" y="21223"/>
                      <a:pt x="2358" y="12839"/>
                    </a:cubicBezTo>
                    <a:cubicBezTo>
                      <a:pt x="786" y="4716"/>
                      <a:pt x="0" y="0"/>
                      <a:pt x="0" y="0"/>
                    </a:cubicBezTo>
                    <a:cubicBezTo>
                      <a:pt x="0" y="0"/>
                      <a:pt x="0" y="4978"/>
                      <a:pt x="0" y="13625"/>
                    </a:cubicBezTo>
                    <a:cubicBezTo>
                      <a:pt x="262" y="22271"/>
                      <a:pt x="0" y="34585"/>
                      <a:pt x="1310" y="49258"/>
                    </a:cubicBezTo>
                    <a:cubicBezTo>
                      <a:pt x="1834" y="63669"/>
                      <a:pt x="2882" y="80961"/>
                      <a:pt x="5240" y="99040"/>
                    </a:cubicBezTo>
                    <a:close/>
                  </a:path>
                </a:pathLst>
              </a:custGeom>
              <a:grpFill/>
              <a:ln w="2617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5E3B2F7-38CD-3CEB-387F-71755A7E5CBA}"/>
                  </a:ext>
                </a:extLst>
              </p:cNvPr>
              <p:cNvSpPr/>
              <p:nvPr/>
            </p:nvSpPr>
            <p:spPr>
              <a:xfrm>
                <a:off x="5748960" y="4571821"/>
                <a:ext cx="117904" cy="466116"/>
              </a:xfrm>
              <a:custGeom>
                <a:avLst/>
                <a:gdLst>
                  <a:gd name="connsiteX0" fmla="*/ 37467 w 117904"/>
                  <a:gd name="connsiteY0" fmla="*/ 318605 h 466116"/>
                  <a:gd name="connsiteX1" fmla="*/ 18341 w 117904"/>
                  <a:gd name="connsiteY1" fmla="*/ 393016 h 466116"/>
                  <a:gd name="connsiteX2" fmla="*/ 4978 w 117904"/>
                  <a:gd name="connsiteY2" fmla="*/ 445942 h 466116"/>
                  <a:gd name="connsiteX3" fmla="*/ 0 w 117904"/>
                  <a:gd name="connsiteY3" fmla="*/ 466117 h 466116"/>
                  <a:gd name="connsiteX4" fmla="*/ 7074 w 117904"/>
                  <a:gd name="connsiteY4" fmla="*/ 447776 h 466116"/>
                  <a:gd name="connsiteX5" fmla="*/ 24629 w 117904"/>
                  <a:gd name="connsiteY5" fmla="*/ 397994 h 466116"/>
                  <a:gd name="connsiteX6" fmla="*/ 47424 w 117904"/>
                  <a:gd name="connsiteY6" fmla="*/ 325941 h 466116"/>
                  <a:gd name="connsiteX7" fmla="*/ 70743 w 117904"/>
                  <a:gd name="connsiteY7" fmla="*/ 241050 h 466116"/>
                  <a:gd name="connsiteX8" fmla="*/ 90918 w 117904"/>
                  <a:gd name="connsiteY8" fmla="*/ 154062 h 466116"/>
                  <a:gd name="connsiteX9" fmla="*/ 106114 w 117904"/>
                  <a:gd name="connsiteY9" fmla="*/ 76769 h 466116"/>
                  <a:gd name="connsiteX10" fmla="*/ 115023 w 117904"/>
                  <a:gd name="connsiteY10" fmla="*/ 21223 h 466116"/>
                  <a:gd name="connsiteX11" fmla="*/ 117905 w 117904"/>
                  <a:gd name="connsiteY11" fmla="*/ 0 h 466116"/>
                  <a:gd name="connsiteX12" fmla="*/ 112665 w 117904"/>
                  <a:gd name="connsiteY12" fmla="*/ 19913 h 466116"/>
                  <a:gd name="connsiteX13" fmla="*/ 99302 w 117904"/>
                  <a:gd name="connsiteY13" fmla="*/ 72839 h 466116"/>
                  <a:gd name="connsiteX14" fmla="*/ 80699 w 117904"/>
                  <a:gd name="connsiteY14" fmla="*/ 147512 h 466116"/>
                  <a:gd name="connsiteX15" fmla="*/ 58952 w 117904"/>
                  <a:gd name="connsiteY15" fmla="*/ 232927 h 466116"/>
                  <a:gd name="connsiteX16" fmla="*/ 37467 w 117904"/>
                  <a:gd name="connsiteY16" fmla="*/ 318605 h 46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7904" h="466116">
                    <a:moveTo>
                      <a:pt x="37467" y="318605"/>
                    </a:moveTo>
                    <a:cubicBezTo>
                      <a:pt x="30393" y="345854"/>
                      <a:pt x="24105" y="371269"/>
                      <a:pt x="18341" y="393016"/>
                    </a:cubicBezTo>
                    <a:cubicBezTo>
                      <a:pt x="12838" y="415024"/>
                      <a:pt x="8384" y="433365"/>
                      <a:pt x="4978" y="445942"/>
                    </a:cubicBezTo>
                    <a:cubicBezTo>
                      <a:pt x="1834" y="458780"/>
                      <a:pt x="0" y="466117"/>
                      <a:pt x="0" y="466117"/>
                    </a:cubicBezTo>
                    <a:cubicBezTo>
                      <a:pt x="0" y="466117"/>
                      <a:pt x="2620" y="459304"/>
                      <a:pt x="7074" y="447776"/>
                    </a:cubicBezTo>
                    <a:cubicBezTo>
                      <a:pt x="11266" y="435723"/>
                      <a:pt x="17817" y="419217"/>
                      <a:pt x="24629" y="397994"/>
                    </a:cubicBezTo>
                    <a:cubicBezTo>
                      <a:pt x="31441" y="377033"/>
                      <a:pt x="39563" y="352666"/>
                      <a:pt x="47424" y="325941"/>
                    </a:cubicBezTo>
                    <a:cubicBezTo>
                      <a:pt x="55022" y="298954"/>
                      <a:pt x="63145" y="270133"/>
                      <a:pt x="70743" y="241050"/>
                    </a:cubicBezTo>
                    <a:cubicBezTo>
                      <a:pt x="77817" y="211442"/>
                      <a:pt x="84629" y="181835"/>
                      <a:pt x="90918" y="154062"/>
                    </a:cubicBezTo>
                    <a:cubicBezTo>
                      <a:pt x="97206" y="126027"/>
                      <a:pt x="101660" y="99302"/>
                      <a:pt x="106114" y="76769"/>
                    </a:cubicBezTo>
                    <a:cubicBezTo>
                      <a:pt x="110306" y="53974"/>
                      <a:pt x="112926" y="34585"/>
                      <a:pt x="115023" y="21223"/>
                    </a:cubicBezTo>
                    <a:cubicBezTo>
                      <a:pt x="116856" y="7598"/>
                      <a:pt x="117905" y="0"/>
                      <a:pt x="117905" y="0"/>
                    </a:cubicBezTo>
                    <a:cubicBezTo>
                      <a:pt x="117905" y="0"/>
                      <a:pt x="116070" y="7336"/>
                      <a:pt x="112665" y="19913"/>
                    </a:cubicBezTo>
                    <a:cubicBezTo>
                      <a:pt x="109520" y="32751"/>
                      <a:pt x="104804" y="51092"/>
                      <a:pt x="99302" y="72839"/>
                    </a:cubicBezTo>
                    <a:cubicBezTo>
                      <a:pt x="93800" y="94586"/>
                      <a:pt x="87511" y="120263"/>
                      <a:pt x="80699" y="147512"/>
                    </a:cubicBezTo>
                    <a:cubicBezTo>
                      <a:pt x="74149" y="175023"/>
                      <a:pt x="66550" y="204106"/>
                      <a:pt x="58952" y="232927"/>
                    </a:cubicBezTo>
                    <a:cubicBezTo>
                      <a:pt x="51878" y="262534"/>
                      <a:pt x="44542" y="291618"/>
                      <a:pt x="37467" y="318605"/>
                    </a:cubicBezTo>
                    <a:close/>
                  </a:path>
                </a:pathLst>
              </a:custGeom>
              <a:grpFill/>
              <a:ln w="26172"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A131129-73B7-A6E4-253D-A227F3937B0B}"/>
                  </a:ext>
                </a:extLst>
              </p:cNvPr>
              <p:cNvSpPr/>
              <p:nvPr/>
            </p:nvSpPr>
            <p:spPr>
              <a:xfrm>
                <a:off x="5562146" y="5431477"/>
                <a:ext cx="225590" cy="526116"/>
              </a:xfrm>
              <a:custGeom>
                <a:avLst/>
                <a:gdLst>
                  <a:gd name="connsiteX0" fmla="*/ 199914 w 225590"/>
                  <a:gd name="connsiteY0" fmla="*/ 92752 h 526116"/>
                  <a:gd name="connsiteX1" fmla="*/ 170045 w 225590"/>
                  <a:gd name="connsiteY1" fmla="*/ 183931 h 526116"/>
                  <a:gd name="connsiteX2" fmla="*/ 130481 w 225590"/>
                  <a:gd name="connsiteY2" fmla="*/ 283233 h 526116"/>
                  <a:gd name="connsiteX3" fmla="*/ 86202 w 225590"/>
                  <a:gd name="connsiteY3" fmla="*/ 377033 h 526116"/>
                  <a:gd name="connsiteX4" fmla="*/ 44018 w 225590"/>
                  <a:gd name="connsiteY4" fmla="*/ 454064 h 526116"/>
                  <a:gd name="connsiteX5" fmla="*/ 12315 w 225590"/>
                  <a:gd name="connsiteY5" fmla="*/ 506466 h 526116"/>
                  <a:gd name="connsiteX6" fmla="*/ 0 w 225590"/>
                  <a:gd name="connsiteY6" fmla="*/ 526117 h 526116"/>
                  <a:gd name="connsiteX7" fmla="*/ 13887 w 225590"/>
                  <a:gd name="connsiteY7" fmla="*/ 509610 h 526116"/>
                  <a:gd name="connsiteX8" fmla="*/ 48996 w 225590"/>
                  <a:gd name="connsiteY8" fmla="*/ 462710 h 526116"/>
                  <a:gd name="connsiteX9" fmla="*/ 94586 w 225590"/>
                  <a:gd name="connsiteY9" fmla="*/ 389085 h 526116"/>
                  <a:gd name="connsiteX10" fmla="*/ 140962 w 225590"/>
                  <a:gd name="connsiteY10" fmla="*/ 295548 h 526116"/>
                  <a:gd name="connsiteX11" fmla="*/ 179739 w 225590"/>
                  <a:gd name="connsiteY11" fmla="*/ 193102 h 526116"/>
                  <a:gd name="connsiteX12" fmla="*/ 206726 w 225590"/>
                  <a:gd name="connsiteY12" fmla="*/ 97730 h 526116"/>
                  <a:gd name="connsiteX13" fmla="*/ 221137 w 225590"/>
                  <a:gd name="connsiteY13" fmla="*/ 27249 h 526116"/>
                  <a:gd name="connsiteX14" fmla="*/ 225591 w 225590"/>
                  <a:gd name="connsiteY14" fmla="*/ 0 h 526116"/>
                  <a:gd name="connsiteX15" fmla="*/ 218779 w 225590"/>
                  <a:gd name="connsiteY15" fmla="*/ 25939 h 526116"/>
                  <a:gd name="connsiteX16" fmla="*/ 199914 w 225590"/>
                  <a:gd name="connsiteY16" fmla="*/ 92752 h 52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590" h="526116">
                    <a:moveTo>
                      <a:pt x="199914" y="92752"/>
                    </a:moveTo>
                    <a:cubicBezTo>
                      <a:pt x="192054" y="120263"/>
                      <a:pt x="181311" y="151180"/>
                      <a:pt x="170045" y="183931"/>
                    </a:cubicBezTo>
                    <a:cubicBezTo>
                      <a:pt x="158778" y="216945"/>
                      <a:pt x="144892" y="250482"/>
                      <a:pt x="130481" y="283233"/>
                    </a:cubicBezTo>
                    <a:cubicBezTo>
                      <a:pt x="116595" y="316509"/>
                      <a:pt x="101136" y="347950"/>
                      <a:pt x="86202" y="377033"/>
                    </a:cubicBezTo>
                    <a:cubicBezTo>
                      <a:pt x="71005" y="405592"/>
                      <a:pt x="57118" y="432579"/>
                      <a:pt x="44018" y="454064"/>
                    </a:cubicBezTo>
                    <a:cubicBezTo>
                      <a:pt x="31179" y="475811"/>
                      <a:pt x="20437" y="494414"/>
                      <a:pt x="12315" y="506466"/>
                    </a:cubicBezTo>
                    <a:cubicBezTo>
                      <a:pt x="4454" y="519043"/>
                      <a:pt x="0" y="526117"/>
                      <a:pt x="0" y="526117"/>
                    </a:cubicBezTo>
                    <a:cubicBezTo>
                      <a:pt x="0" y="526117"/>
                      <a:pt x="4978" y="520091"/>
                      <a:pt x="13887" y="509610"/>
                    </a:cubicBezTo>
                    <a:cubicBezTo>
                      <a:pt x="22533" y="498868"/>
                      <a:pt x="35109" y="483409"/>
                      <a:pt x="48996" y="462710"/>
                    </a:cubicBezTo>
                    <a:cubicBezTo>
                      <a:pt x="62883" y="442273"/>
                      <a:pt x="78865" y="417645"/>
                      <a:pt x="94586" y="389085"/>
                    </a:cubicBezTo>
                    <a:cubicBezTo>
                      <a:pt x="110044" y="360264"/>
                      <a:pt x="126289" y="328823"/>
                      <a:pt x="140962" y="295548"/>
                    </a:cubicBezTo>
                    <a:cubicBezTo>
                      <a:pt x="155110" y="261748"/>
                      <a:pt x="168735" y="226901"/>
                      <a:pt x="179739" y="193102"/>
                    </a:cubicBezTo>
                    <a:cubicBezTo>
                      <a:pt x="191006" y="159302"/>
                      <a:pt x="199652" y="126289"/>
                      <a:pt x="206726" y="97730"/>
                    </a:cubicBezTo>
                    <a:cubicBezTo>
                      <a:pt x="213801" y="69171"/>
                      <a:pt x="217993" y="44542"/>
                      <a:pt x="221137" y="27249"/>
                    </a:cubicBezTo>
                    <a:cubicBezTo>
                      <a:pt x="224019" y="9956"/>
                      <a:pt x="225591" y="0"/>
                      <a:pt x="225591" y="0"/>
                    </a:cubicBezTo>
                    <a:cubicBezTo>
                      <a:pt x="225591" y="0"/>
                      <a:pt x="223233" y="9432"/>
                      <a:pt x="218779" y="25939"/>
                    </a:cubicBezTo>
                    <a:cubicBezTo>
                      <a:pt x="214587" y="42446"/>
                      <a:pt x="208036" y="65503"/>
                      <a:pt x="199914" y="92752"/>
                    </a:cubicBezTo>
                    <a:close/>
                  </a:path>
                </a:pathLst>
              </a:custGeom>
              <a:grpFill/>
              <a:ln w="26172"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EFECDF8-552E-B7D1-3109-CE86D9A29764}"/>
                  </a:ext>
                </a:extLst>
              </p:cNvPr>
              <p:cNvSpPr/>
              <p:nvPr/>
            </p:nvSpPr>
            <p:spPr>
              <a:xfrm>
                <a:off x="5388433" y="5784143"/>
                <a:ext cx="70743" cy="264106"/>
              </a:xfrm>
              <a:custGeom>
                <a:avLst/>
                <a:gdLst>
                  <a:gd name="connsiteX0" fmla="*/ 60001 w 70743"/>
                  <a:gd name="connsiteY0" fmla="*/ 222447 h 264106"/>
                  <a:gd name="connsiteX1" fmla="*/ 48472 w 70743"/>
                  <a:gd name="connsiteY1" fmla="*/ 180263 h 264106"/>
                  <a:gd name="connsiteX2" fmla="*/ 35633 w 70743"/>
                  <a:gd name="connsiteY2" fmla="*/ 132053 h 264106"/>
                  <a:gd name="connsiteX3" fmla="*/ 22795 w 70743"/>
                  <a:gd name="connsiteY3" fmla="*/ 83843 h 264106"/>
                  <a:gd name="connsiteX4" fmla="*/ 11529 w 70743"/>
                  <a:gd name="connsiteY4" fmla="*/ 41398 h 264106"/>
                  <a:gd name="connsiteX5" fmla="*/ 3406 w 70743"/>
                  <a:gd name="connsiteY5" fmla="*/ 11266 h 264106"/>
                  <a:gd name="connsiteX6" fmla="*/ 0 w 70743"/>
                  <a:gd name="connsiteY6" fmla="*/ 0 h 264106"/>
                  <a:gd name="connsiteX7" fmla="*/ 786 w 70743"/>
                  <a:gd name="connsiteY7" fmla="*/ 12577 h 264106"/>
                  <a:gd name="connsiteX8" fmla="*/ 4455 w 70743"/>
                  <a:gd name="connsiteY8" fmla="*/ 45328 h 264106"/>
                  <a:gd name="connsiteX9" fmla="*/ 12053 w 70743"/>
                  <a:gd name="connsiteY9" fmla="*/ 90394 h 264106"/>
                  <a:gd name="connsiteX10" fmla="*/ 23581 w 70743"/>
                  <a:gd name="connsiteY10" fmla="*/ 140700 h 264106"/>
                  <a:gd name="connsiteX11" fmla="*/ 38254 w 70743"/>
                  <a:gd name="connsiteY11" fmla="*/ 188647 h 264106"/>
                  <a:gd name="connsiteX12" fmla="*/ 53450 w 70743"/>
                  <a:gd name="connsiteY12" fmla="*/ 228211 h 264106"/>
                  <a:gd name="connsiteX13" fmla="*/ 65765 w 70743"/>
                  <a:gd name="connsiteY13" fmla="*/ 254674 h 264106"/>
                  <a:gd name="connsiteX14" fmla="*/ 70743 w 70743"/>
                  <a:gd name="connsiteY14" fmla="*/ 264107 h 264106"/>
                  <a:gd name="connsiteX15" fmla="*/ 67861 w 70743"/>
                  <a:gd name="connsiteY15" fmla="*/ 252316 h 264106"/>
                  <a:gd name="connsiteX16" fmla="*/ 60001 w 70743"/>
                  <a:gd name="connsiteY16" fmla="*/ 222447 h 26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743" h="264106">
                    <a:moveTo>
                      <a:pt x="60001" y="222447"/>
                    </a:moveTo>
                    <a:cubicBezTo>
                      <a:pt x="56594" y="210132"/>
                      <a:pt x="52664" y="195722"/>
                      <a:pt x="48472" y="180263"/>
                    </a:cubicBezTo>
                    <a:cubicBezTo>
                      <a:pt x="44018" y="165067"/>
                      <a:pt x="39564" y="148560"/>
                      <a:pt x="35633" y="132053"/>
                    </a:cubicBezTo>
                    <a:cubicBezTo>
                      <a:pt x="30917" y="115809"/>
                      <a:pt x="26463" y="99302"/>
                      <a:pt x="22795" y="83843"/>
                    </a:cubicBezTo>
                    <a:cubicBezTo>
                      <a:pt x="19127" y="68123"/>
                      <a:pt x="14673" y="53974"/>
                      <a:pt x="11529" y="41398"/>
                    </a:cubicBezTo>
                    <a:cubicBezTo>
                      <a:pt x="8123" y="29083"/>
                      <a:pt x="5241" y="18603"/>
                      <a:pt x="3406" y="11266"/>
                    </a:cubicBezTo>
                    <a:cubicBezTo>
                      <a:pt x="1310" y="3930"/>
                      <a:pt x="0" y="0"/>
                      <a:pt x="0" y="0"/>
                    </a:cubicBezTo>
                    <a:cubicBezTo>
                      <a:pt x="0" y="0"/>
                      <a:pt x="262" y="4454"/>
                      <a:pt x="786" y="12577"/>
                    </a:cubicBezTo>
                    <a:cubicBezTo>
                      <a:pt x="1572" y="20437"/>
                      <a:pt x="2358" y="31965"/>
                      <a:pt x="4455" y="45328"/>
                    </a:cubicBezTo>
                    <a:cubicBezTo>
                      <a:pt x="6550" y="58690"/>
                      <a:pt x="8646" y="74411"/>
                      <a:pt x="12053" y="90394"/>
                    </a:cubicBezTo>
                    <a:cubicBezTo>
                      <a:pt x="15459" y="106638"/>
                      <a:pt x="19389" y="123669"/>
                      <a:pt x="23581" y="140700"/>
                    </a:cubicBezTo>
                    <a:cubicBezTo>
                      <a:pt x="28297" y="157206"/>
                      <a:pt x="33538" y="173451"/>
                      <a:pt x="38254" y="188647"/>
                    </a:cubicBezTo>
                    <a:cubicBezTo>
                      <a:pt x="43232" y="203582"/>
                      <a:pt x="48734" y="216945"/>
                      <a:pt x="53450" y="228211"/>
                    </a:cubicBezTo>
                    <a:cubicBezTo>
                      <a:pt x="58166" y="239740"/>
                      <a:pt x="62621" y="248386"/>
                      <a:pt x="65765" y="254674"/>
                    </a:cubicBezTo>
                    <a:cubicBezTo>
                      <a:pt x="68909" y="260700"/>
                      <a:pt x="70743" y="264107"/>
                      <a:pt x="70743" y="264107"/>
                    </a:cubicBezTo>
                    <a:cubicBezTo>
                      <a:pt x="70743" y="264107"/>
                      <a:pt x="69695" y="259914"/>
                      <a:pt x="67861" y="252316"/>
                    </a:cubicBezTo>
                    <a:cubicBezTo>
                      <a:pt x="66289" y="245242"/>
                      <a:pt x="63407" y="234761"/>
                      <a:pt x="60001" y="222447"/>
                    </a:cubicBezTo>
                    <a:close/>
                  </a:path>
                </a:pathLst>
              </a:custGeom>
              <a:grpFill/>
              <a:ln w="2617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DDEDC90-88CB-E78D-8B48-31F9F4E2D5CA}"/>
                  </a:ext>
                </a:extLst>
              </p:cNvPr>
              <p:cNvSpPr/>
              <p:nvPr/>
            </p:nvSpPr>
            <p:spPr>
              <a:xfrm>
                <a:off x="5328433" y="4981081"/>
                <a:ext cx="160612" cy="648737"/>
              </a:xfrm>
              <a:custGeom>
                <a:avLst/>
                <a:gdLst>
                  <a:gd name="connsiteX0" fmla="*/ 140176 w 160612"/>
                  <a:gd name="connsiteY0" fmla="*/ 543672 h 648737"/>
                  <a:gd name="connsiteX1" fmla="*/ 121573 w 160612"/>
                  <a:gd name="connsiteY1" fmla="*/ 435461 h 648737"/>
                  <a:gd name="connsiteX2" fmla="*/ 99564 w 160612"/>
                  <a:gd name="connsiteY2" fmla="*/ 311268 h 648737"/>
                  <a:gd name="connsiteX3" fmla="*/ 72053 w 160612"/>
                  <a:gd name="connsiteY3" fmla="*/ 189434 h 648737"/>
                  <a:gd name="connsiteX4" fmla="*/ 40349 w 160612"/>
                  <a:gd name="connsiteY4" fmla="*/ 88560 h 648737"/>
                  <a:gd name="connsiteX5" fmla="*/ 12053 w 160612"/>
                  <a:gd name="connsiteY5" fmla="*/ 23057 h 648737"/>
                  <a:gd name="connsiteX6" fmla="*/ 0 w 160612"/>
                  <a:gd name="connsiteY6" fmla="*/ 0 h 648737"/>
                  <a:gd name="connsiteX7" fmla="*/ 9957 w 160612"/>
                  <a:gd name="connsiteY7" fmla="*/ 25415 h 648737"/>
                  <a:gd name="connsiteX8" fmla="*/ 33799 w 160612"/>
                  <a:gd name="connsiteY8" fmla="*/ 94324 h 648737"/>
                  <a:gd name="connsiteX9" fmla="*/ 61573 w 160612"/>
                  <a:gd name="connsiteY9" fmla="*/ 196508 h 648737"/>
                  <a:gd name="connsiteX10" fmla="*/ 87250 w 160612"/>
                  <a:gd name="connsiteY10" fmla="*/ 317819 h 648737"/>
                  <a:gd name="connsiteX11" fmla="*/ 110830 w 160612"/>
                  <a:gd name="connsiteY11" fmla="*/ 440964 h 648737"/>
                  <a:gd name="connsiteX12" fmla="*/ 133363 w 160612"/>
                  <a:gd name="connsiteY12" fmla="*/ 547864 h 648737"/>
                  <a:gd name="connsiteX13" fmla="*/ 152490 w 160612"/>
                  <a:gd name="connsiteY13" fmla="*/ 621489 h 648737"/>
                  <a:gd name="connsiteX14" fmla="*/ 160612 w 160612"/>
                  <a:gd name="connsiteY14" fmla="*/ 648738 h 648737"/>
                  <a:gd name="connsiteX15" fmla="*/ 154848 w 160612"/>
                  <a:gd name="connsiteY15" fmla="*/ 619917 h 648737"/>
                  <a:gd name="connsiteX16" fmla="*/ 140176 w 160612"/>
                  <a:gd name="connsiteY16" fmla="*/ 543672 h 64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612" h="648737">
                    <a:moveTo>
                      <a:pt x="140176" y="543672"/>
                    </a:moveTo>
                    <a:cubicBezTo>
                      <a:pt x="134149" y="512230"/>
                      <a:pt x="128385" y="475025"/>
                      <a:pt x="121573" y="435461"/>
                    </a:cubicBezTo>
                    <a:cubicBezTo>
                      <a:pt x="114761" y="395898"/>
                      <a:pt x="107424" y="353452"/>
                      <a:pt x="99564" y="311268"/>
                    </a:cubicBezTo>
                    <a:cubicBezTo>
                      <a:pt x="91179" y="269347"/>
                      <a:pt x="82009" y="227687"/>
                      <a:pt x="72053" y="189434"/>
                    </a:cubicBezTo>
                    <a:cubicBezTo>
                      <a:pt x="62096" y="151180"/>
                      <a:pt x="50830" y="117119"/>
                      <a:pt x="40349" y="88560"/>
                    </a:cubicBezTo>
                    <a:cubicBezTo>
                      <a:pt x="29869" y="60000"/>
                      <a:pt x="19389" y="38253"/>
                      <a:pt x="12053" y="23057"/>
                    </a:cubicBezTo>
                    <a:cubicBezTo>
                      <a:pt x="4454" y="8122"/>
                      <a:pt x="0" y="0"/>
                      <a:pt x="0" y="0"/>
                    </a:cubicBezTo>
                    <a:cubicBezTo>
                      <a:pt x="0" y="0"/>
                      <a:pt x="3930" y="9170"/>
                      <a:pt x="9957" y="25415"/>
                    </a:cubicBezTo>
                    <a:cubicBezTo>
                      <a:pt x="16507" y="41398"/>
                      <a:pt x="24629" y="65241"/>
                      <a:pt x="33799" y="94324"/>
                    </a:cubicBezTo>
                    <a:cubicBezTo>
                      <a:pt x="43232" y="123407"/>
                      <a:pt x="52140" y="158516"/>
                      <a:pt x="61573" y="196508"/>
                    </a:cubicBezTo>
                    <a:cubicBezTo>
                      <a:pt x="70743" y="234499"/>
                      <a:pt x="79389" y="275897"/>
                      <a:pt x="87250" y="317819"/>
                    </a:cubicBezTo>
                    <a:cubicBezTo>
                      <a:pt x="95634" y="359478"/>
                      <a:pt x="103494" y="401400"/>
                      <a:pt x="110830" y="440964"/>
                    </a:cubicBezTo>
                    <a:cubicBezTo>
                      <a:pt x="118167" y="480527"/>
                      <a:pt x="126289" y="516685"/>
                      <a:pt x="133363" y="547864"/>
                    </a:cubicBezTo>
                    <a:cubicBezTo>
                      <a:pt x="140438" y="578781"/>
                      <a:pt x="147512" y="603934"/>
                      <a:pt x="152490" y="621489"/>
                    </a:cubicBezTo>
                    <a:cubicBezTo>
                      <a:pt x="157730" y="638781"/>
                      <a:pt x="160612" y="648738"/>
                      <a:pt x="160612" y="648738"/>
                    </a:cubicBezTo>
                    <a:cubicBezTo>
                      <a:pt x="160612" y="648738"/>
                      <a:pt x="158516" y="638257"/>
                      <a:pt x="154848" y="619917"/>
                    </a:cubicBezTo>
                    <a:cubicBezTo>
                      <a:pt x="150656" y="601314"/>
                      <a:pt x="145940" y="574851"/>
                      <a:pt x="140176" y="543672"/>
                    </a:cubicBezTo>
                    <a:close/>
                  </a:path>
                </a:pathLst>
              </a:custGeom>
              <a:grpFill/>
              <a:ln w="26172"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0377891C-F79F-3305-FE11-AA098E32B3CC}"/>
                  </a:ext>
                </a:extLst>
              </p:cNvPr>
              <p:cNvSpPr/>
              <p:nvPr/>
            </p:nvSpPr>
            <p:spPr>
              <a:xfrm>
                <a:off x="5324241" y="4562389"/>
                <a:ext cx="199914" cy="479741"/>
              </a:xfrm>
              <a:custGeom>
                <a:avLst/>
                <a:gdLst>
                  <a:gd name="connsiteX0" fmla="*/ 124455 w 199914"/>
                  <a:gd name="connsiteY0" fmla="*/ 212490 h 479741"/>
                  <a:gd name="connsiteX1" fmla="*/ 83581 w 199914"/>
                  <a:gd name="connsiteY1" fmla="*/ 126813 h 479741"/>
                  <a:gd name="connsiteX2" fmla="*/ 43232 w 199914"/>
                  <a:gd name="connsiteY2" fmla="*/ 58952 h 479741"/>
                  <a:gd name="connsiteX3" fmla="*/ 12315 w 199914"/>
                  <a:gd name="connsiteY3" fmla="*/ 15459 h 479741"/>
                  <a:gd name="connsiteX4" fmla="*/ 0 w 199914"/>
                  <a:gd name="connsiteY4" fmla="*/ 0 h 479741"/>
                  <a:gd name="connsiteX5" fmla="*/ 10481 w 199914"/>
                  <a:gd name="connsiteY5" fmla="*/ 18341 h 479741"/>
                  <a:gd name="connsiteX6" fmla="*/ 37991 w 199914"/>
                  <a:gd name="connsiteY6" fmla="*/ 67075 h 479741"/>
                  <a:gd name="connsiteX7" fmla="*/ 74935 w 199914"/>
                  <a:gd name="connsiteY7" fmla="*/ 138342 h 479741"/>
                  <a:gd name="connsiteX8" fmla="*/ 113713 w 199914"/>
                  <a:gd name="connsiteY8" fmla="*/ 224281 h 479741"/>
                  <a:gd name="connsiteX9" fmla="*/ 148822 w 199914"/>
                  <a:gd name="connsiteY9" fmla="*/ 314412 h 479741"/>
                  <a:gd name="connsiteX10" fmla="*/ 175809 w 199914"/>
                  <a:gd name="connsiteY10" fmla="*/ 396684 h 479741"/>
                  <a:gd name="connsiteX11" fmla="*/ 193364 w 199914"/>
                  <a:gd name="connsiteY11" fmla="*/ 456684 h 479741"/>
                  <a:gd name="connsiteX12" fmla="*/ 199914 w 199914"/>
                  <a:gd name="connsiteY12" fmla="*/ 479741 h 479741"/>
                  <a:gd name="connsiteX13" fmla="*/ 195722 w 199914"/>
                  <a:gd name="connsiteY13" fmla="*/ 455374 h 479741"/>
                  <a:gd name="connsiteX14" fmla="*/ 182621 w 199914"/>
                  <a:gd name="connsiteY14" fmla="*/ 391968 h 479741"/>
                  <a:gd name="connsiteX15" fmla="*/ 158778 w 199914"/>
                  <a:gd name="connsiteY15" fmla="*/ 305766 h 479741"/>
                  <a:gd name="connsiteX16" fmla="*/ 124455 w 199914"/>
                  <a:gd name="connsiteY16" fmla="*/ 212490 h 47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914" h="479741">
                    <a:moveTo>
                      <a:pt x="124455" y="212490"/>
                    </a:moveTo>
                    <a:cubicBezTo>
                      <a:pt x="111354" y="182097"/>
                      <a:pt x="97468" y="153276"/>
                      <a:pt x="83581" y="126813"/>
                    </a:cubicBezTo>
                    <a:cubicBezTo>
                      <a:pt x="69695" y="100612"/>
                      <a:pt x="55546" y="77817"/>
                      <a:pt x="43232" y="58952"/>
                    </a:cubicBezTo>
                    <a:cubicBezTo>
                      <a:pt x="30917" y="39826"/>
                      <a:pt x="19913" y="25677"/>
                      <a:pt x="12315" y="15459"/>
                    </a:cubicBezTo>
                    <a:cubicBezTo>
                      <a:pt x="4454" y="5764"/>
                      <a:pt x="0" y="0"/>
                      <a:pt x="0" y="0"/>
                    </a:cubicBezTo>
                    <a:cubicBezTo>
                      <a:pt x="0" y="0"/>
                      <a:pt x="3930" y="6812"/>
                      <a:pt x="10481" y="18341"/>
                    </a:cubicBezTo>
                    <a:cubicBezTo>
                      <a:pt x="17293" y="29607"/>
                      <a:pt x="26725" y="46900"/>
                      <a:pt x="37991" y="67075"/>
                    </a:cubicBezTo>
                    <a:cubicBezTo>
                      <a:pt x="49520" y="86988"/>
                      <a:pt x="61573" y="112141"/>
                      <a:pt x="74935" y="138342"/>
                    </a:cubicBezTo>
                    <a:cubicBezTo>
                      <a:pt x="88036" y="165067"/>
                      <a:pt x="101398" y="194150"/>
                      <a:pt x="113713" y="224281"/>
                    </a:cubicBezTo>
                    <a:cubicBezTo>
                      <a:pt x="126289" y="254150"/>
                      <a:pt x="138341" y="284805"/>
                      <a:pt x="148822" y="314412"/>
                    </a:cubicBezTo>
                    <a:cubicBezTo>
                      <a:pt x="159040" y="344282"/>
                      <a:pt x="168735" y="371793"/>
                      <a:pt x="175809" y="396684"/>
                    </a:cubicBezTo>
                    <a:cubicBezTo>
                      <a:pt x="183145" y="421313"/>
                      <a:pt x="189434" y="441750"/>
                      <a:pt x="193364" y="456684"/>
                    </a:cubicBezTo>
                    <a:cubicBezTo>
                      <a:pt x="197556" y="471357"/>
                      <a:pt x="199914" y="479741"/>
                      <a:pt x="199914" y="479741"/>
                    </a:cubicBezTo>
                    <a:cubicBezTo>
                      <a:pt x="199914" y="479741"/>
                      <a:pt x="198342" y="470833"/>
                      <a:pt x="195722" y="455374"/>
                    </a:cubicBezTo>
                    <a:cubicBezTo>
                      <a:pt x="192840" y="439916"/>
                      <a:pt x="188910" y="417645"/>
                      <a:pt x="182621" y="391968"/>
                    </a:cubicBezTo>
                    <a:cubicBezTo>
                      <a:pt x="176333" y="366291"/>
                      <a:pt x="168735" y="336421"/>
                      <a:pt x="158778" y="305766"/>
                    </a:cubicBezTo>
                    <a:cubicBezTo>
                      <a:pt x="148822" y="275111"/>
                      <a:pt x="137032" y="243408"/>
                      <a:pt x="124455" y="212490"/>
                    </a:cubicBezTo>
                    <a:close/>
                  </a:path>
                </a:pathLst>
              </a:custGeom>
              <a:grpFill/>
              <a:ln w="26172" cap="flat">
                <a:noFill/>
                <a:prstDash val="solid"/>
                <a:miter/>
              </a:ln>
            </p:spPr>
            <p:txBody>
              <a:bodyPr rtlCol="0" anchor="ctr"/>
              <a:lstStyle/>
              <a:p>
                <a:endParaRPr lang="en-US"/>
              </a:p>
            </p:txBody>
          </p:sp>
        </p:grpSp>
      </p:grpSp>
      <p:sp>
        <p:nvSpPr>
          <p:cNvPr id="33" name="TextBox 32">
            <a:extLst>
              <a:ext uri="{FF2B5EF4-FFF2-40B4-BE49-F238E27FC236}">
                <a16:creationId xmlns:a16="http://schemas.microsoft.com/office/drawing/2014/main" id="{8991B57E-BAE6-6567-353F-EFA1A18C1026}"/>
              </a:ext>
            </a:extLst>
          </p:cNvPr>
          <p:cNvSpPr txBox="1"/>
          <p:nvPr/>
        </p:nvSpPr>
        <p:spPr>
          <a:xfrm>
            <a:off x="314459" y="1102865"/>
            <a:ext cx="11563081" cy="1169551"/>
          </a:xfrm>
          <a:prstGeom prst="rect">
            <a:avLst/>
          </a:prstGeom>
          <a:noFill/>
        </p:spPr>
        <p:txBody>
          <a:bodyPr wrap="square">
            <a:spAutoFit/>
          </a:bodyPr>
          <a:lstStyle/>
          <a:p>
            <a:pPr algn="justLow" rtl="1">
              <a:lnSpc>
                <a:spcPct val="150000"/>
              </a:lnSpc>
            </a:pPr>
            <a:r>
              <a:rPr lang="fa-IR" sz="16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solidFill>
                <a:schemeClr val="bg1"/>
              </a:solidFill>
            </a:endParaRPr>
          </a:p>
        </p:txBody>
      </p:sp>
      <p:sp>
        <p:nvSpPr>
          <p:cNvPr id="34" name="TextBox 33">
            <a:extLst>
              <a:ext uri="{FF2B5EF4-FFF2-40B4-BE49-F238E27FC236}">
                <a16:creationId xmlns:a16="http://schemas.microsoft.com/office/drawing/2014/main" id="{831C9DB1-471D-BCA1-6009-60B3B0F9BE2F}"/>
              </a:ext>
            </a:extLst>
          </p:cNvPr>
          <p:cNvSpPr txBox="1"/>
          <p:nvPr/>
        </p:nvSpPr>
        <p:spPr>
          <a:xfrm>
            <a:off x="9306844" y="266100"/>
            <a:ext cx="2588746" cy="923330"/>
          </a:xfrm>
          <a:prstGeom prst="rect">
            <a:avLst/>
          </a:prstGeom>
          <a:noFill/>
        </p:spPr>
        <p:txBody>
          <a:bodyPr wrap="square" rtlCol="0">
            <a:spAutoFit/>
          </a:bodyPr>
          <a:lstStyle/>
          <a:p>
            <a:pPr algn="ctr" rtl="1"/>
            <a:r>
              <a:rPr lang="fa-IR" sz="5400" dirty="0">
                <a:solidFill>
                  <a:schemeClr val="bg1"/>
                </a:solidFill>
                <a:latin typeface="IranNastaliq" panose="02020505000000020003" pitchFamily="18" charset="0"/>
                <a:cs typeface="IranNastaliq" panose="02020505000000020003" pitchFamily="18" charset="0"/>
              </a:rPr>
              <a:t>تیتر عنوان موضوع</a:t>
            </a:r>
            <a:endParaRPr lang="en-US" sz="19900" dirty="0">
              <a:solidFill>
                <a:schemeClr val="bg1"/>
              </a:solidFill>
              <a:latin typeface="IranNastaliq" panose="02020505000000020003" pitchFamily="18" charset="0"/>
              <a:cs typeface="IranNastaliq" panose="02020505000000020003" pitchFamily="18" charset="0"/>
            </a:endParaRPr>
          </a:p>
        </p:txBody>
      </p:sp>
      <p:sp>
        <p:nvSpPr>
          <p:cNvPr id="35" name="TextBox 34">
            <a:extLst>
              <a:ext uri="{FF2B5EF4-FFF2-40B4-BE49-F238E27FC236}">
                <a16:creationId xmlns:a16="http://schemas.microsoft.com/office/drawing/2014/main" id="{B5CC9CB7-21D4-AB5F-92CE-41E1E4098153}"/>
              </a:ext>
            </a:extLst>
          </p:cNvPr>
          <p:cNvSpPr txBox="1"/>
          <p:nvPr/>
        </p:nvSpPr>
        <p:spPr>
          <a:xfrm>
            <a:off x="5221083" y="3447321"/>
            <a:ext cx="6113929" cy="3016210"/>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36" name="TextBox 35">
            <a:extLst>
              <a:ext uri="{FF2B5EF4-FFF2-40B4-BE49-F238E27FC236}">
                <a16:creationId xmlns:a16="http://schemas.microsoft.com/office/drawing/2014/main" id="{0A2D4D8A-1CB3-1332-F2A0-84F84596178E}"/>
              </a:ext>
            </a:extLst>
          </p:cNvPr>
          <p:cNvSpPr txBox="1"/>
          <p:nvPr/>
        </p:nvSpPr>
        <p:spPr>
          <a:xfrm>
            <a:off x="9350587" y="2800990"/>
            <a:ext cx="1984425" cy="646331"/>
          </a:xfrm>
          <a:prstGeom prst="rect">
            <a:avLst/>
          </a:prstGeom>
          <a:noFill/>
        </p:spPr>
        <p:txBody>
          <a:bodyPr wrap="square" rtlCol="0">
            <a:spAutoFit/>
          </a:bodyPr>
          <a:lstStyle/>
          <a:p>
            <a:pPr algn="ctr" rtl="1"/>
            <a:r>
              <a:rPr lang="fa-IR" sz="3600" dirty="0">
                <a:solidFill>
                  <a:srgbClr val="4B2600"/>
                </a:solidFill>
                <a:latin typeface="IranNastaliq" panose="02020505000000020003" pitchFamily="18" charset="0"/>
                <a:cs typeface="IranNastaliq" panose="02020505000000020003" pitchFamily="18" charset="0"/>
              </a:rPr>
              <a:t>تیتر عنوان موضوع</a:t>
            </a:r>
            <a:endParaRPr lang="en-US" sz="9600" dirty="0">
              <a:solidFill>
                <a:srgbClr val="4B2600"/>
              </a:solidFill>
              <a:latin typeface="IranNastaliq" panose="02020505000000020003" pitchFamily="18" charset="0"/>
              <a:cs typeface="IranNastaliq" panose="02020505000000020003" pitchFamily="18" charset="0"/>
            </a:endParaRPr>
          </a:p>
        </p:txBody>
      </p:sp>
      <p:pic>
        <p:nvPicPr>
          <p:cNvPr id="37" name="Picture 36">
            <a:extLst>
              <a:ext uri="{FF2B5EF4-FFF2-40B4-BE49-F238E27FC236}">
                <a16:creationId xmlns:a16="http://schemas.microsoft.com/office/drawing/2014/main" id="{DF8976E8-B15E-5D1B-4F29-3E8CE8187B5D}"/>
              </a:ext>
            </a:extLst>
          </p:cNvPr>
          <p:cNvPicPr>
            <a:picLocks noChangeAspect="1"/>
          </p:cNvPicPr>
          <p:nvPr/>
        </p:nvPicPr>
        <p:blipFill rotWithShape="1">
          <a:blip r:embed="rId3">
            <a:extLst>
              <a:ext uri="{28A0092B-C50C-407E-A947-70E740481C1C}">
                <a14:useLocalDpi xmlns:a14="http://schemas.microsoft.com/office/drawing/2010/main" val="0"/>
              </a:ext>
            </a:extLst>
          </a:blip>
          <a:srcRect l="72021" r="9759"/>
          <a:stretch/>
        </p:blipFill>
        <p:spPr>
          <a:xfrm>
            <a:off x="11312042" y="2578331"/>
            <a:ext cx="785706" cy="4312362"/>
          </a:xfrm>
          <a:prstGeom prst="rect">
            <a:avLst/>
          </a:prstGeom>
        </p:spPr>
      </p:pic>
    </p:spTree>
    <p:extLst>
      <p:ext uri="{BB962C8B-B14F-4D97-AF65-F5344CB8AC3E}">
        <p14:creationId xmlns:p14="http://schemas.microsoft.com/office/powerpoint/2010/main" val="154519646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1000" fill="hold"/>
                                        <p:tgtEl>
                                          <p:spTgt spid="33"/>
                                        </p:tgtEl>
                                        <p:attrNameLst>
                                          <p:attrName>ppt_w</p:attrName>
                                        </p:attrNameLst>
                                      </p:cBhvr>
                                      <p:tavLst>
                                        <p:tav tm="0">
                                          <p:val>
                                            <p:fltVal val="0"/>
                                          </p:val>
                                        </p:tav>
                                        <p:tav tm="100000">
                                          <p:val>
                                            <p:strVal val="#ppt_w"/>
                                          </p:val>
                                        </p:tav>
                                      </p:tavLst>
                                    </p:anim>
                                    <p:anim calcmode="lin" valueType="num">
                                      <p:cBhvr>
                                        <p:cTn id="14" dur="1000" fill="hold"/>
                                        <p:tgtEl>
                                          <p:spTgt spid="33"/>
                                        </p:tgtEl>
                                        <p:attrNameLst>
                                          <p:attrName>ppt_h</p:attrName>
                                        </p:attrNameLst>
                                      </p:cBhvr>
                                      <p:tavLst>
                                        <p:tav tm="0">
                                          <p:val>
                                            <p:fltVal val="0"/>
                                          </p:val>
                                        </p:tav>
                                        <p:tav tm="100000">
                                          <p:val>
                                            <p:strVal val="#ppt_h"/>
                                          </p:val>
                                        </p:tav>
                                      </p:tavLst>
                                    </p:anim>
                                    <p:anim calcmode="lin" valueType="num">
                                      <p:cBhvr>
                                        <p:cTn id="15" dur="1000" fill="hold"/>
                                        <p:tgtEl>
                                          <p:spTgt spid="33"/>
                                        </p:tgtEl>
                                        <p:attrNameLst>
                                          <p:attrName>style.rotation</p:attrName>
                                        </p:attrNameLst>
                                      </p:cBhvr>
                                      <p:tavLst>
                                        <p:tav tm="0">
                                          <p:val>
                                            <p:fltVal val="90"/>
                                          </p:val>
                                        </p:tav>
                                        <p:tav tm="100000">
                                          <p:val>
                                            <p:fltVal val="0"/>
                                          </p:val>
                                        </p:tav>
                                      </p:tavLst>
                                    </p:anim>
                                    <p:animEffect transition="in" filter="fade">
                                      <p:cBhvr>
                                        <p:cTn id="16" dur="10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randombar(horizontal)">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right)">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06C351-B43F-D6DA-E133-FBB031DE613B}"/>
              </a:ext>
            </a:extLst>
          </p:cNvPr>
          <p:cNvSpPr txBox="1"/>
          <p:nvPr/>
        </p:nvSpPr>
        <p:spPr>
          <a:xfrm>
            <a:off x="1285875" y="-196642"/>
            <a:ext cx="9620250" cy="5401479"/>
          </a:xfrm>
          <a:prstGeom prst="rect">
            <a:avLst/>
          </a:prstGeom>
          <a:noFill/>
        </p:spPr>
        <p:txBody>
          <a:bodyPr wrap="square">
            <a:spAutoFit/>
          </a:bodyPr>
          <a:lstStyle/>
          <a:p>
            <a:pPr algn="ctr"/>
            <a:br>
              <a:rPr lang="fa-IR" sz="11500" b="0" i="0" dirty="0">
                <a:solidFill>
                  <a:srgbClr val="4B2600"/>
                </a:solidFill>
                <a:effectLst/>
                <a:latin typeface="IranNastaliq" panose="02020505000000020003" pitchFamily="18" charset="0"/>
                <a:cs typeface="IranNastaliq" panose="02020505000000020003" pitchFamily="18" charset="0"/>
              </a:rPr>
            </a:br>
            <a:r>
              <a:rPr lang="fa-IR" sz="11500" b="0" i="0" dirty="0">
                <a:solidFill>
                  <a:srgbClr val="4B2600"/>
                </a:solidFill>
                <a:effectLst/>
                <a:latin typeface="IranNastaliq" panose="02020505000000020003" pitchFamily="18" charset="0"/>
                <a:cs typeface="IranNastaliq" panose="02020505000000020003" pitchFamily="18" charset="0"/>
              </a:rPr>
              <a:t>بازآی و دل تنگ مرا مونس جان باش</a:t>
            </a:r>
          </a:p>
          <a:p>
            <a:pPr algn="ctr"/>
            <a:r>
              <a:rPr lang="fa-IR" sz="11500" b="0" i="0" dirty="0">
                <a:solidFill>
                  <a:srgbClr val="4B2600"/>
                </a:solidFill>
                <a:effectLst/>
                <a:latin typeface="IranNastaliq" panose="02020505000000020003" pitchFamily="18" charset="0"/>
                <a:cs typeface="IranNastaliq" panose="02020505000000020003" pitchFamily="18" charset="0"/>
              </a:rPr>
              <a:t>وین سوخته را محرم اسرار نهان باش</a:t>
            </a:r>
          </a:p>
        </p:txBody>
      </p:sp>
      <p:pic>
        <p:nvPicPr>
          <p:cNvPr id="4" name="Picture 3">
            <a:extLst>
              <a:ext uri="{FF2B5EF4-FFF2-40B4-BE49-F238E27FC236}">
                <a16:creationId xmlns:a16="http://schemas.microsoft.com/office/drawing/2014/main" id="{DB917DCE-91D6-EA50-FDE9-276C5B126492}"/>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66255" y="145461"/>
            <a:ext cx="4978399" cy="6558083"/>
          </a:xfrm>
          <a:prstGeom prst="rect">
            <a:avLst/>
          </a:prstGeom>
        </p:spPr>
      </p:pic>
      <p:pic>
        <p:nvPicPr>
          <p:cNvPr id="5" name="Picture 4">
            <a:extLst>
              <a:ext uri="{FF2B5EF4-FFF2-40B4-BE49-F238E27FC236}">
                <a16:creationId xmlns:a16="http://schemas.microsoft.com/office/drawing/2014/main" id="{E3C34A6C-3828-AE31-22D7-54058EAF41A7}"/>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557791" y="145460"/>
            <a:ext cx="4978399" cy="6558083"/>
          </a:xfrm>
          <a:prstGeom prst="rect">
            <a:avLst/>
          </a:prstGeom>
        </p:spPr>
      </p:pic>
      <p:pic>
        <p:nvPicPr>
          <p:cNvPr id="6" name="Picture 5">
            <a:extLst>
              <a:ext uri="{FF2B5EF4-FFF2-40B4-BE49-F238E27FC236}">
                <a16:creationId xmlns:a16="http://schemas.microsoft.com/office/drawing/2014/main" id="{FD480597-0461-E6AA-28E4-325546C145EE}"/>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285875" y="145459"/>
            <a:ext cx="4978399" cy="6558083"/>
          </a:xfrm>
          <a:prstGeom prst="rect">
            <a:avLst/>
          </a:prstGeom>
        </p:spPr>
      </p:pic>
      <p:pic>
        <p:nvPicPr>
          <p:cNvPr id="2" name="Picture 1">
            <a:extLst>
              <a:ext uri="{FF2B5EF4-FFF2-40B4-BE49-F238E27FC236}">
                <a16:creationId xmlns:a16="http://schemas.microsoft.com/office/drawing/2014/main" id="{702333B3-5DD0-9591-8F8C-D67A1AD7F5B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397214" y="3957850"/>
            <a:ext cx="1628531" cy="2754689"/>
          </a:xfrm>
          <a:prstGeom prst="rect">
            <a:avLst/>
          </a:prstGeom>
        </p:spPr>
      </p:pic>
      <p:pic>
        <p:nvPicPr>
          <p:cNvPr id="7" name="Picture 6">
            <a:extLst>
              <a:ext uri="{FF2B5EF4-FFF2-40B4-BE49-F238E27FC236}">
                <a16:creationId xmlns:a16="http://schemas.microsoft.com/office/drawing/2014/main" id="{6B65822A-3929-0B77-0B1A-647E55E63E9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65516" y="154456"/>
            <a:ext cx="1312635" cy="2220345"/>
          </a:xfrm>
          <a:prstGeom prst="rect">
            <a:avLst/>
          </a:prstGeom>
        </p:spPr>
      </p:pic>
    </p:spTree>
    <p:extLst>
      <p:ext uri="{BB962C8B-B14F-4D97-AF65-F5344CB8AC3E}">
        <p14:creationId xmlns:p14="http://schemas.microsoft.com/office/powerpoint/2010/main" val="493256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643DFD-03F7-1D32-37BB-74678C332E11}"/>
              </a:ext>
            </a:extLst>
          </p:cNvPr>
          <p:cNvSpPr txBox="1"/>
          <p:nvPr/>
        </p:nvSpPr>
        <p:spPr>
          <a:xfrm>
            <a:off x="1117600" y="1223464"/>
            <a:ext cx="9842765" cy="4862870"/>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3" name="TextBox 2">
            <a:extLst>
              <a:ext uri="{FF2B5EF4-FFF2-40B4-BE49-F238E27FC236}">
                <a16:creationId xmlns:a16="http://schemas.microsoft.com/office/drawing/2014/main" id="{9D8F1487-A0BD-0618-7798-639E6F819485}"/>
              </a:ext>
            </a:extLst>
          </p:cNvPr>
          <p:cNvSpPr txBox="1"/>
          <p:nvPr/>
        </p:nvSpPr>
        <p:spPr>
          <a:xfrm>
            <a:off x="8371619" y="266100"/>
            <a:ext cx="2588746" cy="923330"/>
          </a:xfrm>
          <a:prstGeom prst="rect">
            <a:avLst/>
          </a:prstGeom>
          <a:noFill/>
        </p:spPr>
        <p:txBody>
          <a:bodyPr wrap="square" rtlCol="0">
            <a:spAutoFit/>
          </a:bodyPr>
          <a:lstStyle/>
          <a:p>
            <a:pPr algn="ctr" rtl="1"/>
            <a:r>
              <a:rPr lang="fa-IR" sz="5400" dirty="0">
                <a:solidFill>
                  <a:srgbClr val="4B2600"/>
                </a:solidFill>
                <a:latin typeface="IranNastaliq" panose="02020505000000020003" pitchFamily="18" charset="0"/>
                <a:cs typeface="IranNastaliq" panose="02020505000000020003" pitchFamily="18" charset="0"/>
              </a:rPr>
              <a:t>تیتر عنوان موضوع</a:t>
            </a:r>
            <a:endParaRPr lang="en-US" sz="19900" dirty="0">
              <a:solidFill>
                <a:srgbClr val="4B2600"/>
              </a:solidFill>
              <a:latin typeface="IranNastaliq" panose="02020505000000020003" pitchFamily="18" charset="0"/>
              <a:cs typeface="IranNastaliq" panose="02020505000000020003" pitchFamily="18" charset="0"/>
            </a:endParaRPr>
          </a:p>
        </p:txBody>
      </p:sp>
      <p:pic>
        <p:nvPicPr>
          <p:cNvPr id="4" name="Picture 3">
            <a:extLst>
              <a:ext uri="{FF2B5EF4-FFF2-40B4-BE49-F238E27FC236}">
                <a16:creationId xmlns:a16="http://schemas.microsoft.com/office/drawing/2014/main" id="{6EBEA328-1923-7041-50A1-15E91EA56013}"/>
              </a:ext>
            </a:extLst>
          </p:cNvPr>
          <p:cNvPicPr>
            <a:picLocks noChangeAspect="1"/>
          </p:cNvPicPr>
          <p:nvPr/>
        </p:nvPicPr>
        <p:blipFill rotWithShape="1">
          <a:blip r:embed="rId2">
            <a:extLst>
              <a:ext uri="{28A0092B-C50C-407E-A947-70E740481C1C}">
                <a14:useLocalDpi xmlns:a14="http://schemas.microsoft.com/office/drawing/2010/main" val="0"/>
              </a:ext>
            </a:extLst>
          </a:blip>
          <a:srcRect l="72021" r="9759"/>
          <a:stretch/>
        </p:blipFill>
        <p:spPr>
          <a:xfrm>
            <a:off x="10960365" y="140070"/>
            <a:ext cx="1206235" cy="6620440"/>
          </a:xfrm>
          <a:prstGeom prst="rect">
            <a:avLst/>
          </a:prstGeom>
        </p:spPr>
      </p:pic>
      <p:pic>
        <p:nvPicPr>
          <p:cNvPr id="5" name="Picture 4">
            <a:extLst>
              <a:ext uri="{FF2B5EF4-FFF2-40B4-BE49-F238E27FC236}">
                <a16:creationId xmlns:a16="http://schemas.microsoft.com/office/drawing/2014/main" id="{FDB5FD83-A50B-02CE-CE48-D4A90DF15341}"/>
              </a:ext>
            </a:extLst>
          </p:cNvPr>
          <p:cNvPicPr>
            <a:picLocks noChangeAspect="1"/>
          </p:cNvPicPr>
          <p:nvPr/>
        </p:nvPicPr>
        <p:blipFill rotWithShape="1">
          <a:blip r:embed="rId2">
            <a:extLst>
              <a:ext uri="{28A0092B-C50C-407E-A947-70E740481C1C}">
                <a14:useLocalDpi xmlns:a14="http://schemas.microsoft.com/office/drawing/2010/main" val="0"/>
              </a:ext>
            </a:extLst>
          </a:blip>
          <a:srcRect l="72021" r="9759"/>
          <a:stretch/>
        </p:blipFill>
        <p:spPr>
          <a:xfrm flipH="1" flipV="1">
            <a:off x="25400" y="140070"/>
            <a:ext cx="1206235" cy="6620440"/>
          </a:xfrm>
          <a:prstGeom prst="rect">
            <a:avLst/>
          </a:prstGeom>
        </p:spPr>
      </p:pic>
    </p:spTree>
    <p:extLst>
      <p:ext uri="{BB962C8B-B14F-4D97-AF65-F5344CB8AC3E}">
        <p14:creationId xmlns:p14="http://schemas.microsoft.com/office/powerpoint/2010/main" val="153015496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D86661C-3F0A-F00E-FD1F-B2BD98B45AE5}"/>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8839" r="23876"/>
          <a:stretch/>
        </p:blipFill>
        <p:spPr>
          <a:xfrm>
            <a:off x="8465917" y="176744"/>
            <a:ext cx="3726083" cy="6504511"/>
          </a:xfrm>
          <a:prstGeom prst="rect">
            <a:avLst/>
          </a:prstGeom>
        </p:spPr>
      </p:pic>
      <p:sp>
        <p:nvSpPr>
          <p:cNvPr id="9" name="Rectangle 8">
            <a:extLst>
              <a:ext uri="{FF2B5EF4-FFF2-40B4-BE49-F238E27FC236}">
                <a16:creationId xmlns:a16="http://schemas.microsoft.com/office/drawing/2014/main" id="{BE56F3B0-BA07-5ED0-F742-A05D988EDACE}"/>
              </a:ext>
            </a:extLst>
          </p:cNvPr>
          <p:cNvSpPr/>
          <p:nvPr/>
        </p:nvSpPr>
        <p:spPr>
          <a:xfrm>
            <a:off x="1024930" y="538978"/>
            <a:ext cx="6672105" cy="5820234"/>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7A5A2F4-59BA-43AE-893F-85AEF6BF6296}"/>
              </a:ext>
            </a:extLst>
          </p:cNvPr>
          <p:cNvPicPr>
            <a:picLocks noChangeAspect="1"/>
          </p:cNvPicPr>
          <p:nvPr/>
        </p:nvPicPr>
        <p:blipFill rotWithShape="1">
          <a:blip r:embed="rId4">
            <a:extLst>
              <a:ext uri="{28A0092B-C50C-407E-A947-70E740481C1C}">
                <a14:useLocalDpi xmlns:a14="http://schemas.microsoft.com/office/drawing/2010/main" val="0"/>
              </a:ext>
            </a:extLst>
          </a:blip>
          <a:srcRect t="11766" b="17511"/>
          <a:stretch/>
        </p:blipFill>
        <p:spPr>
          <a:xfrm>
            <a:off x="2830933" y="1101128"/>
            <a:ext cx="6421978" cy="4541856"/>
          </a:xfrm>
          <a:prstGeom prst="rect">
            <a:avLst/>
          </a:prstGeom>
        </p:spPr>
      </p:pic>
      <p:sp>
        <p:nvSpPr>
          <p:cNvPr id="11" name="TextBox 10">
            <a:extLst>
              <a:ext uri="{FF2B5EF4-FFF2-40B4-BE49-F238E27FC236}">
                <a16:creationId xmlns:a16="http://schemas.microsoft.com/office/drawing/2014/main" id="{3D77F181-E631-1B9C-56AB-5AEFC218ED35}"/>
              </a:ext>
            </a:extLst>
          </p:cNvPr>
          <p:cNvSpPr txBox="1"/>
          <p:nvPr/>
        </p:nvSpPr>
        <p:spPr>
          <a:xfrm>
            <a:off x="1158657" y="1543725"/>
            <a:ext cx="6421978" cy="4493538"/>
          </a:xfrm>
          <a:prstGeom prst="rect">
            <a:avLst/>
          </a:prstGeom>
          <a:noFill/>
        </p:spPr>
        <p:txBody>
          <a:bodyPr wrap="square">
            <a:spAutoFit/>
          </a:bodyPr>
          <a:lstStyle/>
          <a:p>
            <a:pPr algn="justLow" rtl="1">
              <a:lnSpc>
                <a:spcPct val="150000"/>
              </a:lnSpc>
            </a:pPr>
            <a:r>
              <a:rPr lang="fa-IR" sz="16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chemeClr val="bg1"/>
              </a:solidFill>
            </a:endParaRPr>
          </a:p>
        </p:txBody>
      </p:sp>
      <p:sp>
        <p:nvSpPr>
          <p:cNvPr id="12" name="TextBox 11">
            <a:extLst>
              <a:ext uri="{FF2B5EF4-FFF2-40B4-BE49-F238E27FC236}">
                <a16:creationId xmlns:a16="http://schemas.microsoft.com/office/drawing/2014/main" id="{2BC838D5-81AD-4027-0DD0-2D9896AD2751}"/>
              </a:ext>
            </a:extLst>
          </p:cNvPr>
          <p:cNvSpPr txBox="1"/>
          <p:nvPr/>
        </p:nvSpPr>
        <p:spPr>
          <a:xfrm>
            <a:off x="4991889" y="639463"/>
            <a:ext cx="2588746" cy="923330"/>
          </a:xfrm>
          <a:prstGeom prst="rect">
            <a:avLst/>
          </a:prstGeom>
          <a:noFill/>
        </p:spPr>
        <p:txBody>
          <a:bodyPr wrap="square" rtlCol="0">
            <a:spAutoFit/>
          </a:bodyPr>
          <a:lstStyle/>
          <a:p>
            <a:pPr algn="ctr" rtl="1"/>
            <a:r>
              <a:rPr lang="fa-IR" sz="5400" dirty="0">
                <a:solidFill>
                  <a:schemeClr val="bg1"/>
                </a:solidFill>
                <a:latin typeface="IranNastaliq" panose="02020505000000020003" pitchFamily="18" charset="0"/>
                <a:cs typeface="IranNastaliq" panose="02020505000000020003" pitchFamily="18" charset="0"/>
              </a:rPr>
              <a:t>تیتر عنوان موضوع</a:t>
            </a:r>
            <a:endParaRPr lang="en-US" sz="19900" dirty="0">
              <a:solidFill>
                <a:schemeClr val="bg1"/>
              </a:solidFill>
              <a:latin typeface="IranNastaliq" panose="02020505000000020003" pitchFamily="18" charset="0"/>
              <a:cs typeface="IranNastaliq" panose="02020505000000020003" pitchFamily="18" charset="0"/>
            </a:endParaRPr>
          </a:p>
        </p:txBody>
      </p:sp>
      <p:pic>
        <p:nvPicPr>
          <p:cNvPr id="13" name="Picture 12">
            <a:extLst>
              <a:ext uri="{FF2B5EF4-FFF2-40B4-BE49-F238E27FC236}">
                <a16:creationId xmlns:a16="http://schemas.microsoft.com/office/drawing/2014/main" id="{006C9909-9A02-1F46-6BC0-56263105777D}"/>
              </a:ext>
            </a:extLst>
          </p:cNvPr>
          <p:cNvPicPr>
            <a:picLocks noChangeAspect="1"/>
          </p:cNvPicPr>
          <p:nvPr/>
        </p:nvPicPr>
        <p:blipFill rotWithShape="1">
          <a:blip r:embed="rId4">
            <a:extLst>
              <a:ext uri="{28A0092B-C50C-407E-A947-70E740481C1C}">
                <a14:useLocalDpi xmlns:a14="http://schemas.microsoft.com/office/drawing/2010/main" val="0"/>
              </a:ext>
            </a:extLst>
          </a:blip>
          <a:srcRect t="11766" b="17511"/>
          <a:stretch/>
        </p:blipFill>
        <p:spPr>
          <a:xfrm flipH="1">
            <a:off x="-483349" y="1178167"/>
            <a:ext cx="6421978" cy="4541856"/>
          </a:xfrm>
          <a:prstGeom prst="rect">
            <a:avLst/>
          </a:prstGeom>
        </p:spPr>
      </p:pic>
    </p:spTree>
    <p:extLst>
      <p:ext uri="{BB962C8B-B14F-4D97-AF65-F5344CB8AC3E}">
        <p14:creationId xmlns:p14="http://schemas.microsoft.com/office/powerpoint/2010/main" val="27653359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randombar(horizont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A7E1CEF-7CB7-629E-3834-A522F0001F2C}"/>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66255" y="145461"/>
            <a:ext cx="4978399" cy="6558083"/>
          </a:xfrm>
          <a:prstGeom prst="rect">
            <a:avLst/>
          </a:prstGeom>
        </p:spPr>
      </p:pic>
      <p:pic>
        <p:nvPicPr>
          <p:cNvPr id="15" name="Picture 14">
            <a:extLst>
              <a:ext uri="{FF2B5EF4-FFF2-40B4-BE49-F238E27FC236}">
                <a16:creationId xmlns:a16="http://schemas.microsoft.com/office/drawing/2014/main" id="{3A2B653A-4F49-3559-F86C-945F75BD7913}"/>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557791" y="145460"/>
            <a:ext cx="4978399" cy="6558083"/>
          </a:xfrm>
          <a:prstGeom prst="rect">
            <a:avLst/>
          </a:prstGeom>
        </p:spPr>
      </p:pic>
      <p:pic>
        <p:nvPicPr>
          <p:cNvPr id="16" name="Picture 15">
            <a:extLst>
              <a:ext uri="{FF2B5EF4-FFF2-40B4-BE49-F238E27FC236}">
                <a16:creationId xmlns:a16="http://schemas.microsoft.com/office/drawing/2014/main" id="{DCCA7B67-F884-A75D-80E7-AAB92406C833}"/>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285875" y="145459"/>
            <a:ext cx="4978399" cy="6558083"/>
          </a:xfrm>
          <a:prstGeom prst="rect">
            <a:avLst/>
          </a:prstGeom>
        </p:spPr>
      </p:pic>
      <p:sp>
        <p:nvSpPr>
          <p:cNvPr id="6" name="TextBox 5">
            <a:extLst>
              <a:ext uri="{FF2B5EF4-FFF2-40B4-BE49-F238E27FC236}">
                <a16:creationId xmlns:a16="http://schemas.microsoft.com/office/drawing/2014/main" id="{34DE5E74-5F2D-11CF-A523-7B7818AEA0BF}"/>
              </a:ext>
            </a:extLst>
          </p:cNvPr>
          <p:cNvSpPr txBox="1"/>
          <p:nvPr/>
        </p:nvSpPr>
        <p:spPr>
          <a:xfrm>
            <a:off x="322280" y="1066957"/>
            <a:ext cx="10956259" cy="1908215"/>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7" name="TextBox 6">
            <a:extLst>
              <a:ext uri="{FF2B5EF4-FFF2-40B4-BE49-F238E27FC236}">
                <a16:creationId xmlns:a16="http://schemas.microsoft.com/office/drawing/2014/main" id="{F201504A-8D3D-8D96-53D9-C85C0D70113B}"/>
              </a:ext>
            </a:extLst>
          </p:cNvPr>
          <p:cNvSpPr txBox="1"/>
          <p:nvPr/>
        </p:nvSpPr>
        <p:spPr>
          <a:xfrm>
            <a:off x="9294113" y="420626"/>
            <a:ext cx="1984425" cy="646331"/>
          </a:xfrm>
          <a:prstGeom prst="rect">
            <a:avLst/>
          </a:prstGeom>
          <a:noFill/>
        </p:spPr>
        <p:txBody>
          <a:bodyPr wrap="square" rtlCol="0">
            <a:spAutoFit/>
          </a:bodyPr>
          <a:lstStyle/>
          <a:p>
            <a:pPr algn="ctr" rtl="1"/>
            <a:r>
              <a:rPr lang="fa-IR" sz="3600" dirty="0">
                <a:solidFill>
                  <a:srgbClr val="4B2600"/>
                </a:solidFill>
                <a:latin typeface="IranNastaliq" panose="02020505000000020003" pitchFamily="18" charset="0"/>
                <a:cs typeface="IranNastaliq" panose="02020505000000020003" pitchFamily="18" charset="0"/>
              </a:rPr>
              <a:t>تیتر عنوان موضوع</a:t>
            </a:r>
            <a:endParaRPr lang="en-US" sz="9600" dirty="0">
              <a:solidFill>
                <a:srgbClr val="4B2600"/>
              </a:solidFill>
              <a:latin typeface="IranNastaliq" panose="02020505000000020003" pitchFamily="18" charset="0"/>
              <a:cs typeface="IranNastaliq" panose="02020505000000020003" pitchFamily="18" charset="0"/>
            </a:endParaRPr>
          </a:p>
        </p:txBody>
      </p:sp>
      <p:pic>
        <p:nvPicPr>
          <p:cNvPr id="8" name="Picture 7">
            <a:extLst>
              <a:ext uri="{FF2B5EF4-FFF2-40B4-BE49-F238E27FC236}">
                <a16:creationId xmlns:a16="http://schemas.microsoft.com/office/drawing/2014/main" id="{0D4589CD-BEC2-D889-C9B5-25009FBE475C}"/>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11278538" y="102414"/>
            <a:ext cx="581390" cy="3190970"/>
          </a:xfrm>
          <a:prstGeom prst="rect">
            <a:avLst/>
          </a:prstGeom>
        </p:spPr>
      </p:pic>
      <p:sp>
        <p:nvSpPr>
          <p:cNvPr id="11" name="TextBox 10">
            <a:extLst>
              <a:ext uri="{FF2B5EF4-FFF2-40B4-BE49-F238E27FC236}">
                <a16:creationId xmlns:a16="http://schemas.microsoft.com/office/drawing/2014/main" id="{AEB9B7D3-E7D6-8F6F-347C-DA91E643496D}"/>
              </a:ext>
            </a:extLst>
          </p:cNvPr>
          <p:cNvSpPr txBox="1"/>
          <p:nvPr/>
        </p:nvSpPr>
        <p:spPr>
          <a:xfrm>
            <a:off x="332072" y="3939715"/>
            <a:ext cx="10956259" cy="1908215"/>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12" name="TextBox 11">
            <a:extLst>
              <a:ext uri="{FF2B5EF4-FFF2-40B4-BE49-F238E27FC236}">
                <a16:creationId xmlns:a16="http://schemas.microsoft.com/office/drawing/2014/main" id="{BCA3EF0B-569B-0773-5BB2-B2E90B5C4C9D}"/>
              </a:ext>
            </a:extLst>
          </p:cNvPr>
          <p:cNvSpPr txBox="1"/>
          <p:nvPr/>
        </p:nvSpPr>
        <p:spPr>
          <a:xfrm>
            <a:off x="9303905" y="3293384"/>
            <a:ext cx="1984425" cy="646331"/>
          </a:xfrm>
          <a:prstGeom prst="rect">
            <a:avLst/>
          </a:prstGeom>
          <a:noFill/>
        </p:spPr>
        <p:txBody>
          <a:bodyPr wrap="square" rtlCol="0">
            <a:spAutoFit/>
          </a:bodyPr>
          <a:lstStyle/>
          <a:p>
            <a:pPr algn="ctr" rtl="1"/>
            <a:r>
              <a:rPr lang="fa-IR" sz="3600" dirty="0">
                <a:solidFill>
                  <a:srgbClr val="4B2600"/>
                </a:solidFill>
                <a:latin typeface="IranNastaliq" panose="02020505000000020003" pitchFamily="18" charset="0"/>
                <a:cs typeface="IranNastaliq" panose="02020505000000020003" pitchFamily="18" charset="0"/>
              </a:rPr>
              <a:t>تیتر عنوان موضوع</a:t>
            </a:r>
            <a:endParaRPr lang="en-US" sz="9600" dirty="0">
              <a:solidFill>
                <a:srgbClr val="4B2600"/>
              </a:solidFill>
              <a:latin typeface="IranNastaliq" panose="02020505000000020003" pitchFamily="18" charset="0"/>
              <a:cs typeface="IranNastaliq" panose="02020505000000020003" pitchFamily="18" charset="0"/>
            </a:endParaRPr>
          </a:p>
        </p:txBody>
      </p:sp>
      <p:pic>
        <p:nvPicPr>
          <p:cNvPr id="13" name="Picture 12">
            <a:extLst>
              <a:ext uri="{FF2B5EF4-FFF2-40B4-BE49-F238E27FC236}">
                <a16:creationId xmlns:a16="http://schemas.microsoft.com/office/drawing/2014/main" id="{95D237BA-ECBC-7E6A-953C-B25D6062CD8A}"/>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11288330" y="2975172"/>
            <a:ext cx="581390" cy="3190970"/>
          </a:xfrm>
          <a:prstGeom prst="rect">
            <a:avLst/>
          </a:prstGeom>
        </p:spPr>
      </p:pic>
    </p:spTree>
    <p:extLst>
      <p:ext uri="{BB962C8B-B14F-4D97-AF65-F5344CB8AC3E}">
        <p14:creationId xmlns:p14="http://schemas.microsoft.com/office/powerpoint/2010/main" val="266864318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style.rotation</p:attrName>
                                        </p:attrNameLst>
                                      </p:cBhvr>
                                      <p:tavLst>
                                        <p:tav tm="0">
                                          <p:val>
                                            <p:fltVal val="90"/>
                                          </p:val>
                                        </p:tav>
                                        <p:tav tm="100000">
                                          <p:val>
                                            <p:fltVal val="0"/>
                                          </p:val>
                                        </p:tav>
                                      </p:tavLst>
                                    </p:anim>
                                    <p:animEffect transition="in" filter="fade">
                                      <p:cBhvr>
                                        <p:cTn id="28" dur="10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right)">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righ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9C53C62-A6A0-7555-AAF3-B93F87D88CB2}"/>
              </a:ext>
            </a:extLst>
          </p:cNvPr>
          <p:cNvGrpSpPr/>
          <p:nvPr/>
        </p:nvGrpSpPr>
        <p:grpSpPr>
          <a:xfrm>
            <a:off x="3160085" y="486224"/>
            <a:ext cx="9736260" cy="5820234"/>
            <a:chOff x="-1025960" y="482876"/>
            <a:chExt cx="9736260" cy="5820234"/>
          </a:xfrm>
        </p:grpSpPr>
        <p:sp>
          <p:nvSpPr>
            <p:cNvPr id="6" name="Rectangle 5">
              <a:extLst>
                <a:ext uri="{FF2B5EF4-FFF2-40B4-BE49-F238E27FC236}">
                  <a16:creationId xmlns:a16="http://schemas.microsoft.com/office/drawing/2014/main" id="{1BC3A16F-7936-27B2-CE93-55C3360727C6}"/>
                </a:ext>
              </a:extLst>
            </p:cNvPr>
            <p:cNvSpPr/>
            <p:nvPr/>
          </p:nvSpPr>
          <p:spPr>
            <a:xfrm>
              <a:off x="482319" y="482876"/>
              <a:ext cx="6672105" cy="5820234"/>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390D50B-E0E2-7A1A-7879-E1519750937C}"/>
                </a:ext>
              </a:extLst>
            </p:cNvPr>
            <p:cNvPicPr>
              <a:picLocks noChangeAspect="1"/>
            </p:cNvPicPr>
            <p:nvPr/>
          </p:nvPicPr>
          <p:blipFill rotWithShape="1">
            <a:blip r:embed="rId3">
              <a:extLst>
                <a:ext uri="{28A0092B-C50C-407E-A947-70E740481C1C}">
                  <a14:useLocalDpi xmlns:a14="http://schemas.microsoft.com/office/drawing/2010/main" val="0"/>
                </a:ext>
              </a:extLst>
            </a:blip>
            <a:srcRect t="11766" b="17511"/>
            <a:stretch/>
          </p:blipFill>
          <p:spPr>
            <a:xfrm>
              <a:off x="2288322" y="1045026"/>
              <a:ext cx="6421978" cy="4541856"/>
            </a:xfrm>
            <a:prstGeom prst="rect">
              <a:avLst/>
            </a:prstGeom>
          </p:spPr>
        </p:pic>
        <p:sp>
          <p:nvSpPr>
            <p:cNvPr id="8" name="TextBox 7">
              <a:extLst>
                <a:ext uri="{FF2B5EF4-FFF2-40B4-BE49-F238E27FC236}">
                  <a16:creationId xmlns:a16="http://schemas.microsoft.com/office/drawing/2014/main" id="{5A338BF3-5906-12C2-D936-F455FAA960A3}"/>
                </a:ext>
              </a:extLst>
            </p:cNvPr>
            <p:cNvSpPr txBox="1"/>
            <p:nvPr/>
          </p:nvSpPr>
          <p:spPr>
            <a:xfrm>
              <a:off x="616046" y="1487623"/>
              <a:ext cx="6421978" cy="4493538"/>
            </a:xfrm>
            <a:prstGeom prst="rect">
              <a:avLst/>
            </a:prstGeom>
            <a:noFill/>
          </p:spPr>
          <p:txBody>
            <a:bodyPr wrap="square">
              <a:spAutoFit/>
            </a:bodyPr>
            <a:lstStyle/>
            <a:p>
              <a:pPr algn="justLow" rtl="1">
                <a:lnSpc>
                  <a:spcPct val="150000"/>
                </a:lnSpc>
              </a:pPr>
              <a:r>
                <a:rPr lang="fa-IR" sz="16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chemeClr val="bg1"/>
                  </a:solidFill>
                  <a:latin typeface="Kalameh" pitchFamily="2" charset="-78"/>
                  <a:cs typeface="B Nazanin" panose="00000400000000000000" pitchFamily="2" charset="-78"/>
                </a:rPr>
                <a:t> </a:t>
              </a:r>
              <a:r>
                <a:rPr lang="fa-IR" sz="16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chemeClr val="bg1"/>
                </a:solidFill>
              </a:endParaRPr>
            </a:p>
          </p:txBody>
        </p:sp>
        <p:sp>
          <p:nvSpPr>
            <p:cNvPr id="9" name="TextBox 8">
              <a:extLst>
                <a:ext uri="{FF2B5EF4-FFF2-40B4-BE49-F238E27FC236}">
                  <a16:creationId xmlns:a16="http://schemas.microsoft.com/office/drawing/2014/main" id="{62EAD70F-299A-AA5A-0CD0-4770D51F480E}"/>
                </a:ext>
              </a:extLst>
            </p:cNvPr>
            <p:cNvSpPr txBox="1"/>
            <p:nvPr/>
          </p:nvSpPr>
          <p:spPr>
            <a:xfrm>
              <a:off x="4449278" y="583361"/>
              <a:ext cx="2588746" cy="923330"/>
            </a:xfrm>
            <a:prstGeom prst="rect">
              <a:avLst/>
            </a:prstGeom>
            <a:noFill/>
          </p:spPr>
          <p:txBody>
            <a:bodyPr wrap="square" rtlCol="0">
              <a:spAutoFit/>
            </a:bodyPr>
            <a:lstStyle/>
            <a:p>
              <a:pPr algn="ctr" rtl="1"/>
              <a:r>
                <a:rPr lang="fa-IR" sz="5400" dirty="0">
                  <a:solidFill>
                    <a:schemeClr val="bg1"/>
                  </a:solidFill>
                  <a:latin typeface="IranNastaliq" panose="02020505000000020003" pitchFamily="18" charset="0"/>
                  <a:cs typeface="IranNastaliq" panose="02020505000000020003" pitchFamily="18" charset="0"/>
                </a:rPr>
                <a:t>تیتر عنوان موضوع</a:t>
              </a:r>
              <a:endParaRPr lang="en-US" sz="19900" dirty="0">
                <a:solidFill>
                  <a:schemeClr val="bg1"/>
                </a:solidFill>
                <a:latin typeface="IranNastaliq" panose="02020505000000020003" pitchFamily="18" charset="0"/>
                <a:cs typeface="IranNastaliq" panose="02020505000000020003" pitchFamily="18" charset="0"/>
              </a:endParaRPr>
            </a:p>
          </p:txBody>
        </p:sp>
        <p:pic>
          <p:nvPicPr>
            <p:cNvPr id="10" name="Picture 9">
              <a:extLst>
                <a:ext uri="{FF2B5EF4-FFF2-40B4-BE49-F238E27FC236}">
                  <a16:creationId xmlns:a16="http://schemas.microsoft.com/office/drawing/2014/main" id="{8A16B150-4A1B-20B3-93F8-8EA7A9E10347}"/>
                </a:ext>
              </a:extLst>
            </p:cNvPr>
            <p:cNvPicPr>
              <a:picLocks noChangeAspect="1"/>
            </p:cNvPicPr>
            <p:nvPr/>
          </p:nvPicPr>
          <p:blipFill rotWithShape="1">
            <a:blip r:embed="rId3">
              <a:extLst>
                <a:ext uri="{28A0092B-C50C-407E-A947-70E740481C1C}">
                  <a14:useLocalDpi xmlns:a14="http://schemas.microsoft.com/office/drawing/2010/main" val="0"/>
                </a:ext>
              </a:extLst>
            </a:blip>
            <a:srcRect t="11766" b="17511"/>
            <a:stretch/>
          </p:blipFill>
          <p:spPr>
            <a:xfrm flipH="1">
              <a:off x="-1025960" y="1122065"/>
              <a:ext cx="6421978" cy="4541856"/>
            </a:xfrm>
            <a:prstGeom prst="rect">
              <a:avLst/>
            </a:prstGeom>
          </p:spPr>
        </p:pic>
      </p:grpSp>
      <p:pic>
        <p:nvPicPr>
          <p:cNvPr id="14" name="Picture 13">
            <a:extLst>
              <a:ext uri="{FF2B5EF4-FFF2-40B4-BE49-F238E27FC236}">
                <a16:creationId xmlns:a16="http://schemas.microsoft.com/office/drawing/2014/main" id="{F4DB2AC1-AF56-BA87-740A-890F39D877DA}"/>
              </a:ext>
            </a:extLst>
          </p:cNvPr>
          <p:cNvPicPr>
            <a:picLocks noChangeAspect="1"/>
          </p:cNvPicPr>
          <p:nvPr/>
        </p:nvPicPr>
        <p:blipFill rotWithShape="1">
          <a:blip r:embed="rId4">
            <a:extLst>
              <a:ext uri="{28A0092B-C50C-407E-A947-70E740481C1C}">
                <a14:useLocalDpi xmlns:a14="http://schemas.microsoft.com/office/drawing/2010/main" val="0"/>
              </a:ext>
            </a:extLst>
          </a:blip>
          <a:srcRect l="19415" r="18534"/>
          <a:stretch/>
        </p:blipFill>
        <p:spPr>
          <a:xfrm>
            <a:off x="163287" y="205478"/>
            <a:ext cx="4000500" cy="6447043"/>
          </a:xfrm>
          <a:prstGeom prst="rect">
            <a:avLst/>
          </a:prstGeom>
        </p:spPr>
      </p:pic>
    </p:spTree>
    <p:extLst>
      <p:ext uri="{BB962C8B-B14F-4D97-AF65-F5344CB8AC3E}">
        <p14:creationId xmlns:p14="http://schemas.microsoft.com/office/powerpoint/2010/main" val="312547642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E3E286-038F-0CD9-745A-C1EE46A7B4B9}"/>
              </a:ext>
            </a:extLst>
          </p:cNvPr>
          <p:cNvPicPr>
            <a:picLocks noChangeAspect="1"/>
          </p:cNvPicPr>
          <p:nvPr/>
        </p:nvPicPr>
        <p:blipFill>
          <a:blip r:embed="rId2">
            <a:alphaModFix amt="22000"/>
            <a:extLst>
              <a:ext uri="{28A0092B-C50C-407E-A947-70E740481C1C}">
                <a14:useLocalDpi xmlns:a14="http://schemas.microsoft.com/office/drawing/2010/main" val="0"/>
              </a:ext>
            </a:extLst>
          </a:blip>
          <a:stretch>
            <a:fillRect/>
          </a:stretch>
        </p:blipFill>
        <p:spPr>
          <a:xfrm>
            <a:off x="1297634" y="106315"/>
            <a:ext cx="10330392" cy="6546886"/>
          </a:xfrm>
          <a:prstGeom prst="rect">
            <a:avLst/>
          </a:prstGeom>
        </p:spPr>
      </p:pic>
      <p:grpSp>
        <p:nvGrpSpPr>
          <p:cNvPr id="8" name="Group 7">
            <a:extLst>
              <a:ext uri="{FF2B5EF4-FFF2-40B4-BE49-F238E27FC236}">
                <a16:creationId xmlns:a16="http://schemas.microsoft.com/office/drawing/2014/main" id="{BABA9956-ACF5-0F32-8C7B-792B8807DB57}"/>
              </a:ext>
            </a:extLst>
          </p:cNvPr>
          <p:cNvGrpSpPr/>
          <p:nvPr/>
        </p:nvGrpSpPr>
        <p:grpSpPr>
          <a:xfrm>
            <a:off x="148567" y="2166854"/>
            <a:ext cx="11894866" cy="2524291"/>
            <a:chOff x="106637" y="3200314"/>
            <a:chExt cx="11894866" cy="2524291"/>
          </a:xfrm>
        </p:grpSpPr>
        <p:pic>
          <p:nvPicPr>
            <p:cNvPr id="9" name="Picture 8">
              <a:extLst>
                <a:ext uri="{FF2B5EF4-FFF2-40B4-BE49-F238E27FC236}">
                  <a16:creationId xmlns:a16="http://schemas.microsoft.com/office/drawing/2014/main" id="{85CA92AB-5AD0-24BD-87DE-21BDD5644877}"/>
                </a:ext>
              </a:extLst>
            </p:cNvPr>
            <p:cNvPicPr>
              <a:picLocks noChangeAspect="1"/>
            </p:cNvPicPr>
            <p:nvPr/>
          </p:nvPicPr>
          <p:blipFill rotWithShape="1">
            <a:blip r:embed="rId3">
              <a:extLst>
                <a:ext uri="{28A0092B-C50C-407E-A947-70E740481C1C}">
                  <a14:useLocalDpi xmlns:a14="http://schemas.microsoft.com/office/drawing/2010/main" val="0"/>
                </a:ext>
              </a:extLst>
            </a:blip>
            <a:srcRect t="11766" b="17511"/>
            <a:stretch/>
          </p:blipFill>
          <p:spPr>
            <a:xfrm>
              <a:off x="8571520" y="3200314"/>
              <a:ext cx="3429983" cy="2425808"/>
            </a:xfrm>
            <a:prstGeom prst="rect">
              <a:avLst/>
            </a:prstGeom>
          </p:spPr>
        </p:pic>
        <p:pic>
          <p:nvPicPr>
            <p:cNvPr id="10" name="Picture 9">
              <a:extLst>
                <a:ext uri="{FF2B5EF4-FFF2-40B4-BE49-F238E27FC236}">
                  <a16:creationId xmlns:a16="http://schemas.microsoft.com/office/drawing/2014/main" id="{F000985D-C911-42CE-69B9-5239D68357B0}"/>
                </a:ext>
              </a:extLst>
            </p:cNvPr>
            <p:cNvPicPr>
              <a:picLocks noChangeAspect="1"/>
            </p:cNvPicPr>
            <p:nvPr/>
          </p:nvPicPr>
          <p:blipFill rotWithShape="1">
            <a:blip r:embed="rId3">
              <a:extLst>
                <a:ext uri="{28A0092B-C50C-407E-A947-70E740481C1C}">
                  <a14:useLocalDpi xmlns:a14="http://schemas.microsoft.com/office/drawing/2010/main" val="0"/>
                </a:ext>
              </a:extLst>
            </a:blip>
            <a:srcRect t="11766" b="17511"/>
            <a:stretch/>
          </p:blipFill>
          <p:spPr>
            <a:xfrm flipH="1">
              <a:off x="106637" y="3241461"/>
              <a:ext cx="3429983" cy="2425808"/>
            </a:xfrm>
            <a:prstGeom prst="rect">
              <a:avLst/>
            </a:prstGeom>
          </p:spPr>
        </p:pic>
        <p:sp>
          <p:nvSpPr>
            <p:cNvPr id="11" name="Rectangle 10">
              <a:extLst>
                <a:ext uri="{FF2B5EF4-FFF2-40B4-BE49-F238E27FC236}">
                  <a16:creationId xmlns:a16="http://schemas.microsoft.com/office/drawing/2014/main" id="{223B5DCF-3620-4EFB-4C34-50CD9D10D18C}"/>
                </a:ext>
              </a:extLst>
            </p:cNvPr>
            <p:cNvSpPr/>
            <p:nvPr/>
          </p:nvSpPr>
          <p:spPr>
            <a:xfrm>
              <a:off x="937452" y="3200314"/>
              <a:ext cx="10233236" cy="2524291"/>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95DD6FB3-5241-FBF8-468B-C9F2F1E847F6}"/>
              </a:ext>
            </a:extLst>
          </p:cNvPr>
          <p:cNvSpPr txBox="1"/>
          <p:nvPr/>
        </p:nvSpPr>
        <p:spPr>
          <a:xfrm>
            <a:off x="979382" y="2577842"/>
            <a:ext cx="10233236" cy="1708160"/>
          </a:xfrm>
          <a:prstGeom prst="rect">
            <a:avLst/>
          </a:prstGeom>
          <a:noFill/>
        </p:spPr>
        <p:txBody>
          <a:bodyPr wrap="square" rtlCol="0">
            <a:spAutoFit/>
          </a:bodyPr>
          <a:lstStyle/>
          <a:p>
            <a:pPr algn="ctr" rtl="1"/>
            <a:r>
              <a:rPr lang="fa-IR" sz="10500" dirty="0">
                <a:solidFill>
                  <a:schemeClr val="bg1"/>
                </a:solidFill>
                <a:latin typeface="IranNastaliq" panose="02020505000000020003" pitchFamily="18" charset="0"/>
                <a:cs typeface="IranNastaliq" panose="02020505000000020003" pitchFamily="18" charset="0"/>
              </a:rPr>
              <a:t>ممنون از توجه بی کران شما دوستداران ادبیات</a:t>
            </a:r>
            <a:endParaRPr lang="en-US" sz="10500" dirty="0">
              <a:solidFill>
                <a:schemeClr val="bg1"/>
              </a:solidFill>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207558255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1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979A469-F22F-4540-383F-19133667D2A6}"/>
              </a:ext>
            </a:extLst>
          </p:cNvPr>
          <p:cNvPicPr>
            <a:picLocks noChangeAspect="1"/>
          </p:cNvPicPr>
          <p:nvPr/>
        </p:nvPicPr>
        <p:blipFill rotWithShape="1">
          <a:blip r:embed="rId3">
            <a:extLst>
              <a:ext uri="{28A0092B-C50C-407E-A947-70E740481C1C}">
                <a14:useLocalDpi xmlns:a14="http://schemas.microsoft.com/office/drawing/2010/main" val="0"/>
              </a:ext>
            </a:extLst>
          </a:blip>
          <a:srcRect l="9882"/>
          <a:stretch/>
        </p:blipFill>
        <p:spPr>
          <a:xfrm>
            <a:off x="127000" y="149958"/>
            <a:ext cx="4486447" cy="6558083"/>
          </a:xfrm>
          <a:prstGeom prst="rect">
            <a:avLst/>
          </a:prstGeom>
        </p:spPr>
      </p:pic>
      <p:sp>
        <p:nvSpPr>
          <p:cNvPr id="15" name="TextBox 14">
            <a:extLst>
              <a:ext uri="{FF2B5EF4-FFF2-40B4-BE49-F238E27FC236}">
                <a16:creationId xmlns:a16="http://schemas.microsoft.com/office/drawing/2014/main" id="{B3AF4E98-B905-735F-0FD3-A5E2BADA9784}"/>
              </a:ext>
            </a:extLst>
          </p:cNvPr>
          <p:cNvSpPr txBox="1"/>
          <p:nvPr/>
        </p:nvSpPr>
        <p:spPr>
          <a:xfrm>
            <a:off x="4875257" y="1381660"/>
            <a:ext cx="6110508" cy="4862870"/>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16" name="TextBox 15">
            <a:extLst>
              <a:ext uri="{FF2B5EF4-FFF2-40B4-BE49-F238E27FC236}">
                <a16:creationId xmlns:a16="http://schemas.microsoft.com/office/drawing/2014/main" id="{3CE97DBF-5BCF-5A20-9C0F-3768BC68FCAA}"/>
              </a:ext>
            </a:extLst>
          </p:cNvPr>
          <p:cNvSpPr txBox="1"/>
          <p:nvPr/>
        </p:nvSpPr>
        <p:spPr>
          <a:xfrm>
            <a:off x="8397019" y="424296"/>
            <a:ext cx="2588746" cy="923330"/>
          </a:xfrm>
          <a:prstGeom prst="rect">
            <a:avLst/>
          </a:prstGeom>
          <a:noFill/>
        </p:spPr>
        <p:txBody>
          <a:bodyPr wrap="square" rtlCol="0">
            <a:spAutoFit/>
          </a:bodyPr>
          <a:lstStyle/>
          <a:p>
            <a:pPr algn="ctr" rtl="1"/>
            <a:r>
              <a:rPr lang="fa-IR" sz="5400" dirty="0">
                <a:solidFill>
                  <a:srgbClr val="4B2600"/>
                </a:solidFill>
                <a:latin typeface="IranNastaliq" panose="02020505000000020003" pitchFamily="18" charset="0"/>
                <a:cs typeface="IranNastaliq" panose="02020505000000020003" pitchFamily="18" charset="0"/>
              </a:rPr>
              <a:t>تیتر عنوان موضوع</a:t>
            </a:r>
            <a:endParaRPr lang="en-US" sz="19900" dirty="0">
              <a:solidFill>
                <a:srgbClr val="4B2600"/>
              </a:solidFill>
              <a:latin typeface="IranNastaliq" panose="02020505000000020003" pitchFamily="18" charset="0"/>
              <a:cs typeface="IranNastaliq" panose="02020505000000020003" pitchFamily="18" charset="0"/>
            </a:endParaRPr>
          </a:p>
        </p:txBody>
      </p:sp>
      <p:pic>
        <p:nvPicPr>
          <p:cNvPr id="18" name="Picture 17">
            <a:extLst>
              <a:ext uri="{FF2B5EF4-FFF2-40B4-BE49-F238E27FC236}">
                <a16:creationId xmlns:a16="http://schemas.microsoft.com/office/drawing/2014/main" id="{7AFFFEE2-17FD-9423-9A0B-213D0CB696C2}"/>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10985765" y="154456"/>
            <a:ext cx="1206235" cy="6620440"/>
          </a:xfrm>
          <a:prstGeom prst="rect">
            <a:avLst/>
          </a:prstGeom>
        </p:spPr>
      </p:pic>
    </p:spTree>
    <p:extLst>
      <p:ext uri="{BB962C8B-B14F-4D97-AF65-F5344CB8AC3E}">
        <p14:creationId xmlns:p14="http://schemas.microsoft.com/office/powerpoint/2010/main" val="427705631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right)">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06C351-B43F-D6DA-E133-FBB031DE613B}"/>
              </a:ext>
            </a:extLst>
          </p:cNvPr>
          <p:cNvSpPr txBox="1"/>
          <p:nvPr/>
        </p:nvSpPr>
        <p:spPr>
          <a:xfrm>
            <a:off x="1303491" y="1531674"/>
            <a:ext cx="9620250" cy="3785652"/>
          </a:xfrm>
          <a:prstGeom prst="rect">
            <a:avLst/>
          </a:prstGeom>
          <a:noFill/>
        </p:spPr>
        <p:txBody>
          <a:bodyPr wrap="square">
            <a:spAutoFit/>
          </a:bodyPr>
          <a:lstStyle/>
          <a:p>
            <a:pPr algn="ctr"/>
            <a:r>
              <a:rPr lang="fa-IR" sz="12000" b="0" i="0" dirty="0">
                <a:solidFill>
                  <a:srgbClr val="4B2600"/>
                </a:solidFill>
                <a:effectLst/>
                <a:latin typeface="IranNastaliq" panose="02020505000000020003" pitchFamily="18" charset="0"/>
                <a:cs typeface="IranNastaliq" panose="02020505000000020003" pitchFamily="18" charset="0"/>
              </a:rPr>
              <a:t>عشقست که جان عاشقان زنده از اوست</a:t>
            </a:r>
            <a:br>
              <a:rPr lang="fa-IR" sz="12000" b="0" i="0" dirty="0">
                <a:solidFill>
                  <a:srgbClr val="4B2600"/>
                </a:solidFill>
                <a:effectLst/>
                <a:latin typeface="IranNastaliq" panose="02020505000000020003" pitchFamily="18" charset="0"/>
                <a:cs typeface="IranNastaliq" panose="02020505000000020003" pitchFamily="18" charset="0"/>
              </a:rPr>
            </a:br>
            <a:r>
              <a:rPr lang="fa-IR" sz="12000" b="0" i="0" dirty="0">
                <a:solidFill>
                  <a:srgbClr val="4B2600"/>
                </a:solidFill>
                <a:effectLst/>
                <a:latin typeface="IranNastaliq" panose="02020505000000020003" pitchFamily="18" charset="0"/>
                <a:cs typeface="IranNastaliq" panose="02020505000000020003" pitchFamily="18" charset="0"/>
              </a:rPr>
              <a:t>نوریست که آفتاب تابنده از اوست</a:t>
            </a:r>
            <a:endParaRPr lang="en-US" sz="12000" dirty="0">
              <a:solidFill>
                <a:srgbClr val="4B2600"/>
              </a:solidFill>
              <a:latin typeface="IranNastaliq" panose="02020505000000020003" pitchFamily="18" charset="0"/>
              <a:cs typeface="IranNastaliq" panose="02020505000000020003" pitchFamily="18" charset="0"/>
            </a:endParaRPr>
          </a:p>
        </p:txBody>
      </p:sp>
      <p:pic>
        <p:nvPicPr>
          <p:cNvPr id="4" name="Picture 3">
            <a:extLst>
              <a:ext uri="{FF2B5EF4-FFF2-40B4-BE49-F238E27FC236}">
                <a16:creationId xmlns:a16="http://schemas.microsoft.com/office/drawing/2014/main" id="{DB917DCE-91D6-EA50-FDE9-276C5B126492}"/>
              </a:ext>
            </a:extLst>
          </p:cNvPr>
          <p:cNvPicPr>
            <a:picLocks noChangeAspect="1"/>
          </p:cNvPicPr>
          <p:nvPr/>
        </p:nvPicPr>
        <p:blipFill>
          <a:blip r:embed="rId2">
            <a:alphaModFix amt="10000"/>
            <a:extLst>
              <a:ext uri="{28A0092B-C50C-407E-A947-70E740481C1C}">
                <a14:useLocalDpi xmlns:a14="http://schemas.microsoft.com/office/drawing/2010/main" val="0"/>
              </a:ext>
            </a:extLst>
          </a:blip>
          <a:stretch>
            <a:fillRect/>
          </a:stretch>
        </p:blipFill>
        <p:spPr>
          <a:xfrm>
            <a:off x="166255" y="145461"/>
            <a:ext cx="4978399" cy="6558083"/>
          </a:xfrm>
          <a:prstGeom prst="rect">
            <a:avLst/>
          </a:prstGeom>
        </p:spPr>
      </p:pic>
      <p:pic>
        <p:nvPicPr>
          <p:cNvPr id="5" name="Picture 4">
            <a:extLst>
              <a:ext uri="{FF2B5EF4-FFF2-40B4-BE49-F238E27FC236}">
                <a16:creationId xmlns:a16="http://schemas.microsoft.com/office/drawing/2014/main" id="{E3C34A6C-3828-AE31-22D7-54058EAF41A7}"/>
              </a:ext>
            </a:extLst>
          </p:cNvPr>
          <p:cNvPicPr>
            <a:picLocks noChangeAspect="1"/>
          </p:cNvPicPr>
          <p:nvPr/>
        </p:nvPicPr>
        <p:blipFill>
          <a:blip r:embed="rId2">
            <a:alphaModFix amt="10000"/>
            <a:extLst>
              <a:ext uri="{28A0092B-C50C-407E-A947-70E740481C1C}">
                <a14:useLocalDpi xmlns:a14="http://schemas.microsoft.com/office/drawing/2010/main" val="0"/>
              </a:ext>
            </a:extLst>
          </a:blip>
          <a:stretch>
            <a:fillRect/>
          </a:stretch>
        </p:blipFill>
        <p:spPr>
          <a:xfrm>
            <a:off x="557791" y="145460"/>
            <a:ext cx="4978399" cy="6558083"/>
          </a:xfrm>
          <a:prstGeom prst="rect">
            <a:avLst/>
          </a:prstGeom>
        </p:spPr>
      </p:pic>
      <p:pic>
        <p:nvPicPr>
          <p:cNvPr id="6" name="Picture 5">
            <a:extLst>
              <a:ext uri="{FF2B5EF4-FFF2-40B4-BE49-F238E27FC236}">
                <a16:creationId xmlns:a16="http://schemas.microsoft.com/office/drawing/2014/main" id="{FD480597-0461-E6AA-28E4-325546C145EE}"/>
              </a:ext>
            </a:extLst>
          </p:cNvPr>
          <p:cNvPicPr>
            <a:picLocks noChangeAspect="1"/>
          </p:cNvPicPr>
          <p:nvPr/>
        </p:nvPicPr>
        <p:blipFill>
          <a:blip r:embed="rId2">
            <a:alphaModFix amt="10000"/>
            <a:extLst>
              <a:ext uri="{28A0092B-C50C-407E-A947-70E740481C1C}">
                <a14:useLocalDpi xmlns:a14="http://schemas.microsoft.com/office/drawing/2010/main" val="0"/>
              </a:ext>
            </a:extLst>
          </a:blip>
          <a:stretch>
            <a:fillRect/>
          </a:stretch>
        </p:blipFill>
        <p:spPr>
          <a:xfrm>
            <a:off x="1285875" y="145459"/>
            <a:ext cx="4978399" cy="6558083"/>
          </a:xfrm>
          <a:prstGeom prst="rect">
            <a:avLst/>
          </a:prstGeom>
        </p:spPr>
      </p:pic>
      <p:pic>
        <p:nvPicPr>
          <p:cNvPr id="2" name="Picture 1">
            <a:extLst>
              <a:ext uri="{FF2B5EF4-FFF2-40B4-BE49-F238E27FC236}">
                <a16:creationId xmlns:a16="http://schemas.microsoft.com/office/drawing/2014/main" id="{702333B3-5DD0-9591-8F8C-D67A1AD7F5B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0397214" y="3957850"/>
            <a:ext cx="1628531" cy="2754689"/>
          </a:xfrm>
          <a:prstGeom prst="rect">
            <a:avLst/>
          </a:prstGeom>
        </p:spPr>
      </p:pic>
      <p:pic>
        <p:nvPicPr>
          <p:cNvPr id="7" name="Picture 6">
            <a:extLst>
              <a:ext uri="{FF2B5EF4-FFF2-40B4-BE49-F238E27FC236}">
                <a16:creationId xmlns:a16="http://schemas.microsoft.com/office/drawing/2014/main" id="{6B65822A-3929-0B77-0B1A-647E55E63E9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65516" y="154456"/>
            <a:ext cx="1312635" cy="2220345"/>
          </a:xfrm>
          <a:prstGeom prst="rect">
            <a:avLst/>
          </a:prstGeom>
        </p:spPr>
      </p:pic>
    </p:spTree>
    <p:extLst>
      <p:ext uri="{BB962C8B-B14F-4D97-AF65-F5344CB8AC3E}">
        <p14:creationId xmlns:p14="http://schemas.microsoft.com/office/powerpoint/2010/main" val="286792870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EBEC650-939F-2257-5460-32652EE0F51D}"/>
              </a:ext>
            </a:extLst>
          </p:cNvPr>
          <p:cNvPicPr>
            <a:picLocks noChangeAspect="1"/>
          </p:cNvPicPr>
          <p:nvPr/>
        </p:nvPicPr>
        <p:blipFill rotWithShape="1">
          <a:blip r:embed="rId2">
            <a:extLst>
              <a:ext uri="{28A0092B-C50C-407E-A947-70E740481C1C}">
                <a14:useLocalDpi xmlns:a14="http://schemas.microsoft.com/office/drawing/2010/main" val="0"/>
              </a:ext>
            </a:extLst>
          </a:blip>
          <a:srcRect l="3863" t="16101" r="9880"/>
          <a:stretch/>
        </p:blipFill>
        <p:spPr>
          <a:xfrm>
            <a:off x="-165101" y="369119"/>
            <a:ext cx="4622801" cy="6119762"/>
          </a:xfrm>
          <a:prstGeom prst="rect">
            <a:avLst/>
          </a:prstGeom>
        </p:spPr>
      </p:pic>
      <p:sp>
        <p:nvSpPr>
          <p:cNvPr id="3" name="TextBox 2">
            <a:extLst>
              <a:ext uri="{FF2B5EF4-FFF2-40B4-BE49-F238E27FC236}">
                <a16:creationId xmlns:a16="http://schemas.microsoft.com/office/drawing/2014/main" id="{663D92FF-E720-840C-24C8-082F8B6226FA}"/>
              </a:ext>
            </a:extLst>
          </p:cNvPr>
          <p:cNvSpPr txBox="1"/>
          <p:nvPr/>
        </p:nvSpPr>
        <p:spPr>
          <a:xfrm>
            <a:off x="5130799" y="1567183"/>
            <a:ext cx="5854965" cy="4493538"/>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sz="1600" dirty="0">
              <a:solidFill>
                <a:srgbClr val="4B2600"/>
              </a:solidFill>
            </a:endParaRPr>
          </a:p>
        </p:txBody>
      </p:sp>
      <p:sp>
        <p:nvSpPr>
          <p:cNvPr id="4" name="TextBox 3">
            <a:extLst>
              <a:ext uri="{FF2B5EF4-FFF2-40B4-BE49-F238E27FC236}">
                <a16:creationId xmlns:a16="http://schemas.microsoft.com/office/drawing/2014/main" id="{773E7768-F799-CBA9-F7D0-90F2AEC62CFE}"/>
              </a:ext>
            </a:extLst>
          </p:cNvPr>
          <p:cNvSpPr txBox="1"/>
          <p:nvPr/>
        </p:nvSpPr>
        <p:spPr>
          <a:xfrm>
            <a:off x="8397019" y="609819"/>
            <a:ext cx="2588746" cy="923330"/>
          </a:xfrm>
          <a:prstGeom prst="rect">
            <a:avLst/>
          </a:prstGeom>
          <a:noFill/>
        </p:spPr>
        <p:txBody>
          <a:bodyPr wrap="square" rtlCol="0">
            <a:spAutoFit/>
          </a:bodyPr>
          <a:lstStyle/>
          <a:p>
            <a:pPr algn="ctr" rtl="1"/>
            <a:r>
              <a:rPr lang="fa-IR" sz="5400" dirty="0">
                <a:solidFill>
                  <a:srgbClr val="4B2600"/>
                </a:solidFill>
                <a:latin typeface="IranNastaliq" panose="02020505000000020003" pitchFamily="18" charset="0"/>
                <a:cs typeface="IranNastaliq" panose="02020505000000020003" pitchFamily="18" charset="0"/>
              </a:rPr>
              <a:t>تیتر عنوان موضوع</a:t>
            </a:r>
            <a:endParaRPr lang="en-US" sz="19900" dirty="0">
              <a:solidFill>
                <a:srgbClr val="4B2600"/>
              </a:solidFill>
              <a:latin typeface="IranNastaliq" panose="02020505000000020003" pitchFamily="18" charset="0"/>
              <a:cs typeface="IranNastaliq" panose="02020505000000020003" pitchFamily="18" charset="0"/>
            </a:endParaRPr>
          </a:p>
        </p:txBody>
      </p:sp>
      <p:pic>
        <p:nvPicPr>
          <p:cNvPr id="5" name="Picture 4">
            <a:extLst>
              <a:ext uri="{FF2B5EF4-FFF2-40B4-BE49-F238E27FC236}">
                <a16:creationId xmlns:a16="http://schemas.microsoft.com/office/drawing/2014/main" id="{ACF89597-F03B-9452-F6A5-A5EB649A36CF}"/>
              </a:ext>
            </a:extLst>
          </p:cNvPr>
          <p:cNvPicPr>
            <a:picLocks noChangeAspect="1"/>
          </p:cNvPicPr>
          <p:nvPr/>
        </p:nvPicPr>
        <p:blipFill rotWithShape="1">
          <a:blip r:embed="rId3">
            <a:extLst>
              <a:ext uri="{28A0092B-C50C-407E-A947-70E740481C1C}">
                <a14:useLocalDpi xmlns:a14="http://schemas.microsoft.com/office/drawing/2010/main" val="0"/>
              </a:ext>
            </a:extLst>
          </a:blip>
          <a:srcRect l="72021" r="9759"/>
          <a:stretch/>
        </p:blipFill>
        <p:spPr>
          <a:xfrm>
            <a:off x="10985765" y="149479"/>
            <a:ext cx="1206235" cy="6620440"/>
          </a:xfrm>
          <a:prstGeom prst="rect">
            <a:avLst/>
          </a:prstGeom>
        </p:spPr>
      </p:pic>
    </p:spTree>
    <p:extLst>
      <p:ext uri="{BB962C8B-B14F-4D97-AF65-F5344CB8AC3E}">
        <p14:creationId xmlns:p14="http://schemas.microsoft.com/office/powerpoint/2010/main" val="372746352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898912D-529B-ADBB-15E7-D74172EA79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9660" y="224860"/>
            <a:ext cx="4775947" cy="6438900"/>
          </a:xfrm>
          <a:prstGeom prst="rect">
            <a:avLst/>
          </a:prstGeom>
        </p:spPr>
      </p:pic>
      <p:sp>
        <p:nvSpPr>
          <p:cNvPr id="3" name="TextBox 2">
            <a:extLst>
              <a:ext uri="{FF2B5EF4-FFF2-40B4-BE49-F238E27FC236}">
                <a16:creationId xmlns:a16="http://schemas.microsoft.com/office/drawing/2014/main" id="{3A35F014-8CD5-9B6E-00FA-9DF3763BB1F1}"/>
              </a:ext>
            </a:extLst>
          </p:cNvPr>
          <p:cNvSpPr txBox="1"/>
          <p:nvPr/>
        </p:nvSpPr>
        <p:spPr>
          <a:xfrm>
            <a:off x="196393" y="1452064"/>
            <a:ext cx="6110508" cy="4862870"/>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4" name="TextBox 3">
            <a:extLst>
              <a:ext uri="{FF2B5EF4-FFF2-40B4-BE49-F238E27FC236}">
                <a16:creationId xmlns:a16="http://schemas.microsoft.com/office/drawing/2014/main" id="{55F2567B-9AC5-7DDA-2E79-3AFCD1178005}"/>
              </a:ext>
            </a:extLst>
          </p:cNvPr>
          <p:cNvSpPr txBox="1"/>
          <p:nvPr/>
        </p:nvSpPr>
        <p:spPr>
          <a:xfrm>
            <a:off x="3718155" y="494700"/>
            <a:ext cx="2588746" cy="923330"/>
          </a:xfrm>
          <a:prstGeom prst="rect">
            <a:avLst/>
          </a:prstGeom>
          <a:noFill/>
        </p:spPr>
        <p:txBody>
          <a:bodyPr wrap="square" rtlCol="0">
            <a:spAutoFit/>
          </a:bodyPr>
          <a:lstStyle/>
          <a:p>
            <a:pPr algn="ctr" rtl="1"/>
            <a:r>
              <a:rPr lang="fa-IR" sz="5400" dirty="0">
                <a:solidFill>
                  <a:srgbClr val="4B2600"/>
                </a:solidFill>
                <a:latin typeface="IranNastaliq" panose="02020505000000020003" pitchFamily="18" charset="0"/>
                <a:cs typeface="IranNastaliq" panose="02020505000000020003" pitchFamily="18" charset="0"/>
              </a:rPr>
              <a:t>تیتر عنوان موضوع</a:t>
            </a:r>
            <a:endParaRPr lang="en-US" sz="19900" dirty="0">
              <a:solidFill>
                <a:srgbClr val="4B2600"/>
              </a:solidFill>
              <a:latin typeface="IranNastaliq" panose="02020505000000020003" pitchFamily="18" charset="0"/>
              <a:cs typeface="IranNastaliq" panose="02020505000000020003" pitchFamily="18" charset="0"/>
            </a:endParaRPr>
          </a:p>
        </p:txBody>
      </p:sp>
      <p:pic>
        <p:nvPicPr>
          <p:cNvPr id="5" name="Picture 4">
            <a:extLst>
              <a:ext uri="{FF2B5EF4-FFF2-40B4-BE49-F238E27FC236}">
                <a16:creationId xmlns:a16="http://schemas.microsoft.com/office/drawing/2014/main" id="{56BA303A-45A2-DC64-4EFE-C1BCE8C074CB}"/>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6306901" y="224860"/>
            <a:ext cx="1206235" cy="6620440"/>
          </a:xfrm>
          <a:prstGeom prst="rect">
            <a:avLst/>
          </a:prstGeom>
        </p:spPr>
      </p:pic>
    </p:spTree>
    <p:extLst>
      <p:ext uri="{BB962C8B-B14F-4D97-AF65-F5344CB8AC3E}">
        <p14:creationId xmlns:p14="http://schemas.microsoft.com/office/powerpoint/2010/main" val="123215708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DE5662DF-93C4-6AEB-CA5B-77BC12916CED}"/>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66255" y="145461"/>
            <a:ext cx="4978399" cy="6558083"/>
          </a:xfrm>
          <a:prstGeom prst="rect">
            <a:avLst/>
          </a:prstGeom>
        </p:spPr>
      </p:pic>
      <p:pic>
        <p:nvPicPr>
          <p:cNvPr id="60" name="Picture 59">
            <a:extLst>
              <a:ext uri="{FF2B5EF4-FFF2-40B4-BE49-F238E27FC236}">
                <a16:creationId xmlns:a16="http://schemas.microsoft.com/office/drawing/2014/main" id="{88B292F0-F988-1390-49D1-04C81E23A7CF}"/>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557791" y="145460"/>
            <a:ext cx="4978399" cy="6558083"/>
          </a:xfrm>
          <a:prstGeom prst="rect">
            <a:avLst/>
          </a:prstGeom>
        </p:spPr>
      </p:pic>
      <p:pic>
        <p:nvPicPr>
          <p:cNvPr id="61" name="Picture 60">
            <a:extLst>
              <a:ext uri="{FF2B5EF4-FFF2-40B4-BE49-F238E27FC236}">
                <a16:creationId xmlns:a16="http://schemas.microsoft.com/office/drawing/2014/main" id="{76D0CB84-B15C-3F8F-6669-6F6448B22E8A}"/>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285875" y="145459"/>
            <a:ext cx="4978399" cy="6558083"/>
          </a:xfrm>
          <a:prstGeom prst="rect">
            <a:avLst/>
          </a:prstGeom>
        </p:spPr>
      </p:pic>
      <p:sp>
        <p:nvSpPr>
          <p:cNvPr id="26" name="TextBox 25">
            <a:extLst>
              <a:ext uri="{FF2B5EF4-FFF2-40B4-BE49-F238E27FC236}">
                <a16:creationId xmlns:a16="http://schemas.microsoft.com/office/drawing/2014/main" id="{E4E05D3C-4C66-C665-6987-3D94CF71468E}"/>
              </a:ext>
            </a:extLst>
          </p:cNvPr>
          <p:cNvSpPr txBox="1"/>
          <p:nvPr/>
        </p:nvSpPr>
        <p:spPr>
          <a:xfrm>
            <a:off x="8962200" y="3738220"/>
            <a:ext cx="1928352" cy="628068"/>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nvGrpSpPr>
          <p:cNvPr id="7" name="Group 6">
            <a:extLst>
              <a:ext uri="{FF2B5EF4-FFF2-40B4-BE49-F238E27FC236}">
                <a16:creationId xmlns:a16="http://schemas.microsoft.com/office/drawing/2014/main" id="{6E6CAE02-C17B-9249-64F5-1E76984B0464}"/>
              </a:ext>
            </a:extLst>
          </p:cNvPr>
          <p:cNvGrpSpPr/>
          <p:nvPr/>
        </p:nvGrpSpPr>
        <p:grpSpPr>
          <a:xfrm>
            <a:off x="4064670" y="3474684"/>
            <a:ext cx="4078905" cy="3100805"/>
            <a:chOff x="4064670" y="3474684"/>
            <a:chExt cx="4078905" cy="3100805"/>
          </a:xfrm>
        </p:grpSpPr>
        <p:sp>
          <p:nvSpPr>
            <p:cNvPr id="28" name="Rectangle 27">
              <a:extLst>
                <a:ext uri="{FF2B5EF4-FFF2-40B4-BE49-F238E27FC236}">
                  <a16:creationId xmlns:a16="http://schemas.microsoft.com/office/drawing/2014/main" id="{987A55E8-72DF-57A2-DCF5-E9F9499718DE}"/>
                </a:ext>
              </a:extLst>
            </p:cNvPr>
            <p:cNvSpPr/>
            <p:nvPr/>
          </p:nvSpPr>
          <p:spPr>
            <a:xfrm>
              <a:off x="4513939" y="3662953"/>
              <a:ext cx="3173438" cy="2587572"/>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6189570-1F72-C1EE-B376-304C06827446}"/>
                </a:ext>
              </a:extLst>
            </p:cNvPr>
            <p:cNvGrpSpPr/>
            <p:nvPr/>
          </p:nvGrpSpPr>
          <p:grpSpPr>
            <a:xfrm>
              <a:off x="4064670" y="3474684"/>
              <a:ext cx="4078905" cy="3100805"/>
              <a:chOff x="4064670" y="3474684"/>
              <a:chExt cx="4078905" cy="3100805"/>
            </a:xfrm>
          </p:grpSpPr>
          <p:pic>
            <p:nvPicPr>
              <p:cNvPr id="27" name="Picture 26">
                <a:extLst>
                  <a:ext uri="{FF2B5EF4-FFF2-40B4-BE49-F238E27FC236}">
                    <a16:creationId xmlns:a16="http://schemas.microsoft.com/office/drawing/2014/main" id="{54BBEF8C-350A-C9ED-46BC-AA08656ECA21}"/>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7578613" y="3474684"/>
                <a:ext cx="564962" cy="3100805"/>
              </a:xfrm>
              <a:prstGeom prst="rect">
                <a:avLst/>
              </a:prstGeom>
            </p:spPr>
          </p:pic>
          <p:pic>
            <p:nvPicPr>
              <p:cNvPr id="29" name="Picture 28">
                <a:extLst>
                  <a:ext uri="{FF2B5EF4-FFF2-40B4-BE49-F238E27FC236}">
                    <a16:creationId xmlns:a16="http://schemas.microsoft.com/office/drawing/2014/main" id="{11746C33-9F6B-DA6E-C56A-CE888B8AEB6E}"/>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4064670" y="3474684"/>
                <a:ext cx="564962" cy="3100805"/>
              </a:xfrm>
              <a:prstGeom prst="rect">
                <a:avLst/>
              </a:prstGeom>
            </p:spPr>
          </p:pic>
        </p:grpSp>
      </p:grpSp>
      <p:grpSp>
        <p:nvGrpSpPr>
          <p:cNvPr id="30" name="Group 29">
            <a:extLst>
              <a:ext uri="{FF2B5EF4-FFF2-40B4-BE49-F238E27FC236}">
                <a16:creationId xmlns:a16="http://schemas.microsoft.com/office/drawing/2014/main" id="{CEEEFF5A-BDAD-5C95-5FA0-565D2C6465BF}"/>
              </a:ext>
            </a:extLst>
          </p:cNvPr>
          <p:cNvGrpSpPr/>
          <p:nvPr/>
        </p:nvGrpSpPr>
        <p:grpSpPr>
          <a:xfrm>
            <a:off x="4513939" y="3783905"/>
            <a:ext cx="3123261" cy="2309297"/>
            <a:chOff x="8064459" y="349193"/>
            <a:chExt cx="3214079" cy="2376447"/>
          </a:xfrm>
        </p:grpSpPr>
        <p:sp>
          <p:nvSpPr>
            <p:cNvPr id="31" name="TextBox 30">
              <a:extLst>
                <a:ext uri="{FF2B5EF4-FFF2-40B4-BE49-F238E27FC236}">
                  <a16:creationId xmlns:a16="http://schemas.microsoft.com/office/drawing/2014/main" id="{0D98CD7C-343A-AF1A-F16B-F7B624B663F9}"/>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32" name="TextBox 31">
              <a:extLst>
                <a:ext uri="{FF2B5EF4-FFF2-40B4-BE49-F238E27FC236}">
                  <a16:creationId xmlns:a16="http://schemas.microsoft.com/office/drawing/2014/main" id="{9F8A6DA5-23E3-DB64-BB90-9331A734B1C2}"/>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grpSp>
        <p:nvGrpSpPr>
          <p:cNvPr id="6" name="Group 5">
            <a:extLst>
              <a:ext uri="{FF2B5EF4-FFF2-40B4-BE49-F238E27FC236}">
                <a16:creationId xmlns:a16="http://schemas.microsoft.com/office/drawing/2014/main" id="{51F97DA3-6ED7-4319-CE12-7ED44A2A9572}"/>
              </a:ext>
            </a:extLst>
          </p:cNvPr>
          <p:cNvGrpSpPr/>
          <p:nvPr/>
        </p:nvGrpSpPr>
        <p:grpSpPr>
          <a:xfrm>
            <a:off x="197617" y="3474684"/>
            <a:ext cx="4078905" cy="3100805"/>
            <a:chOff x="197617" y="3474684"/>
            <a:chExt cx="4078905" cy="3100805"/>
          </a:xfrm>
        </p:grpSpPr>
        <p:pic>
          <p:nvPicPr>
            <p:cNvPr id="33" name="Picture 32">
              <a:extLst>
                <a:ext uri="{FF2B5EF4-FFF2-40B4-BE49-F238E27FC236}">
                  <a16:creationId xmlns:a16="http://schemas.microsoft.com/office/drawing/2014/main" id="{445FEA1E-11E6-1C31-00BF-3734E01433CA}"/>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3711560" y="3474684"/>
              <a:ext cx="564962" cy="3100805"/>
            </a:xfrm>
            <a:prstGeom prst="rect">
              <a:avLst/>
            </a:prstGeom>
          </p:spPr>
        </p:pic>
        <p:sp>
          <p:nvSpPr>
            <p:cNvPr id="34" name="Rectangle 33">
              <a:extLst>
                <a:ext uri="{FF2B5EF4-FFF2-40B4-BE49-F238E27FC236}">
                  <a16:creationId xmlns:a16="http://schemas.microsoft.com/office/drawing/2014/main" id="{B8D7A24D-BB92-093B-2DC5-A0F7F543457D}"/>
                </a:ext>
              </a:extLst>
            </p:cNvPr>
            <p:cNvSpPr/>
            <p:nvPr/>
          </p:nvSpPr>
          <p:spPr>
            <a:xfrm>
              <a:off x="646886" y="3662953"/>
              <a:ext cx="3173438" cy="2587572"/>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E6E8CAEB-C6B9-F469-9A12-D10C34F7A733}"/>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197617" y="3474684"/>
              <a:ext cx="564962" cy="3100805"/>
            </a:xfrm>
            <a:prstGeom prst="rect">
              <a:avLst/>
            </a:prstGeom>
          </p:spPr>
        </p:pic>
      </p:grpSp>
      <p:grpSp>
        <p:nvGrpSpPr>
          <p:cNvPr id="36" name="Group 35">
            <a:extLst>
              <a:ext uri="{FF2B5EF4-FFF2-40B4-BE49-F238E27FC236}">
                <a16:creationId xmlns:a16="http://schemas.microsoft.com/office/drawing/2014/main" id="{D7033FE2-78C8-D4DE-EDE9-6D6CDFD71E82}"/>
              </a:ext>
            </a:extLst>
          </p:cNvPr>
          <p:cNvGrpSpPr/>
          <p:nvPr/>
        </p:nvGrpSpPr>
        <p:grpSpPr>
          <a:xfrm>
            <a:off x="646886" y="3783905"/>
            <a:ext cx="3123261" cy="2309297"/>
            <a:chOff x="8064459" y="349193"/>
            <a:chExt cx="3214079" cy="2376447"/>
          </a:xfrm>
        </p:grpSpPr>
        <p:sp>
          <p:nvSpPr>
            <p:cNvPr id="37" name="TextBox 36">
              <a:extLst>
                <a:ext uri="{FF2B5EF4-FFF2-40B4-BE49-F238E27FC236}">
                  <a16:creationId xmlns:a16="http://schemas.microsoft.com/office/drawing/2014/main" id="{37E2C84D-3048-7FF6-E0A5-54982CB2E1E5}"/>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38" name="TextBox 37">
              <a:extLst>
                <a:ext uri="{FF2B5EF4-FFF2-40B4-BE49-F238E27FC236}">
                  <a16:creationId xmlns:a16="http://schemas.microsoft.com/office/drawing/2014/main" id="{89183225-8827-500A-C38C-4124AB547E06}"/>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sp>
        <p:nvSpPr>
          <p:cNvPr id="58" name="TextBox 57">
            <a:extLst>
              <a:ext uri="{FF2B5EF4-FFF2-40B4-BE49-F238E27FC236}">
                <a16:creationId xmlns:a16="http://schemas.microsoft.com/office/drawing/2014/main" id="{1C99AECC-D847-F10A-BE91-22DE901B0651}"/>
              </a:ext>
            </a:extLst>
          </p:cNvPr>
          <p:cNvSpPr txBox="1"/>
          <p:nvPr/>
        </p:nvSpPr>
        <p:spPr>
          <a:xfrm>
            <a:off x="8962200" y="668361"/>
            <a:ext cx="1928352" cy="628068"/>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nvGrpSpPr>
          <p:cNvPr id="2" name="Group 1">
            <a:extLst>
              <a:ext uri="{FF2B5EF4-FFF2-40B4-BE49-F238E27FC236}">
                <a16:creationId xmlns:a16="http://schemas.microsoft.com/office/drawing/2014/main" id="{0F096FF9-65FD-7321-4943-934D34AEC199}"/>
              </a:ext>
            </a:extLst>
          </p:cNvPr>
          <p:cNvGrpSpPr/>
          <p:nvPr/>
        </p:nvGrpSpPr>
        <p:grpSpPr>
          <a:xfrm>
            <a:off x="4064670" y="404825"/>
            <a:ext cx="4078905" cy="3100805"/>
            <a:chOff x="4064670" y="404825"/>
            <a:chExt cx="4078905" cy="3100805"/>
          </a:xfrm>
        </p:grpSpPr>
        <p:pic>
          <p:nvPicPr>
            <p:cNvPr id="45" name="Picture 44">
              <a:extLst>
                <a:ext uri="{FF2B5EF4-FFF2-40B4-BE49-F238E27FC236}">
                  <a16:creationId xmlns:a16="http://schemas.microsoft.com/office/drawing/2014/main" id="{7AA7DB0D-D5FB-7BBD-A1F1-1369CE8DAC40}"/>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7578613" y="404825"/>
              <a:ext cx="564962" cy="3100805"/>
            </a:xfrm>
            <a:prstGeom prst="rect">
              <a:avLst/>
            </a:prstGeom>
          </p:spPr>
        </p:pic>
        <p:sp>
          <p:nvSpPr>
            <p:cNvPr id="46" name="Rectangle 45">
              <a:extLst>
                <a:ext uri="{FF2B5EF4-FFF2-40B4-BE49-F238E27FC236}">
                  <a16:creationId xmlns:a16="http://schemas.microsoft.com/office/drawing/2014/main" id="{574B86DA-FBB3-7EDF-A737-38156D71A9DB}"/>
                </a:ext>
              </a:extLst>
            </p:cNvPr>
            <p:cNvSpPr/>
            <p:nvPr/>
          </p:nvSpPr>
          <p:spPr>
            <a:xfrm>
              <a:off x="4513939" y="593094"/>
              <a:ext cx="3173438" cy="2587572"/>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a:extLst>
                <a:ext uri="{FF2B5EF4-FFF2-40B4-BE49-F238E27FC236}">
                  <a16:creationId xmlns:a16="http://schemas.microsoft.com/office/drawing/2014/main" id="{616C2018-176D-368B-A461-79296ED1BDFF}"/>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4064670" y="404825"/>
              <a:ext cx="564962" cy="3100805"/>
            </a:xfrm>
            <a:prstGeom prst="rect">
              <a:avLst/>
            </a:prstGeom>
          </p:spPr>
        </p:pic>
      </p:grpSp>
      <p:grpSp>
        <p:nvGrpSpPr>
          <p:cNvPr id="48" name="Group 47">
            <a:extLst>
              <a:ext uri="{FF2B5EF4-FFF2-40B4-BE49-F238E27FC236}">
                <a16:creationId xmlns:a16="http://schemas.microsoft.com/office/drawing/2014/main" id="{4E04B9D7-53B1-24B8-A75C-034D81F78FA2}"/>
              </a:ext>
            </a:extLst>
          </p:cNvPr>
          <p:cNvGrpSpPr/>
          <p:nvPr/>
        </p:nvGrpSpPr>
        <p:grpSpPr>
          <a:xfrm>
            <a:off x="4513939" y="714046"/>
            <a:ext cx="3123261" cy="2309297"/>
            <a:chOff x="8064459" y="349193"/>
            <a:chExt cx="3214079" cy="2376447"/>
          </a:xfrm>
        </p:grpSpPr>
        <p:sp>
          <p:nvSpPr>
            <p:cNvPr id="55" name="TextBox 54">
              <a:extLst>
                <a:ext uri="{FF2B5EF4-FFF2-40B4-BE49-F238E27FC236}">
                  <a16:creationId xmlns:a16="http://schemas.microsoft.com/office/drawing/2014/main" id="{0C5054E4-7715-31D4-9CC3-D33759075C31}"/>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56" name="TextBox 55">
              <a:extLst>
                <a:ext uri="{FF2B5EF4-FFF2-40B4-BE49-F238E27FC236}">
                  <a16:creationId xmlns:a16="http://schemas.microsoft.com/office/drawing/2014/main" id="{641692CF-A75F-6D6D-63CF-995D363F5F96}"/>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grpSp>
        <p:nvGrpSpPr>
          <p:cNvPr id="4" name="Group 3">
            <a:extLst>
              <a:ext uri="{FF2B5EF4-FFF2-40B4-BE49-F238E27FC236}">
                <a16:creationId xmlns:a16="http://schemas.microsoft.com/office/drawing/2014/main" id="{8B9D6F62-D611-395A-5026-DE670C3A091C}"/>
              </a:ext>
            </a:extLst>
          </p:cNvPr>
          <p:cNvGrpSpPr/>
          <p:nvPr/>
        </p:nvGrpSpPr>
        <p:grpSpPr>
          <a:xfrm>
            <a:off x="197617" y="404825"/>
            <a:ext cx="4078905" cy="3100805"/>
            <a:chOff x="197617" y="404825"/>
            <a:chExt cx="4078905" cy="3100805"/>
          </a:xfrm>
        </p:grpSpPr>
        <p:pic>
          <p:nvPicPr>
            <p:cNvPr id="49" name="Picture 48">
              <a:extLst>
                <a:ext uri="{FF2B5EF4-FFF2-40B4-BE49-F238E27FC236}">
                  <a16:creationId xmlns:a16="http://schemas.microsoft.com/office/drawing/2014/main" id="{F046D494-953F-DACF-B0B4-B4C5F5234E75}"/>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a:off x="3711560" y="404825"/>
              <a:ext cx="564962" cy="3100805"/>
            </a:xfrm>
            <a:prstGeom prst="rect">
              <a:avLst/>
            </a:prstGeom>
          </p:spPr>
        </p:pic>
        <p:sp>
          <p:nvSpPr>
            <p:cNvPr id="50" name="Rectangle 49">
              <a:extLst>
                <a:ext uri="{FF2B5EF4-FFF2-40B4-BE49-F238E27FC236}">
                  <a16:creationId xmlns:a16="http://schemas.microsoft.com/office/drawing/2014/main" id="{91913D22-EDA5-F3D9-3312-B9322277345A}"/>
                </a:ext>
              </a:extLst>
            </p:cNvPr>
            <p:cNvSpPr/>
            <p:nvPr/>
          </p:nvSpPr>
          <p:spPr>
            <a:xfrm>
              <a:off x="646886" y="593094"/>
              <a:ext cx="3173438" cy="2587572"/>
            </a:xfrm>
            <a:prstGeom prst="rect">
              <a:avLst/>
            </a:prstGeom>
            <a:solidFill>
              <a:srgbClr val="4B2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50">
              <a:extLst>
                <a:ext uri="{FF2B5EF4-FFF2-40B4-BE49-F238E27FC236}">
                  <a16:creationId xmlns:a16="http://schemas.microsoft.com/office/drawing/2014/main" id="{907B5CDC-4232-163E-2831-63816355FA27}"/>
                </a:ext>
              </a:extLst>
            </p:cNvPr>
            <p:cNvPicPr>
              <a:picLocks noChangeAspect="1"/>
            </p:cNvPicPr>
            <p:nvPr/>
          </p:nvPicPr>
          <p:blipFill rotWithShape="1">
            <a:blip r:embed="rId4">
              <a:extLst>
                <a:ext uri="{28A0092B-C50C-407E-A947-70E740481C1C}">
                  <a14:useLocalDpi xmlns:a14="http://schemas.microsoft.com/office/drawing/2010/main" val="0"/>
                </a:ext>
              </a:extLst>
            </a:blip>
            <a:srcRect l="72021" r="9759"/>
            <a:stretch/>
          </p:blipFill>
          <p:spPr>
            <a:xfrm flipH="1">
              <a:off x="197617" y="404825"/>
              <a:ext cx="564962" cy="3100805"/>
            </a:xfrm>
            <a:prstGeom prst="rect">
              <a:avLst/>
            </a:prstGeom>
          </p:spPr>
        </p:pic>
      </p:grpSp>
      <p:grpSp>
        <p:nvGrpSpPr>
          <p:cNvPr id="52" name="Group 51">
            <a:extLst>
              <a:ext uri="{FF2B5EF4-FFF2-40B4-BE49-F238E27FC236}">
                <a16:creationId xmlns:a16="http://schemas.microsoft.com/office/drawing/2014/main" id="{17C33F53-55B8-ED31-5CA7-9BC2DB68D6BA}"/>
              </a:ext>
            </a:extLst>
          </p:cNvPr>
          <p:cNvGrpSpPr/>
          <p:nvPr/>
        </p:nvGrpSpPr>
        <p:grpSpPr>
          <a:xfrm>
            <a:off x="646886" y="714046"/>
            <a:ext cx="3123261" cy="2309297"/>
            <a:chOff x="8064459" y="349193"/>
            <a:chExt cx="3214079" cy="2376447"/>
          </a:xfrm>
        </p:grpSpPr>
        <p:sp>
          <p:nvSpPr>
            <p:cNvPr id="53" name="TextBox 52">
              <a:extLst>
                <a:ext uri="{FF2B5EF4-FFF2-40B4-BE49-F238E27FC236}">
                  <a16:creationId xmlns:a16="http://schemas.microsoft.com/office/drawing/2014/main" id="{6B08276D-1C3E-4167-D620-27AAFAFDBC74}"/>
                </a:ext>
              </a:extLst>
            </p:cNvPr>
            <p:cNvSpPr txBox="1"/>
            <p:nvPr/>
          </p:nvSpPr>
          <p:spPr>
            <a:xfrm>
              <a:off x="8064459" y="995524"/>
              <a:ext cx="3214079" cy="1730116"/>
            </a:xfrm>
            <a:prstGeom prst="rect">
              <a:avLst/>
            </a:prstGeom>
            <a:noFill/>
          </p:spPr>
          <p:txBody>
            <a:bodyPr wrap="square">
              <a:spAutoFit/>
            </a:bodyPr>
            <a:lstStyle/>
            <a:p>
              <a:pPr algn="ctr" rtl="1">
                <a:lnSpc>
                  <a:spcPct val="150000"/>
                </a:lnSpc>
              </a:pPr>
              <a:r>
                <a:rPr lang="fa-IR" sz="1400" b="1" dirty="0">
                  <a:solidFill>
                    <a:schemeClr val="bg1"/>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400" b="1" dirty="0">
                  <a:solidFill>
                    <a:schemeClr val="bg1"/>
                  </a:solidFill>
                  <a:latin typeface="Kalameh" pitchFamily="2" charset="-78"/>
                  <a:cs typeface="B Nazanin" panose="00000400000000000000" pitchFamily="2" charset="-78"/>
                </a:rPr>
                <a:t> </a:t>
              </a:r>
              <a:r>
                <a:rPr lang="fa-IR" sz="1400" b="1" dirty="0">
                  <a:solidFill>
                    <a:schemeClr val="bg1"/>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endParaRPr>
            </a:p>
          </p:txBody>
        </p:sp>
        <p:sp>
          <p:nvSpPr>
            <p:cNvPr id="54" name="TextBox 53">
              <a:extLst>
                <a:ext uri="{FF2B5EF4-FFF2-40B4-BE49-F238E27FC236}">
                  <a16:creationId xmlns:a16="http://schemas.microsoft.com/office/drawing/2014/main" id="{3AE34485-B77B-53E3-400C-A6620FB3D9AD}"/>
                </a:ext>
              </a:extLst>
            </p:cNvPr>
            <p:cNvSpPr txBox="1"/>
            <p:nvPr/>
          </p:nvSpPr>
          <p:spPr>
            <a:xfrm>
              <a:off x="8679286" y="349193"/>
              <a:ext cx="1984425" cy="646331"/>
            </a:xfrm>
            <a:prstGeom prst="rect">
              <a:avLst/>
            </a:prstGeom>
            <a:noFill/>
          </p:spPr>
          <p:txBody>
            <a:bodyPr wrap="square" rtlCol="0">
              <a:spAutoFit/>
            </a:bodyPr>
            <a:lstStyle/>
            <a:p>
              <a:pPr algn="ctr" rtl="1"/>
              <a:r>
                <a:rPr lang="fa-IR" sz="3600" dirty="0">
                  <a:solidFill>
                    <a:schemeClr val="bg1"/>
                  </a:solidFill>
                  <a:latin typeface="IranNastaliq" panose="02020505000000020003" pitchFamily="18" charset="0"/>
                  <a:cs typeface="IranNastaliq" panose="02020505000000020003" pitchFamily="18" charset="0"/>
                </a:rPr>
                <a:t>تیتر عنوان موضوع</a:t>
              </a:r>
              <a:endParaRPr lang="en-US" sz="9600" dirty="0">
                <a:solidFill>
                  <a:schemeClr val="bg1"/>
                </a:solidFill>
                <a:latin typeface="IranNastaliq" panose="02020505000000020003" pitchFamily="18" charset="0"/>
                <a:cs typeface="IranNastaliq" panose="02020505000000020003" pitchFamily="18" charset="0"/>
              </a:endParaRPr>
            </a:p>
          </p:txBody>
        </p:sp>
      </p:grpSp>
      <p:pic>
        <p:nvPicPr>
          <p:cNvPr id="3" name="Picture 2">
            <a:extLst>
              <a:ext uri="{FF2B5EF4-FFF2-40B4-BE49-F238E27FC236}">
                <a16:creationId xmlns:a16="http://schemas.microsoft.com/office/drawing/2014/main" id="{59546F11-719D-8D6B-467E-1DBB1EBFF0AF}"/>
              </a:ext>
            </a:extLst>
          </p:cNvPr>
          <p:cNvPicPr>
            <a:picLocks noChangeAspect="1"/>
          </p:cNvPicPr>
          <p:nvPr/>
        </p:nvPicPr>
        <p:blipFill rotWithShape="1">
          <a:blip r:embed="rId5">
            <a:extLst>
              <a:ext uri="{28A0092B-C50C-407E-A947-70E740481C1C}">
                <a14:useLocalDpi xmlns:a14="http://schemas.microsoft.com/office/drawing/2010/main" val="0"/>
              </a:ext>
            </a:extLst>
          </a:blip>
          <a:srcRect l="9195"/>
          <a:stretch/>
        </p:blipFill>
        <p:spPr>
          <a:xfrm>
            <a:off x="8143575" y="-571500"/>
            <a:ext cx="4324990" cy="7307699"/>
          </a:xfrm>
          <a:prstGeom prst="rect">
            <a:avLst/>
          </a:prstGeom>
        </p:spPr>
      </p:pic>
    </p:spTree>
    <p:extLst>
      <p:ext uri="{BB962C8B-B14F-4D97-AF65-F5344CB8AC3E}">
        <p14:creationId xmlns:p14="http://schemas.microsoft.com/office/powerpoint/2010/main" val="352390174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down)">
                                      <p:cBhvr>
                                        <p:cTn id="40" dur="500"/>
                                        <p:tgtEl>
                                          <p:spTgt spid="4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down)">
                                      <p:cBhvr>
                                        <p:cTn id="45" dur="500"/>
                                        <p:tgtEl>
                                          <p:spTgt spid="5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down)">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643DFD-03F7-1D32-37BB-74678C332E11}"/>
              </a:ext>
            </a:extLst>
          </p:cNvPr>
          <p:cNvSpPr txBox="1"/>
          <p:nvPr/>
        </p:nvSpPr>
        <p:spPr>
          <a:xfrm>
            <a:off x="1117600" y="1223464"/>
            <a:ext cx="9842765" cy="4862870"/>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3" name="TextBox 2">
            <a:extLst>
              <a:ext uri="{FF2B5EF4-FFF2-40B4-BE49-F238E27FC236}">
                <a16:creationId xmlns:a16="http://schemas.microsoft.com/office/drawing/2014/main" id="{9D8F1487-A0BD-0618-7798-639E6F819485}"/>
              </a:ext>
            </a:extLst>
          </p:cNvPr>
          <p:cNvSpPr txBox="1"/>
          <p:nvPr/>
        </p:nvSpPr>
        <p:spPr>
          <a:xfrm>
            <a:off x="8371619" y="266100"/>
            <a:ext cx="2588746" cy="923330"/>
          </a:xfrm>
          <a:prstGeom prst="rect">
            <a:avLst/>
          </a:prstGeom>
          <a:noFill/>
        </p:spPr>
        <p:txBody>
          <a:bodyPr wrap="square" rtlCol="0">
            <a:spAutoFit/>
          </a:bodyPr>
          <a:lstStyle/>
          <a:p>
            <a:pPr algn="ctr" rtl="1"/>
            <a:r>
              <a:rPr lang="fa-IR" sz="5400" dirty="0">
                <a:solidFill>
                  <a:srgbClr val="4B2600"/>
                </a:solidFill>
                <a:latin typeface="IranNastaliq" panose="02020505000000020003" pitchFamily="18" charset="0"/>
                <a:cs typeface="IranNastaliq" panose="02020505000000020003" pitchFamily="18" charset="0"/>
              </a:rPr>
              <a:t>تیتر عنوان موضوع</a:t>
            </a:r>
            <a:endParaRPr lang="en-US" sz="19900" dirty="0">
              <a:solidFill>
                <a:srgbClr val="4B2600"/>
              </a:solidFill>
              <a:latin typeface="IranNastaliq" panose="02020505000000020003" pitchFamily="18" charset="0"/>
              <a:cs typeface="IranNastaliq" panose="02020505000000020003" pitchFamily="18" charset="0"/>
            </a:endParaRPr>
          </a:p>
        </p:txBody>
      </p:sp>
      <p:pic>
        <p:nvPicPr>
          <p:cNvPr id="4" name="Picture 3">
            <a:extLst>
              <a:ext uri="{FF2B5EF4-FFF2-40B4-BE49-F238E27FC236}">
                <a16:creationId xmlns:a16="http://schemas.microsoft.com/office/drawing/2014/main" id="{6EBEA328-1923-7041-50A1-15E91EA56013}"/>
              </a:ext>
            </a:extLst>
          </p:cNvPr>
          <p:cNvPicPr>
            <a:picLocks noChangeAspect="1"/>
          </p:cNvPicPr>
          <p:nvPr/>
        </p:nvPicPr>
        <p:blipFill rotWithShape="1">
          <a:blip r:embed="rId2">
            <a:extLst>
              <a:ext uri="{28A0092B-C50C-407E-A947-70E740481C1C}">
                <a14:useLocalDpi xmlns:a14="http://schemas.microsoft.com/office/drawing/2010/main" val="0"/>
              </a:ext>
            </a:extLst>
          </a:blip>
          <a:srcRect l="72021" r="9759"/>
          <a:stretch/>
        </p:blipFill>
        <p:spPr>
          <a:xfrm>
            <a:off x="10960365" y="140070"/>
            <a:ext cx="1206235" cy="6620440"/>
          </a:xfrm>
          <a:prstGeom prst="rect">
            <a:avLst/>
          </a:prstGeom>
        </p:spPr>
      </p:pic>
      <p:pic>
        <p:nvPicPr>
          <p:cNvPr id="5" name="Picture 4">
            <a:extLst>
              <a:ext uri="{FF2B5EF4-FFF2-40B4-BE49-F238E27FC236}">
                <a16:creationId xmlns:a16="http://schemas.microsoft.com/office/drawing/2014/main" id="{FDB5FD83-A50B-02CE-CE48-D4A90DF15341}"/>
              </a:ext>
            </a:extLst>
          </p:cNvPr>
          <p:cNvPicPr>
            <a:picLocks noChangeAspect="1"/>
          </p:cNvPicPr>
          <p:nvPr/>
        </p:nvPicPr>
        <p:blipFill rotWithShape="1">
          <a:blip r:embed="rId2">
            <a:extLst>
              <a:ext uri="{28A0092B-C50C-407E-A947-70E740481C1C}">
                <a14:useLocalDpi xmlns:a14="http://schemas.microsoft.com/office/drawing/2010/main" val="0"/>
              </a:ext>
            </a:extLst>
          </a:blip>
          <a:srcRect l="72021" r="9759"/>
          <a:stretch/>
        </p:blipFill>
        <p:spPr>
          <a:xfrm flipH="1" flipV="1">
            <a:off x="25400" y="140070"/>
            <a:ext cx="1206235" cy="6620440"/>
          </a:xfrm>
          <a:prstGeom prst="rect">
            <a:avLst/>
          </a:prstGeom>
        </p:spPr>
      </p:pic>
    </p:spTree>
    <p:extLst>
      <p:ext uri="{BB962C8B-B14F-4D97-AF65-F5344CB8AC3E}">
        <p14:creationId xmlns:p14="http://schemas.microsoft.com/office/powerpoint/2010/main" val="139608857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06C351-B43F-D6DA-E133-FBB031DE613B}"/>
              </a:ext>
            </a:extLst>
          </p:cNvPr>
          <p:cNvSpPr txBox="1"/>
          <p:nvPr/>
        </p:nvSpPr>
        <p:spPr>
          <a:xfrm>
            <a:off x="1303491" y="1531674"/>
            <a:ext cx="9620250" cy="3631763"/>
          </a:xfrm>
          <a:prstGeom prst="rect">
            <a:avLst/>
          </a:prstGeom>
          <a:noFill/>
        </p:spPr>
        <p:txBody>
          <a:bodyPr wrap="square">
            <a:spAutoFit/>
          </a:bodyPr>
          <a:lstStyle/>
          <a:p>
            <a:pPr algn="ctr" fontAlgn="base"/>
            <a:r>
              <a:rPr lang="fa-IR" sz="11500" b="0" i="0" dirty="0">
                <a:solidFill>
                  <a:srgbClr val="4B2600"/>
                </a:solidFill>
                <a:effectLst/>
                <a:latin typeface="IranNastaliq" panose="02020505000000020003" pitchFamily="18" charset="0"/>
                <a:cs typeface="IranNastaliq" panose="02020505000000020003" pitchFamily="18" charset="0"/>
              </a:rPr>
              <a:t>ای گل، تو ز جمعیت گلزار، چه دیدی</a:t>
            </a:r>
          </a:p>
          <a:p>
            <a:pPr algn="ctr" fontAlgn="base"/>
            <a:r>
              <a:rPr lang="fa-IR" sz="11500" b="0" i="0" dirty="0">
                <a:solidFill>
                  <a:srgbClr val="4B2600"/>
                </a:solidFill>
                <a:effectLst/>
                <a:latin typeface="IranNastaliq" panose="02020505000000020003" pitchFamily="18" charset="0"/>
                <a:cs typeface="IranNastaliq" panose="02020505000000020003" pitchFamily="18" charset="0"/>
              </a:rPr>
              <a:t>جز سرزنش و بد سری خار، چه دیدی</a:t>
            </a:r>
          </a:p>
        </p:txBody>
      </p:sp>
      <p:pic>
        <p:nvPicPr>
          <p:cNvPr id="4" name="Picture 3">
            <a:extLst>
              <a:ext uri="{FF2B5EF4-FFF2-40B4-BE49-F238E27FC236}">
                <a16:creationId xmlns:a16="http://schemas.microsoft.com/office/drawing/2014/main" id="{DB917DCE-91D6-EA50-FDE9-276C5B126492}"/>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66255" y="145461"/>
            <a:ext cx="4978399" cy="6558083"/>
          </a:xfrm>
          <a:prstGeom prst="rect">
            <a:avLst/>
          </a:prstGeom>
        </p:spPr>
      </p:pic>
      <p:pic>
        <p:nvPicPr>
          <p:cNvPr id="5" name="Picture 4">
            <a:extLst>
              <a:ext uri="{FF2B5EF4-FFF2-40B4-BE49-F238E27FC236}">
                <a16:creationId xmlns:a16="http://schemas.microsoft.com/office/drawing/2014/main" id="{E3C34A6C-3828-AE31-22D7-54058EAF41A7}"/>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557791" y="145460"/>
            <a:ext cx="4978399" cy="6558083"/>
          </a:xfrm>
          <a:prstGeom prst="rect">
            <a:avLst/>
          </a:prstGeom>
        </p:spPr>
      </p:pic>
      <p:pic>
        <p:nvPicPr>
          <p:cNvPr id="6" name="Picture 5">
            <a:extLst>
              <a:ext uri="{FF2B5EF4-FFF2-40B4-BE49-F238E27FC236}">
                <a16:creationId xmlns:a16="http://schemas.microsoft.com/office/drawing/2014/main" id="{FD480597-0461-E6AA-28E4-325546C145EE}"/>
              </a:ext>
            </a:extLst>
          </p:cNvPr>
          <p:cNvPicPr>
            <a:picLocks noChangeAspect="1"/>
          </p:cNvPicPr>
          <p:nvPr/>
        </p:nvPicPr>
        <p:blipFill>
          <a:blip r:embed="rId3">
            <a:alphaModFix amt="10000"/>
            <a:extLst>
              <a:ext uri="{28A0092B-C50C-407E-A947-70E740481C1C}">
                <a14:useLocalDpi xmlns:a14="http://schemas.microsoft.com/office/drawing/2010/main" val="0"/>
              </a:ext>
            </a:extLst>
          </a:blip>
          <a:stretch>
            <a:fillRect/>
          </a:stretch>
        </p:blipFill>
        <p:spPr>
          <a:xfrm>
            <a:off x="1285875" y="145459"/>
            <a:ext cx="4978399" cy="6558083"/>
          </a:xfrm>
          <a:prstGeom prst="rect">
            <a:avLst/>
          </a:prstGeom>
        </p:spPr>
      </p:pic>
      <p:pic>
        <p:nvPicPr>
          <p:cNvPr id="2" name="Picture 1">
            <a:extLst>
              <a:ext uri="{FF2B5EF4-FFF2-40B4-BE49-F238E27FC236}">
                <a16:creationId xmlns:a16="http://schemas.microsoft.com/office/drawing/2014/main" id="{702333B3-5DD0-9591-8F8C-D67A1AD7F5B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0397214" y="3957850"/>
            <a:ext cx="1628531" cy="2754689"/>
          </a:xfrm>
          <a:prstGeom prst="rect">
            <a:avLst/>
          </a:prstGeom>
        </p:spPr>
      </p:pic>
      <p:pic>
        <p:nvPicPr>
          <p:cNvPr id="7" name="Picture 6">
            <a:extLst>
              <a:ext uri="{FF2B5EF4-FFF2-40B4-BE49-F238E27FC236}">
                <a16:creationId xmlns:a16="http://schemas.microsoft.com/office/drawing/2014/main" id="{6B65822A-3929-0B77-0B1A-647E55E63E9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65516" y="154456"/>
            <a:ext cx="1312635" cy="2220345"/>
          </a:xfrm>
          <a:prstGeom prst="rect">
            <a:avLst/>
          </a:prstGeom>
        </p:spPr>
      </p:pic>
    </p:spTree>
    <p:extLst>
      <p:ext uri="{BB962C8B-B14F-4D97-AF65-F5344CB8AC3E}">
        <p14:creationId xmlns:p14="http://schemas.microsoft.com/office/powerpoint/2010/main" val="55490929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C5C036-7C20-2F45-41E2-F19085977050}"/>
              </a:ext>
            </a:extLst>
          </p:cNvPr>
          <p:cNvSpPr txBox="1"/>
          <p:nvPr/>
        </p:nvSpPr>
        <p:spPr>
          <a:xfrm>
            <a:off x="1117600" y="1223464"/>
            <a:ext cx="9842765" cy="4862870"/>
          </a:xfrm>
          <a:prstGeom prst="rect">
            <a:avLst/>
          </a:prstGeom>
          <a:noFill/>
        </p:spPr>
        <p:txBody>
          <a:bodyPr wrap="square">
            <a:spAutoFit/>
          </a:bodyPr>
          <a:lstStyle/>
          <a:p>
            <a:pPr algn="justLow" rtl="1">
              <a:lnSpc>
                <a:spcPct val="150000"/>
              </a:lnSpc>
            </a:pPr>
            <a:r>
              <a:rPr lang="fa-IR" sz="1600" b="1" dirty="0">
                <a:solidFill>
                  <a:srgbClr val="4B2600"/>
                </a:solidFill>
                <a:latin typeface="Kalameh" pitchFamily="2" charset="-78"/>
                <a:cs typeface="B Nazanin" panose="00000400000000000000" pitchFamily="2" charset="-78"/>
              </a:rPr>
              <a:t>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r>
              <a:rPr lang="en-US" sz="1600" b="1" dirty="0">
                <a:solidFill>
                  <a:srgbClr val="4B2600"/>
                </a:solidFill>
                <a:latin typeface="Kalameh" pitchFamily="2" charset="-78"/>
                <a:cs typeface="B Nazanin" panose="00000400000000000000" pitchFamily="2" charset="-78"/>
              </a:rPr>
              <a:t> </a:t>
            </a:r>
            <a:r>
              <a:rPr lang="fa-IR" sz="1600" b="1" dirty="0">
                <a:solidFill>
                  <a:srgbClr val="4B2600"/>
                </a:solidFill>
                <a:latin typeface="Kalameh" pitchFamily="2" charset="-78"/>
                <a:cs typeface="B Nazanin" panose="00000400000000000000" pitchFamily="2"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باشدکه شما به راحتی میتوانید بعد از خرید فایل آن را به راحتی تغییر داده و متن دلخواه خود را در این قسمت جایگزین کنید. </a:t>
            </a:r>
            <a:endParaRPr lang="en-US" sz="1600" dirty="0">
              <a:solidFill>
                <a:srgbClr val="4B2600"/>
              </a:solidFill>
            </a:endParaRPr>
          </a:p>
        </p:txBody>
      </p:sp>
      <p:sp>
        <p:nvSpPr>
          <p:cNvPr id="3" name="TextBox 2">
            <a:extLst>
              <a:ext uri="{FF2B5EF4-FFF2-40B4-BE49-F238E27FC236}">
                <a16:creationId xmlns:a16="http://schemas.microsoft.com/office/drawing/2014/main" id="{5348C9F1-A9B3-4E41-FE74-8FBE84E19D77}"/>
              </a:ext>
            </a:extLst>
          </p:cNvPr>
          <p:cNvSpPr txBox="1"/>
          <p:nvPr/>
        </p:nvSpPr>
        <p:spPr>
          <a:xfrm>
            <a:off x="8371619" y="266100"/>
            <a:ext cx="2588746" cy="923330"/>
          </a:xfrm>
          <a:prstGeom prst="rect">
            <a:avLst/>
          </a:prstGeom>
          <a:noFill/>
        </p:spPr>
        <p:txBody>
          <a:bodyPr wrap="square" rtlCol="0">
            <a:spAutoFit/>
          </a:bodyPr>
          <a:lstStyle/>
          <a:p>
            <a:pPr algn="ctr" rtl="1"/>
            <a:r>
              <a:rPr lang="fa-IR" sz="5400" dirty="0">
                <a:solidFill>
                  <a:srgbClr val="4B2600"/>
                </a:solidFill>
                <a:latin typeface="IranNastaliq" panose="02020505000000020003" pitchFamily="18" charset="0"/>
                <a:cs typeface="IranNastaliq" panose="02020505000000020003" pitchFamily="18" charset="0"/>
              </a:rPr>
              <a:t>تیتر عنوان موضوع</a:t>
            </a:r>
            <a:endParaRPr lang="en-US" sz="19900" dirty="0">
              <a:solidFill>
                <a:srgbClr val="4B2600"/>
              </a:solidFill>
              <a:latin typeface="IranNastaliq" panose="02020505000000020003" pitchFamily="18" charset="0"/>
              <a:cs typeface="IranNastaliq" panose="02020505000000020003" pitchFamily="18" charset="0"/>
            </a:endParaRPr>
          </a:p>
        </p:txBody>
      </p:sp>
      <p:pic>
        <p:nvPicPr>
          <p:cNvPr id="4" name="Picture 3">
            <a:extLst>
              <a:ext uri="{FF2B5EF4-FFF2-40B4-BE49-F238E27FC236}">
                <a16:creationId xmlns:a16="http://schemas.microsoft.com/office/drawing/2014/main" id="{14E1EF36-9182-3BBE-1EE7-8EB9E92327E3}"/>
              </a:ext>
            </a:extLst>
          </p:cNvPr>
          <p:cNvPicPr>
            <a:picLocks noChangeAspect="1"/>
          </p:cNvPicPr>
          <p:nvPr/>
        </p:nvPicPr>
        <p:blipFill rotWithShape="1">
          <a:blip r:embed="rId3">
            <a:extLst>
              <a:ext uri="{28A0092B-C50C-407E-A947-70E740481C1C}">
                <a14:useLocalDpi xmlns:a14="http://schemas.microsoft.com/office/drawing/2010/main" val="0"/>
              </a:ext>
            </a:extLst>
          </a:blip>
          <a:srcRect l="72021" r="9759"/>
          <a:stretch/>
        </p:blipFill>
        <p:spPr>
          <a:xfrm>
            <a:off x="10960365" y="140070"/>
            <a:ext cx="1206235" cy="6620440"/>
          </a:xfrm>
          <a:prstGeom prst="rect">
            <a:avLst/>
          </a:prstGeom>
        </p:spPr>
      </p:pic>
      <p:pic>
        <p:nvPicPr>
          <p:cNvPr id="5" name="Picture 4">
            <a:extLst>
              <a:ext uri="{FF2B5EF4-FFF2-40B4-BE49-F238E27FC236}">
                <a16:creationId xmlns:a16="http://schemas.microsoft.com/office/drawing/2014/main" id="{B8C25186-6CE5-296B-DD4E-F798F13E2C19}"/>
              </a:ext>
            </a:extLst>
          </p:cNvPr>
          <p:cNvPicPr>
            <a:picLocks noChangeAspect="1"/>
          </p:cNvPicPr>
          <p:nvPr/>
        </p:nvPicPr>
        <p:blipFill rotWithShape="1">
          <a:blip r:embed="rId3">
            <a:extLst>
              <a:ext uri="{28A0092B-C50C-407E-A947-70E740481C1C}">
                <a14:useLocalDpi xmlns:a14="http://schemas.microsoft.com/office/drawing/2010/main" val="0"/>
              </a:ext>
            </a:extLst>
          </a:blip>
          <a:srcRect l="72021" r="9759"/>
          <a:stretch/>
        </p:blipFill>
        <p:spPr>
          <a:xfrm flipH="1" flipV="1">
            <a:off x="25400" y="140070"/>
            <a:ext cx="1206235" cy="6620440"/>
          </a:xfrm>
          <a:prstGeom prst="rect">
            <a:avLst/>
          </a:prstGeom>
        </p:spPr>
      </p:pic>
    </p:spTree>
    <p:extLst>
      <p:ext uri="{BB962C8B-B14F-4D97-AF65-F5344CB8AC3E}">
        <p14:creationId xmlns:p14="http://schemas.microsoft.com/office/powerpoint/2010/main" val="246168234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TotalTime>
  <Words>3255</Words>
  <Application>Microsoft Office PowerPoint</Application>
  <PresentationFormat>Widescreen</PresentationFormat>
  <Paragraphs>74</Paragraphs>
  <Slides>18</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Damavand ExtraBold</vt:lpstr>
      <vt:lpstr>IranNastaliq</vt:lpstr>
      <vt:lpstr>Kalameh</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mt</cp:lastModifiedBy>
  <cp:revision>32</cp:revision>
  <dcterms:created xsi:type="dcterms:W3CDTF">2023-01-29T12:11:37Z</dcterms:created>
  <dcterms:modified xsi:type="dcterms:W3CDTF">2023-01-29T15:49:41Z</dcterms:modified>
</cp:coreProperties>
</file>