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79" r:id="rId2"/>
    <p:sldId id="257" r:id="rId3"/>
    <p:sldId id="280" r:id="rId4"/>
    <p:sldId id="285" r:id="rId5"/>
    <p:sldId id="286" r:id="rId6"/>
    <p:sldId id="287" r:id="rId7"/>
    <p:sldId id="281" r:id="rId8"/>
    <p:sldId id="288" r:id="rId9"/>
    <p:sldId id="289" r:id="rId10"/>
    <p:sldId id="290" r:id="rId11"/>
    <p:sldId id="282" r:id="rId12"/>
    <p:sldId id="291" r:id="rId13"/>
    <p:sldId id="292" r:id="rId14"/>
    <p:sldId id="293" r:id="rId15"/>
    <p:sldId id="283" r:id="rId16"/>
    <p:sldId id="294" r:id="rId17"/>
    <p:sldId id="295" r:id="rId18"/>
    <p:sldId id="296" r:id="rId19"/>
    <p:sldId id="284" r:id="rId20"/>
    <p:sldId id="297" r:id="rId21"/>
    <p:sldId id="298" r:id="rId22"/>
    <p:sldId id="273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D6D2"/>
    <a:srgbClr val="1A22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5" autoAdjust="0"/>
    <p:restoredTop sz="94660"/>
  </p:normalViewPr>
  <p:slideViewPr>
    <p:cSldViewPr snapToGrid="0">
      <p:cViewPr varScale="1">
        <p:scale>
          <a:sx n="81" d="100"/>
          <a:sy n="81" d="100"/>
        </p:scale>
        <p:origin x="73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19B746-08FB-4A62-8897-73801A4B7A56}" type="datetimeFigureOut">
              <a:rPr lang="en-US" smtClean="0"/>
              <a:t>1/23/2024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1C3808-6CAC-42D6-A477-DB23AFCAF6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82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1C3808-6CAC-42D6-A477-DB23AFCAF6D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795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rgbClr val="DBD6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E1FB959-EE91-C129-7389-18FECF1E82C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6" y="0"/>
            <a:ext cx="12180627" cy="6858000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28D2CF3-A94F-ABD7-25E0-78493ABED321}"/>
              </a:ext>
            </a:extLst>
          </p:cNvPr>
          <p:cNvSpPr/>
          <p:nvPr userDrawn="1"/>
        </p:nvSpPr>
        <p:spPr>
          <a:xfrm>
            <a:off x="123217" y="461309"/>
            <a:ext cx="11945566" cy="5963480"/>
          </a:xfrm>
          <a:prstGeom prst="roundRect">
            <a:avLst>
              <a:gd name="adj" fmla="val 257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7076400-7330-385F-6F9C-07F00BE6BBE4}"/>
              </a:ext>
            </a:extLst>
          </p:cNvPr>
          <p:cNvGrpSpPr/>
          <p:nvPr userDrawn="1"/>
        </p:nvGrpSpPr>
        <p:grpSpPr>
          <a:xfrm>
            <a:off x="3004575" y="126622"/>
            <a:ext cx="6167889" cy="652400"/>
            <a:chOff x="3783461" y="1037352"/>
            <a:chExt cx="6167889" cy="652400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6B1FFAA8-712A-63A9-0D18-4B78E91A1097}"/>
                </a:ext>
              </a:extLst>
            </p:cNvPr>
            <p:cNvSpPr/>
            <p:nvPr userDrawn="1"/>
          </p:nvSpPr>
          <p:spPr>
            <a:xfrm>
              <a:off x="4604656" y="1053192"/>
              <a:ext cx="4393569" cy="631697"/>
            </a:xfrm>
            <a:prstGeom prst="roundRect">
              <a:avLst>
                <a:gd name="adj" fmla="val 7611"/>
              </a:avLst>
            </a:prstGeom>
            <a:solidFill>
              <a:srgbClr val="1A22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E10B69FF-A90B-904A-6503-2788B60AD2D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rot="5400000">
              <a:off x="8972534" y="710935"/>
              <a:ext cx="644720" cy="1312913"/>
            </a:xfrm>
            <a:prstGeom prst="rect">
              <a:avLst/>
            </a:prstGeom>
          </p:spPr>
        </p:pic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E1142A1C-3FC8-EF02-82B3-1682BC56B94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rot="16200000" flipH="1">
              <a:off x="4117558" y="703255"/>
              <a:ext cx="644720" cy="1312913"/>
            </a:xfrm>
            <a:prstGeom prst="rect">
              <a:avLst/>
            </a:prstGeom>
          </p:spPr>
        </p:pic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B4D29C3D-CB34-6454-2409-4E969D2520FF}"/>
              </a:ext>
            </a:extLst>
          </p:cNvPr>
          <p:cNvGrpSpPr/>
          <p:nvPr userDrawn="1"/>
        </p:nvGrpSpPr>
        <p:grpSpPr>
          <a:xfrm>
            <a:off x="200048" y="6078978"/>
            <a:ext cx="11776942" cy="652400"/>
            <a:chOff x="200048" y="6078978"/>
            <a:chExt cx="11776942" cy="65240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2B8BB200-8C15-8C0E-1B53-CF591E6854C0}"/>
                </a:ext>
              </a:extLst>
            </p:cNvPr>
            <p:cNvGrpSpPr/>
            <p:nvPr userDrawn="1"/>
          </p:nvGrpSpPr>
          <p:grpSpPr>
            <a:xfrm>
              <a:off x="200048" y="6078978"/>
              <a:ext cx="11776942" cy="652400"/>
              <a:chOff x="-1825592" y="1037352"/>
              <a:chExt cx="11776942" cy="652400"/>
            </a:xfrm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FAC98CA8-7B5F-2715-21BF-FF5214E4CA0D}"/>
                  </a:ext>
                </a:extLst>
              </p:cNvPr>
              <p:cNvSpPr/>
              <p:nvPr userDrawn="1"/>
            </p:nvSpPr>
            <p:spPr>
              <a:xfrm>
                <a:off x="-821702" y="1053192"/>
                <a:ext cx="9835373" cy="631697"/>
              </a:xfrm>
              <a:prstGeom prst="roundRect">
                <a:avLst>
                  <a:gd name="adj" fmla="val 7611"/>
                </a:avLst>
              </a:prstGeom>
              <a:solidFill>
                <a:srgbClr val="1A229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8" name="Graphic 17">
                <a:extLst>
                  <a:ext uri="{FF2B5EF4-FFF2-40B4-BE49-F238E27FC236}">
                    <a16:creationId xmlns:a16="http://schemas.microsoft.com/office/drawing/2014/main" id="{139B901B-FCEE-F8DB-EB60-5DB017389453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5400000">
                <a:off x="8972534" y="710935"/>
                <a:ext cx="644720" cy="1312913"/>
              </a:xfrm>
              <a:prstGeom prst="rect">
                <a:avLst/>
              </a:prstGeom>
            </p:spPr>
          </p:pic>
          <p:pic>
            <p:nvPicPr>
              <p:cNvPr id="19" name="Graphic 18">
                <a:extLst>
                  <a:ext uri="{FF2B5EF4-FFF2-40B4-BE49-F238E27FC236}">
                    <a16:creationId xmlns:a16="http://schemas.microsoft.com/office/drawing/2014/main" id="{52C40812-0357-7C54-C852-227D5AFF8D9C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16200000" flipH="1">
                <a:off x="-1491495" y="703255"/>
                <a:ext cx="644720" cy="1312913"/>
              </a:xfrm>
              <a:prstGeom prst="rect">
                <a:avLst/>
              </a:prstGeom>
            </p:spPr>
          </p:pic>
        </p:grpSp>
        <p:sp>
          <p:nvSpPr>
            <p:cNvPr id="59" name="Rectangle: Rounded Corners 58">
              <a:extLst>
                <a:ext uri="{FF2B5EF4-FFF2-40B4-BE49-F238E27FC236}">
                  <a16:creationId xmlns:a16="http://schemas.microsoft.com/office/drawing/2014/main" id="{FD8B6DDC-ABB9-34C4-54CD-4BAB8E412C9A}"/>
                </a:ext>
              </a:extLst>
            </p:cNvPr>
            <p:cNvSpPr/>
            <p:nvPr userDrawn="1"/>
          </p:nvSpPr>
          <p:spPr>
            <a:xfrm>
              <a:off x="7407667" y="6191842"/>
              <a:ext cx="1462088" cy="433388"/>
            </a:xfrm>
            <a:prstGeom prst="roundRect">
              <a:avLst/>
            </a:prstGeom>
            <a:solidFill>
              <a:srgbClr val="DBD6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07265577-3E9B-2CD6-2BFD-8804805B72AE}"/>
                </a:ext>
              </a:extLst>
            </p:cNvPr>
            <p:cNvSpPr/>
            <p:nvPr userDrawn="1"/>
          </p:nvSpPr>
          <p:spPr>
            <a:xfrm>
              <a:off x="5717423" y="6191842"/>
              <a:ext cx="1462088" cy="433388"/>
            </a:xfrm>
            <a:prstGeom prst="roundRect">
              <a:avLst/>
            </a:prstGeom>
            <a:solidFill>
              <a:srgbClr val="DBD6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7FAF0CB7-79AB-8555-32C0-6AABA41A8321}"/>
                </a:ext>
              </a:extLst>
            </p:cNvPr>
            <p:cNvSpPr/>
            <p:nvPr userDrawn="1"/>
          </p:nvSpPr>
          <p:spPr>
            <a:xfrm>
              <a:off x="4027179" y="6191842"/>
              <a:ext cx="1462088" cy="433388"/>
            </a:xfrm>
            <a:prstGeom prst="roundRect">
              <a:avLst/>
            </a:prstGeom>
            <a:solidFill>
              <a:srgbClr val="DBD6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: Rounded Corners 61">
              <a:extLst>
                <a:ext uri="{FF2B5EF4-FFF2-40B4-BE49-F238E27FC236}">
                  <a16:creationId xmlns:a16="http://schemas.microsoft.com/office/drawing/2014/main" id="{832C8D13-F7C6-1127-1650-43085A27371C}"/>
                </a:ext>
              </a:extLst>
            </p:cNvPr>
            <p:cNvSpPr/>
            <p:nvPr userDrawn="1"/>
          </p:nvSpPr>
          <p:spPr>
            <a:xfrm>
              <a:off x="2336935" y="6191842"/>
              <a:ext cx="1462088" cy="433388"/>
            </a:xfrm>
            <a:prstGeom prst="roundRect">
              <a:avLst/>
            </a:prstGeom>
            <a:solidFill>
              <a:srgbClr val="DBD6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ectangle: Rounded Corners 62">
              <a:extLst>
                <a:ext uri="{FF2B5EF4-FFF2-40B4-BE49-F238E27FC236}">
                  <a16:creationId xmlns:a16="http://schemas.microsoft.com/office/drawing/2014/main" id="{D3EB6CD5-D5B0-8DF7-F155-C6C524B3DA68}"/>
                </a:ext>
              </a:extLst>
            </p:cNvPr>
            <p:cNvSpPr/>
            <p:nvPr userDrawn="1"/>
          </p:nvSpPr>
          <p:spPr>
            <a:xfrm>
              <a:off x="1631233" y="6191842"/>
              <a:ext cx="477546" cy="433388"/>
            </a:xfrm>
            <a:prstGeom prst="roundRect">
              <a:avLst/>
            </a:prstGeom>
            <a:solidFill>
              <a:srgbClr val="DBD6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ectangle: Rounded Corners 65">
              <a:extLst>
                <a:ext uri="{FF2B5EF4-FFF2-40B4-BE49-F238E27FC236}">
                  <a16:creationId xmlns:a16="http://schemas.microsoft.com/office/drawing/2014/main" id="{50207CF0-74B2-AEEF-E755-5315F547AAC4}"/>
                </a:ext>
              </a:extLst>
            </p:cNvPr>
            <p:cNvSpPr/>
            <p:nvPr userDrawn="1"/>
          </p:nvSpPr>
          <p:spPr>
            <a:xfrm>
              <a:off x="9097911" y="6191842"/>
              <a:ext cx="1462088" cy="433388"/>
            </a:xfrm>
            <a:prstGeom prst="roundRect">
              <a:avLst/>
            </a:prstGeom>
            <a:solidFill>
              <a:srgbClr val="DBD6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8" name="Slide Number Placeholder 2">
            <a:extLst>
              <a:ext uri="{FF2B5EF4-FFF2-40B4-BE49-F238E27FC236}">
                <a16:creationId xmlns:a16="http://schemas.microsoft.com/office/drawing/2014/main" id="{A6E9E4A3-04E1-CB07-404E-938FA608CECE}"/>
              </a:ext>
            </a:extLst>
          </p:cNvPr>
          <p:cNvSpPr>
            <a:spLocks noGrp="1"/>
          </p:cNvSpPr>
          <p:nvPr userDrawn="1">
            <p:ph type="sldNum" sz="quarter" idx="10"/>
          </p:nvPr>
        </p:nvSpPr>
        <p:spPr>
          <a:xfrm>
            <a:off x="1638439" y="6232477"/>
            <a:ext cx="472941" cy="336471"/>
          </a:xfrm>
        </p:spPr>
        <p:txBody>
          <a:bodyPr/>
          <a:lstStyle>
            <a:lvl1pPr algn="ctr">
              <a:defRPr sz="1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DE7E7E6C-0A82-4112-9081-E1321ABCCD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51680"/>
      </p:ext>
    </p:extLst>
  </p:cSld>
  <p:clrMapOvr>
    <a:masterClrMapping/>
  </p:clrMapOvr>
  <p:transition spd="slow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solidFill>
          <a:srgbClr val="DBD6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E1FB959-EE91-C129-7389-18FECF1E82C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6" y="0"/>
            <a:ext cx="12180627" cy="6858000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28D2CF3-A94F-ABD7-25E0-78493ABED321}"/>
              </a:ext>
            </a:extLst>
          </p:cNvPr>
          <p:cNvSpPr/>
          <p:nvPr userDrawn="1"/>
        </p:nvSpPr>
        <p:spPr>
          <a:xfrm>
            <a:off x="123217" y="461309"/>
            <a:ext cx="11945566" cy="5963480"/>
          </a:xfrm>
          <a:prstGeom prst="roundRect">
            <a:avLst>
              <a:gd name="adj" fmla="val 257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942264"/>
      </p:ext>
    </p:extLst>
  </p:cSld>
  <p:clrMapOvr>
    <a:masterClrMapping/>
  </p:clrMapOvr>
  <p:transition spd="slow"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bg>
      <p:bgPr>
        <a:solidFill>
          <a:srgbClr val="DBD6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E1FB959-EE91-C129-7389-18FECF1E82C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6" y="0"/>
            <a:ext cx="12180627" cy="6858000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28D2CF3-A94F-ABD7-25E0-78493ABED321}"/>
              </a:ext>
            </a:extLst>
          </p:cNvPr>
          <p:cNvSpPr/>
          <p:nvPr userDrawn="1"/>
        </p:nvSpPr>
        <p:spPr>
          <a:xfrm>
            <a:off x="123217" y="461309"/>
            <a:ext cx="11945566" cy="5963480"/>
          </a:xfrm>
          <a:prstGeom prst="roundRect">
            <a:avLst>
              <a:gd name="adj" fmla="val 257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735218"/>
      </p:ext>
    </p:extLst>
  </p:cSld>
  <p:clrMapOvr>
    <a:masterClrMapping/>
  </p:clrMapOvr>
  <p:transition spd="slow"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solidFill>
          <a:srgbClr val="DBD6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E1FB959-EE91-C129-7389-18FECF1E82C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6" y="0"/>
            <a:ext cx="12180627" cy="6858000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BA7B950C-15A5-98D5-94A0-04E0E9827957}"/>
              </a:ext>
            </a:extLst>
          </p:cNvPr>
          <p:cNvGrpSpPr/>
          <p:nvPr userDrawn="1"/>
        </p:nvGrpSpPr>
        <p:grpSpPr>
          <a:xfrm flipV="1">
            <a:off x="256671" y="2614443"/>
            <a:ext cx="11678656" cy="1629114"/>
            <a:chOff x="3783461" y="1037352"/>
            <a:chExt cx="4676936" cy="652405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14E88252-0C7C-B5D4-8B89-2E84538CE53C}"/>
                </a:ext>
              </a:extLst>
            </p:cNvPr>
            <p:cNvSpPr/>
            <p:nvPr userDrawn="1"/>
          </p:nvSpPr>
          <p:spPr>
            <a:xfrm>
              <a:off x="4604657" y="1053192"/>
              <a:ext cx="2973283" cy="631698"/>
            </a:xfrm>
            <a:prstGeom prst="roundRect">
              <a:avLst>
                <a:gd name="adj" fmla="val 7611"/>
              </a:avLst>
            </a:prstGeom>
            <a:solidFill>
              <a:srgbClr val="1A22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Graphic 9">
              <a:extLst>
                <a:ext uri="{FF2B5EF4-FFF2-40B4-BE49-F238E27FC236}">
                  <a16:creationId xmlns:a16="http://schemas.microsoft.com/office/drawing/2014/main" id="{FDCCF6FF-9840-30BC-9163-5AFCF6A0A73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rot="5400000">
              <a:off x="7481577" y="710937"/>
              <a:ext cx="644727" cy="1312913"/>
            </a:xfrm>
            <a:prstGeom prst="rect">
              <a:avLst/>
            </a:prstGeom>
          </p:spPr>
        </p:pic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B9F98629-81D0-296F-630B-A87132FD3F4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rot="16200000" flipH="1">
              <a:off x="4117558" y="703255"/>
              <a:ext cx="644720" cy="131291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07638474"/>
      </p:ext>
    </p:extLst>
  </p:cSld>
  <p:clrMapOvr>
    <a:masterClrMapping/>
  </p:clrMapOvr>
  <p:transition spd="slow"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Pr>
        <a:solidFill>
          <a:srgbClr val="DBD6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E1FB959-EE91-C129-7389-18FECF1E82C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6" y="0"/>
            <a:ext cx="12180627" cy="6858000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DA3FD1CF-76E0-2210-8EF9-D86B83F1C3BD}"/>
              </a:ext>
            </a:extLst>
          </p:cNvPr>
          <p:cNvGrpSpPr/>
          <p:nvPr userDrawn="1"/>
        </p:nvGrpSpPr>
        <p:grpSpPr>
          <a:xfrm>
            <a:off x="485762" y="1480595"/>
            <a:ext cx="11220473" cy="3567289"/>
            <a:chOff x="393684" y="1460499"/>
            <a:chExt cx="11220473" cy="3567289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728D2CF3-A94F-ABD7-25E0-78493ABED321}"/>
                </a:ext>
              </a:extLst>
            </p:cNvPr>
            <p:cNvSpPr/>
            <p:nvPr userDrawn="1"/>
          </p:nvSpPr>
          <p:spPr>
            <a:xfrm>
              <a:off x="577842" y="1460499"/>
              <a:ext cx="10852157" cy="3567289"/>
            </a:xfrm>
            <a:prstGeom prst="roundRect">
              <a:avLst>
                <a:gd name="adj" fmla="val 6486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BA7B950C-15A5-98D5-94A0-04E0E9827957}"/>
                </a:ext>
              </a:extLst>
            </p:cNvPr>
            <p:cNvGrpSpPr/>
            <p:nvPr userDrawn="1"/>
          </p:nvGrpSpPr>
          <p:grpSpPr>
            <a:xfrm rot="5400000" flipV="1">
              <a:off x="10029434" y="3050144"/>
              <a:ext cx="2781448" cy="387998"/>
              <a:chOff x="3783461" y="1037352"/>
              <a:chExt cx="4676936" cy="652405"/>
            </a:xfrm>
          </p:grpSpPr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14E88252-0C7C-B5D4-8B89-2E84538CE53C}"/>
                  </a:ext>
                </a:extLst>
              </p:cNvPr>
              <p:cNvSpPr/>
              <p:nvPr userDrawn="1"/>
            </p:nvSpPr>
            <p:spPr>
              <a:xfrm>
                <a:off x="4604657" y="1053192"/>
                <a:ext cx="2973283" cy="631698"/>
              </a:xfrm>
              <a:prstGeom prst="roundRect">
                <a:avLst>
                  <a:gd name="adj" fmla="val 7611"/>
                </a:avLst>
              </a:prstGeom>
              <a:solidFill>
                <a:srgbClr val="1A229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0" name="Graphic 9">
                <a:extLst>
                  <a:ext uri="{FF2B5EF4-FFF2-40B4-BE49-F238E27FC236}">
                    <a16:creationId xmlns:a16="http://schemas.microsoft.com/office/drawing/2014/main" id="{FDCCF6FF-9840-30BC-9163-5AFCF6A0A734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5400000">
                <a:off x="7481577" y="710937"/>
                <a:ext cx="644727" cy="1312913"/>
              </a:xfrm>
              <a:prstGeom prst="rect">
                <a:avLst/>
              </a:prstGeom>
            </p:spPr>
          </p:pic>
          <p:pic>
            <p:nvPicPr>
              <p:cNvPr id="11" name="Graphic 10">
                <a:extLst>
                  <a:ext uri="{FF2B5EF4-FFF2-40B4-BE49-F238E27FC236}">
                    <a16:creationId xmlns:a16="http://schemas.microsoft.com/office/drawing/2014/main" id="{B9F98629-81D0-296F-630B-A87132FD3F45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16200000" flipH="1">
                <a:off x="4117558" y="703255"/>
                <a:ext cx="644720" cy="1312913"/>
              </a:xfrm>
              <a:prstGeom prst="rect">
                <a:avLst/>
              </a:prstGeom>
            </p:spPr>
          </p:pic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A76B02E-3EDB-F526-8DDA-D36672739D89}"/>
                </a:ext>
              </a:extLst>
            </p:cNvPr>
            <p:cNvGrpSpPr/>
            <p:nvPr userDrawn="1"/>
          </p:nvGrpSpPr>
          <p:grpSpPr>
            <a:xfrm rot="5400000" flipV="1">
              <a:off x="-803041" y="3050144"/>
              <a:ext cx="2781448" cy="387998"/>
              <a:chOff x="3783461" y="1037352"/>
              <a:chExt cx="4676936" cy="652405"/>
            </a:xfrm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0774775E-4A8B-3187-A0E4-A0EC8C03BEB9}"/>
                  </a:ext>
                </a:extLst>
              </p:cNvPr>
              <p:cNvSpPr/>
              <p:nvPr userDrawn="1"/>
            </p:nvSpPr>
            <p:spPr>
              <a:xfrm>
                <a:off x="4604657" y="1053192"/>
                <a:ext cx="2973283" cy="631698"/>
              </a:xfrm>
              <a:prstGeom prst="roundRect">
                <a:avLst>
                  <a:gd name="adj" fmla="val 7611"/>
                </a:avLst>
              </a:prstGeom>
              <a:solidFill>
                <a:srgbClr val="1A229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4" name="Graphic 13">
                <a:extLst>
                  <a:ext uri="{FF2B5EF4-FFF2-40B4-BE49-F238E27FC236}">
                    <a16:creationId xmlns:a16="http://schemas.microsoft.com/office/drawing/2014/main" id="{053F4243-D208-CED3-56A0-3DD83758E3C9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5400000">
                <a:off x="7481577" y="710937"/>
                <a:ext cx="644727" cy="1312913"/>
              </a:xfrm>
              <a:prstGeom prst="rect">
                <a:avLst/>
              </a:prstGeom>
            </p:spPr>
          </p:pic>
          <p:pic>
            <p:nvPicPr>
              <p:cNvPr id="15" name="Graphic 14">
                <a:extLst>
                  <a:ext uri="{FF2B5EF4-FFF2-40B4-BE49-F238E27FC236}">
                    <a16:creationId xmlns:a16="http://schemas.microsoft.com/office/drawing/2014/main" id="{84665339-9248-DD54-2220-1D22E20915AC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16200000" flipH="1">
                <a:off x="4117558" y="703255"/>
                <a:ext cx="644720" cy="1312913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958697170"/>
      </p:ext>
    </p:extLst>
  </p:cSld>
  <p:clrMapOvr>
    <a:masterClrMapping/>
  </p:clrMapOvr>
  <p:transition spd="slow">
    <p:push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19B649-EBFD-F195-71F3-067A7B8E9A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E7E6C-0A82-4112-9081-E1321ABCC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000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2" r:id="rId4"/>
    <p:sldLayoutId id="2147483651" r:id="rId5"/>
  </p:sldLayoutIdLst>
  <p:transition spd="slow">
    <p:push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202A23F0-CB88-8482-B785-503B4B99D7A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54" y="377071"/>
            <a:ext cx="2698624" cy="2698624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33A29877-FD90-F028-E471-7509F79C4ED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t="-4599" b="-1"/>
          <a:stretch/>
        </p:blipFill>
        <p:spPr>
          <a:xfrm rot="16200000" flipV="1">
            <a:off x="2091166" y="845810"/>
            <a:ext cx="2907828" cy="619376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BA9442B1-DAA1-1F56-56D7-E387638B048F}"/>
              </a:ext>
            </a:extLst>
          </p:cNvPr>
          <p:cNvSpPr txBox="1"/>
          <p:nvPr/>
        </p:nvSpPr>
        <p:spPr>
          <a:xfrm flipH="1">
            <a:off x="6358819" y="2331218"/>
            <a:ext cx="5109235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a-IR" sz="2400" b="1" dirty="0">
                <a:latin typeface="Kalameh" pitchFamily="2" charset="-78"/>
                <a:cs typeface="B Tehran" panose="00000400000000000000" pitchFamily="2" charset="-78"/>
              </a:rPr>
              <a:t>موضوع: قالب پاورپوینت فردوسی | منودار 24 اسلایدی</a:t>
            </a:r>
          </a:p>
          <a:p>
            <a:pPr algn="ctr">
              <a:lnSpc>
                <a:spcPct val="200000"/>
              </a:lnSpc>
            </a:pPr>
            <a:r>
              <a:rPr lang="fa-IR" sz="2400" b="1" dirty="0">
                <a:latin typeface="Kalameh" pitchFamily="2" charset="-78"/>
                <a:cs typeface="B Tehran" panose="00000400000000000000" pitchFamily="2" charset="-78"/>
              </a:rPr>
              <a:t>نام پژوهشگر: محمد جواد عزیزی    </a:t>
            </a:r>
          </a:p>
          <a:p>
            <a:pPr algn="ctr">
              <a:lnSpc>
                <a:spcPct val="200000"/>
              </a:lnSpc>
            </a:pPr>
            <a:r>
              <a:rPr lang="fa-IR" sz="2400" b="1" dirty="0">
                <a:latin typeface="Kalameh" pitchFamily="2" charset="-78"/>
                <a:cs typeface="B Tehran" panose="00000400000000000000" pitchFamily="2" charset="-78"/>
              </a:rPr>
              <a:t>استاد راهنما: دکتر علیرضا عزیزی</a:t>
            </a:r>
          </a:p>
          <a:p>
            <a:pPr algn="ctr">
              <a:lnSpc>
                <a:spcPct val="200000"/>
              </a:lnSpc>
            </a:pPr>
            <a:r>
              <a:rPr lang="fa-IR" sz="2400" b="1" dirty="0">
                <a:latin typeface="Kalameh" pitchFamily="2" charset="-78"/>
                <a:cs typeface="B Tehran" panose="00000400000000000000" pitchFamily="2" charset="-78"/>
              </a:rPr>
              <a:t>تاریخ ارائه</a:t>
            </a:r>
          </a:p>
          <a:p>
            <a:pPr algn="ctr">
              <a:lnSpc>
                <a:spcPct val="200000"/>
              </a:lnSpc>
            </a:pPr>
            <a:r>
              <a:rPr lang="fa-IR" sz="2400" b="1" dirty="0">
                <a:latin typeface="Kalameh" pitchFamily="2" charset="-78"/>
                <a:cs typeface="B Tehran" panose="00000400000000000000" pitchFamily="2" charset="-78"/>
              </a:rPr>
              <a:t>.................</a:t>
            </a:r>
            <a:endParaRPr lang="en-US" sz="2400" b="1" dirty="0">
              <a:latin typeface="Kalameh" pitchFamily="2" charset="-78"/>
              <a:cs typeface="B Tehran" panose="00000400000000000000" pitchFamily="2" charset="-78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E5F4FA2-BE05-C494-A61B-5A969D594A4B}"/>
              </a:ext>
            </a:extLst>
          </p:cNvPr>
          <p:cNvGrpSpPr/>
          <p:nvPr/>
        </p:nvGrpSpPr>
        <p:grpSpPr>
          <a:xfrm>
            <a:off x="8325406" y="999479"/>
            <a:ext cx="1176060" cy="1176059"/>
            <a:chOff x="8497887" y="1068730"/>
            <a:chExt cx="1176060" cy="1176059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99961CA7-CC7F-21C8-D6FA-7D81E130219B}"/>
                </a:ext>
              </a:extLst>
            </p:cNvPr>
            <p:cNvSpPr/>
            <p:nvPr/>
          </p:nvSpPr>
          <p:spPr>
            <a:xfrm>
              <a:off x="8497887" y="1272173"/>
              <a:ext cx="726500" cy="726500"/>
            </a:xfrm>
            <a:prstGeom prst="ellipse">
              <a:avLst/>
            </a:prstGeom>
            <a:solidFill>
              <a:srgbClr val="1A229A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8" name="Graphic 37">
              <a:extLst>
                <a:ext uri="{FF2B5EF4-FFF2-40B4-BE49-F238E27FC236}">
                  <a16:creationId xmlns:a16="http://schemas.microsoft.com/office/drawing/2014/main" id="{4324297F-7A75-B021-2B27-2EECA8DC31B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8497887" y="1068730"/>
              <a:ext cx="1176060" cy="1176059"/>
            </a:xfrm>
            <a:prstGeom prst="rect">
              <a:avLst/>
            </a:prstGeom>
          </p:spPr>
        </p:pic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6C2343DD-64D6-55BE-297F-2D8E73ADC65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2833"/>
          <a:stretch/>
        </p:blipFill>
        <p:spPr>
          <a:xfrm>
            <a:off x="886235" y="1276992"/>
            <a:ext cx="5915985" cy="5156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159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4322931-F029-CDA0-C16D-3C3C9562788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E7E6C-0A82-4112-9081-E1321ABCCD5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9B0984-8247-3B81-CF80-54F3A163EEB1}"/>
              </a:ext>
            </a:extLst>
          </p:cNvPr>
          <p:cNvSpPr txBox="1"/>
          <p:nvPr/>
        </p:nvSpPr>
        <p:spPr>
          <a:xfrm>
            <a:off x="9093758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مقدمه</a:t>
            </a:r>
            <a:endParaRPr lang="en-US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6E2EEA-D261-2ED0-709E-7A765C0B8082}"/>
              </a:ext>
            </a:extLst>
          </p:cNvPr>
          <p:cNvSpPr txBox="1"/>
          <p:nvPr/>
        </p:nvSpPr>
        <p:spPr>
          <a:xfrm>
            <a:off x="7409821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زندگی نامه</a:t>
            </a:r>
            <a:endParaRPr lang="en-US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CB6E31-BB62-4DA8-EE08-810B2CD4B32F}"/>
              </a:ext>
            </a:extLst>
          </p:cNvPr>
          <p:cNvSpPr txBox="1"/>
          <p:nvPr/>
        </p:nvSpPr>
        <p:spPr>
          <a:xfrm>
            <a:off x="5725884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کودکی و نوجوانی</a:t>
            </a:r>
            <a:endParaRPr lang="en-US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B5E5ED-68C2-3BD3-92F9-266A01798E35}"/>
              </a:ext>
            </a:extLst>
          </p:cNvPr>
          <p:cNvSpPr txBox="1"/>
          <p:nvPr/>
        </p:nvSpPr>
        <p:spPr>
          <a:xfrm>
            <a:off x="4041947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آثار</a:t>
            </a:r>
            <a:endParaRPr lang="en-US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414270-6114-30AF-2262-F812CAEC5E58}"/>
              </a:ext>
            </a:extLst>
          </p:cNvPr>
          <p:cNvSpPr txBox="1"/>
          <p:nvPr/>
        </p:nvSpPr>
        <p:spPr>
          <a:xfrm>
            <a:off x="2358010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مرگ و آرامگاه</a:t>
            </a:r>
            <a:endParaRPr lang="en-US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A5B8862-FBB6-1AF8-4934-2B1B4A6A0CFD}"/>
              </a:ext>
            </a:extLst>
          </p:cNvPr>
          <p:cNvSpPr txBox="1"/>
          <p:nvPr/>
        </p:nvSpPr>
        <p:spPr>
          <a:xfrm>
            <a:off x="3788228" y="4221"/>
            <a:ext cx="46155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3200" dirty="0">
                <a:solidFill>
                  <a:srgbClr val="DBD6D2"/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تیتر عنوان موضوع  را وارد نمایید</a:t>
            </a:r>
            <a:endParaRPr lang="en-US" sz="3200" dirty="0">
              <a:solidFill>
                <a:srgbClr val="DBD6D2"/>
              </a:solidFill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A680942E-205A-6BC2-9421-66C9D0EBA33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5400000">
            <a:off x="10516820" y="1166863"/>
            <a:ext cx="651669" cy="132706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514BCD9-EFB6-037E-25C5-669062B74F52}"/>
              </a:ext>
            </a:extLst>
          </p:cNvPr>
          <p:cNvSpPr txBox="1"/>
          <p:nvPr/>
        </p:nvSpPr>
        <p:spPr>
          <a:xfrm>
            <a:off x="690665" y="1024826"/>
            <a:ext cx="9312887" cy="15388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3200" dirty="0">
                <a:latin typeface="IranNastaliq" panose="02020505000000020003" pitchFamily="18" charset="0"/>
                <a:cs typeface="IranNastaliq" panose="02020505000000020003" pitchFamily="18" charset="0"/>
              </a:rPr>
              <a:t>تیتر عنوان موضوع  را وارد نمایید</a:t>
            </a:r>
            <a:endParaRPr lang="fa-IR" sz="1600" dirty="0">
              <a:latin typeface="Kalameh" pitchFamily="2" charset="-78"/>
              <a:cs typeface="B Tehran" panose="00000400000000000000" pitchFamily="2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6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1600" dirty="0">
                <a:latin typeface="Kalameh" pitchFamily="2" charset="-78"/>
                <a:cs typeface="B Tehr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endParaRPr lang="en-US" sz="1600" dirty="0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EDB744BB-9769-9901-0384-37300C65BBA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5400000">
            <a:off x="10516820" y="2698959"/>
            <a:ext cx="651669" cy="132706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22B2C66-B910-8B8D-11FB-F8351731CC7B}"/>
              </a:ext>
            </a:extLst>
          </p:cNvPr>
          <p:cNvSpPr txBox="1"/>
          <p:nvPr/>
        </p:nvSpPr>
        <p:spPr>
          <a:xfrm>
            <a:off x="690665" y="2556922"/>
            <a:ext cx="9312887" cy="15388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3200" dirty="0">
                <a:latin typeface="IranNastaliq" panose="02020505000000020003" pitchFamily="18" charset="0"/>
                <a:cs typeface="IranNastaliq" panose="02020505000000020003" pitchFamily="18" charset="0"/>
              </a:rPr>
              <a:t>تیتر عنوان موضوع  را وارد نمایید</a:t>
            </a:r>
            <a:endParaRPr lang="fa-IR" sz="1600" dirty="0">
              <a:latin typeface="Kalameh" pitchFamily="2" charset="-78"/>
              <a:cs typeface="B Tehran" panose="00000400000000000000" pitchFamily="2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6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1600" dirty="0">
                <a:latin typeface="Kalameh" pitchFamily="2" charset="-78"/>
                <a:cs typeface="B Tehr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endParaRPr lang="en-US" sz="1600" dirty="0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779C4023-2C82-DA53-A980-67EAEC9B4C3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5400000">
            <a:off x="10516820" y="4348827"/>
            <a:ext cx="651669" cy="132706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5A111F9-4C88-D294-5683-F424A7596889}"/>
              </a:ext>
            </a:extLst>
          </p:cNvPr>
          <p:cNvSpPr txBox="1"/>
          <p:nvPr/>
        </p:nvSpPr>
        <p:spPr>
          <a:xfrm>
            <a:off x="690665" y="4206790"/>
            <a:ext cx="9312887" cy="15388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3200" dirty="0">
                <a:latin typeface="IranNastaliq" panose="02020505000000020003" pitchFamily="18" charset="0"/>
                <a:cs typeface="IranNastaliq" panose="02020505000000020003" pitchFamily="18" charset="0"/>
              </a:rPr>
              <a:t>تیتر عنوان موضوع  را وارد نمایید</a:t>
            </a:r>
            <a:endParaRPr lang="fa-IR" sz="1600" dirty="0">
              <a:latin typeface="Kalameh" pitchFamily="2" charset="-78"/>
              <a:cs typeface="B Tehran" panose="00000400000000000000" pitchFamily="2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6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1600" dirty="0">
                <a:latin typeface="Kalameh" pitchFamily="2" charset="-78"/>
                <a:cs typeface="B Tehr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1818401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879330D-5FDF-E9FB-13FE-61ECE79801FC}"/>
              </a:ext>
            </a:extLst>
          </p:cNvPr>
          <p:cNvSpPr txBox="1"/>
          <p:nvPr/>
        </p:nvSpPr>
        <p:spPr>
          <a:xfrm>
            <a:off x="2291024" y="2834810"/>
            <a:ext cx="731520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6600" b="1" dirty="0">
                <a:solidFill>
                  <a:srgbClr val="DBD6D2"/>
                </a:solidFill>
                <a:latin typeface="Kalameh" pitchFamily="2" charset="-78"/>
                <a:cs typeface="B Tehran" panose="00000400000000000000" pitchFamily="2" charset="-78"/>
              </a:rPr>
              <a:t>کودکی و نوجوانی</a:t>
            </a:r>
            <a:endParaRPr lang="en-US" sz="6600" dirty="0">
              <a:solidFill>
                <a:srgbClr val="DBD6D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51528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4322931-F029-CDA0-C16D-3C3C9562788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E7E6C-0A82-4112-9081-E1321ABCCD5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9B0984-8247-3B81-CF80-54F3A163EEB1}"/>
              </a:ext>
            </a:extLst>
          </p:cNvPr>
          <p:cNvSpPr txBox="1"/>
          <p:nvPr/>
        </p:nvSpPr>
        <p:spPr>
          <a:xfrm>
            <a:off x="9093758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مقدمه</a:t>
            </a:r>
            <a:endParaRPr lang="en-US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6E2EEA-D261-2ED0-709E-7A765C0B8082}"/>
              </a:ext>
            </a:extLst>
          </p:cNvPr>
          <p:cNvSpPr txBox="1"/>
          <p:nvPr/>
        </p:nvSpPr>
        <p:spPr>
          <a:xfrm>
            <a:off x="7409821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زندگی نامه</a:t>
            </a:r>
            <a:endParaRPr lang="en-US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CB6E31-BB62-4DA8-EE08-810B2CD4B32F}"/>
              </a:ext>
            </a:extLst>
          </p:cNvPr>
          <p:cNvSpPr txBox="1"/>
          <p:nvPr/>
        </p:nvSpPr>
        <p:spPr>
          <a:xfrm>
            <a:off x="5725884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کودکی و نوجوانی</a:t>
            </a:r>
            <a:endParaRPr lang="en-US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B5E5ED-68C2-3BD3-92F9-266A01798E35}"/>
              </a:ext>
            </a:extLst>
          </p:cNvPr>
          <p:cNvSpPr txBox="1"/>
          <p:nvPr/>
        </p:nvSpPr>
        <p:spPr>
          <a:xfrm>
            <a:off x="4041947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آثار</a:t>
            </a:r>
            <a:endParaRPr lang="en-US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414270-6114-30AF-2262-F812CAEC5E58}"/>
              </a:ext>
            </a:extLst>
          </p:cNvPr>
          <p:cNvSpPr txBox="1"/>
          <p:nvPr/>
        </p:nvSpPr>
        <p:spPr>
          <a:xfrm>
            <a:off x="2358010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مرگ و آرامگاه</a:t>
            </a:r>
            <a:endParaRPr lang="en-US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CFEBDB-EBA2-85DC-38AC-C9878FAECD47}"/>
              </a:ext>
            </a:extLst>
          </p:cNvPr>
          <p:cNvSpPr txBox="1"/>
          <p:nvPr/>
        </p:nvSpPr>
        <p:spPr>
          <a:xfrm>
            <a:off x="3788228" y="4221"/>
            <a:ext cx="46155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3200" dirty="0">
                <a:solidFill>
                  <a:srgbClr val="DBD6D2"/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تیتر عنوان موضوع  را وارد نمایید</a:t>
            </a:r>
            <a:endParaRPr lang="en-US" sz="3200" dirty="0">
              <a:solidFill>
                <a:srgbClr val="DBD6D2"/>
              </a:solidFill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BBEC827-6C9B-7234-43AA-CAAAFED9CF72}"/>
              </a:ext>
            </a:extLst>
          </p:cNvPr>
          <p:cNvSpPr txBox="1"/>
          <p:nvPr/>
        </p:nvSpPr>
        <p:spPr>
          <a:xfrm>
            <a:off x="825716" y="959966"/>
            <a:ext cx="10540566" cy="4570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24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24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2400" dirty="0">
                <a:latin typeface="Kalameh" pitchFamily="2" charset="-78"/>
                <a:cs typeface="B Tehr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24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2400" dirty="0">
                <a:latin typeface="Kalameh" pitchFamily="2" charset="-78"/>
                <a:cs typeface="B Tehr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24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2400" dirty="0">
                <a:latin typeface="Kalameh" pitchFamily="2" charset="-78"/>
                <a:cs typeface="B Tehr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</a:p>
        </p:txBody>
      </p:sp>
    </p:spTree>
    <p:extLst>
      <p:ext uri="{BB962C8B-B14F-4D97-AF65-F5344CB8AC3E}">
        <p14:creationId xmlns:p14="http://schemas.microsoft.com/office/powerpoint/2010/main" val="174197345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4322931-F029-CDA0-C16D-3C3C9562788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E7E6C-0A82-4112-9081-E1321ABCCD52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9B0984-8247-3B81-CF80-54F3A163EEB1}"/>
              </a:ext>
            </a:extLst>
          </p:cNvPr>
          <p:cNvSpPr txBox="1"/>
          <p:nvPr/>
        </p:nvSpPr>
        <p:spPr>
          <a:xfrm>
            <a:off x="9093758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مقدمه</a:t>
            </a:r>
            <a:endParaRPr lang="en-US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6E2EEA-D261-2ED0-709E-7A765C0B8082}"/>
              </a:ext>
            </a:extLst>
          </p:cNvPr>
          <p:cNvSpPr txBox="1"/>
          <p:nvPr/>
        </p:nvSpPr>
        <p:spPr>
          <a:xfrm>
            <a:off x="7409821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زندگی نامه</a:t>
            </a:r>
            <a:endParaRPr lang="en-US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CB6E31-BB62-4DA8-EE08-810B2CD4B32F}"/>
              </a:ext>
            </a:extLst>
          </p:cNvPr>
          <p:cNvSpPr txBox="1"/>
          <p:nvPr/>
        </p:nvSpPr>
        <p:spPr>
          <a:xfrm>
            <a:off x="5725884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کودکی و نوجوانی</a:t>
            </a:r>
            <a:endParaRPr lang="en-US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B5E5ED-68C2-3BD3-92F9-266A01798E35}"/>
              </a:ext>
            </a:extLst>
          </p:cNvPr>
          <p:cNvSpPr txBox="1"/>
          <p:nvPr/>
        </p:nvSpPr>
        <p:spPr>
          <a:xfrm>
            <a:off x="4041947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آثار</a:t>
            </a:r>
            <a:endParaRPr lang="en-US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414270-6114-30AF-2262-F812CAEC5E58}"/>
              </a:ext>
            </a:extLst>
          </p:cNvPr>
          <p:cNvSpPr txBox="1"/>
          <p:nvPr/>
        </p:nvSpPr>
        <p:spPr>
          <a:xfrm>
            <a:off x="2358010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مرگ و آرامگاه</a:t>
            </a:r>
            <a:endParaRPr lang="en-US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DEA12B-F200-D384-8C30-4728C0BE4BA8}"/>
              </a:ext>
            </a:extLst>
          </p:cNvPr>
          <p:cNvSpPr txBox="1"/>
          <p:nvPr/>
        </p:nvSpPr>
        <p:spPr>
          <a:xfrm>
            <a:off x="3788228" y="4221"/>
            <a:ext cx="46155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3200" dirty="0">
                <a:solidFill>
                  <a:srgbClr val="DBD6D2"/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تیتر عنوان موضوع  را وارد نمایید</a:t>
            </a:r>
            <a:endParaRPr lang="en-US" sz="3200" dirty="0">
              <a:solidFill>
                <a:srgbClr val="DBD6D2"/>
              </a:solidFill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7C6A5C7-3D86-859C-16BE-907FFEB76DB1}"/>
              </a:ext>
            </a:extLst>
          </p:cNvPr>
          <p:cNvSpPr/>
          <p:nvPr/>
        </p:nvSpPr>
        <p:spPr>
          <a:xfrm>
            <a:off x="1299596" y="2188534"/>
            <a:ext cx="2687444" cy="3215141"/>
          </a:xfrm>
          <a:prstGeom prst="roundRect">
            <a:avLst>
              <a:gd name="adj" fmla="val 5770"/>
            </a:avLst>
          </a:prstGeom>
          <a:noFill/>
          <a:ln w="12700">
            <a:solidFill>
              <a:srgbClr val="0154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046E524-1139-83A8-C2DB-0699AE504AF4}"/>
              </a:ext>
            </a:extLst>
          </p:cNvPr>
          <p:cNvSpPr/>
          <p:nvPr/>
        </p:nvSpPr>
        <p:spPr>
          <a:xfrm>
            <a:off x="4826073" y="2188534"/>
            <a:ext cx="2687444" cy="3215141"/>
          </a:xfrm>
          <a:prstGeom prst="roundRect">
            <a:avLst>
              <a:gd name="adj" fmla="val 5770"/>
            </a:avLst>
          </a:prstGeom>
          <a:noFill/>
          <a:ln w="12700">
            <a:solidFill>
              <a:srgbClr val="0154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2E8375BD-FF54-81AC-5B54-560BD24E49ED}"/>
              </a:ext>
            </a:extLst>
          </p:cNvPr>
          <p:cNvSpPr/>
          <p:nvPr/>
        </p:nvSpPr>
        <p:spPr>
          <a:xfrm>
            <a:off x="8232935" y="2188534"/>
            <a:ext cx="2687444" cy="3215141"/>
          </a:xfrm>
          <a:prstGeom prst="roundRect">
            <a:avLst>
              <a:gd name="adj" fmla="val 5770"/>
            </a:avLst>
          </a:prstGeom>
          <a:noFill/>
          <a:ln w="12700">
            <a:solidFill>
              <a:srgbClr val="0154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D034934-922D-99DC-DC40-E2ED9A1BC70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4409" y="1224627"/>
            <a:ext cx="2117818" cy="2304854"/>
          </a:xfrm>
          <a:prstGeom prst="round2Same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135BD90-4E64-5635-38A8-E92C9EA15A6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17748" y="1224627"/>
            <a:ext cx="2117817" cy="2304854"/>
          </a:xfrm>
          <a:prstGeom prst="round2Same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8DC7D34-E4EC-2BC0-21F5-7EFE1B97B12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10885" y="1224627"/>
            <a:ext cx="2117819" cy="2304854"/>
          </a:xfrm>
          <a:prstGeom prst="round2Same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3717BF15-5F0A-D19D-AC46-24211ECDEF19}"/>
              </a:ext>
            </a:extLst>
          </p:cNvPr>
          <p:cNvGrpSpPr/>
          <p:nvPr/>
        </p:nvGrpSpPr>
        <p:grpSpPr>
          <a:xfrm>
            <a:off x="914617" y="3217792"/>
            <a:ext cx="3561173" cy="522078"/>
            <a:chOff x="3783461" y="1036329"/>
            <a:chExt cx="4423927" cy="648560"/>
          </a:xfrm>
        </p:grpSpPr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B4A8B120-E2F2-DE21-9F30-F72FE2132FB5}"/>
                </a:ext>
              </a:extLst>
            </p:cNvPr>
            <p:cNvSpPr/>
            <p:nvPr userDrawn="1"/>
          </p:nvSpPr>
          <p:spPr>
            <a:xfrm>
              <a:off x="4604656" y="1053192"/>
              <a:ext cx="2680588" cy="631697"/>
            </a:xfrm>
            <a:prstGeom prst="roundRect">
              <a:avLst>
                <a:gd name="adj" fmla="val 7611"/>
              </a:avLst>
            </a:prstGeom>
            <a:solidFill>
              <a:srgbClr val="1A22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" name="Graphic 21">
              <a:extLst>
                <a:ext uri="{FF2B5EF4-FFF2-40B4-BE49-F238E27FC236}">
                  <a16:creationId xmlns:a16="http://schemas.microsoft.com/office/drawing/2014/main" id="{FE0BC0CA-FB88-6CD2-5A3E-D5C04C6F666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5400000">
              <a:off x="7228572" y="702232"/>
              <a:ext cx="644720" cy="1312913"/>
            </a:xfrm>
            <a:prstGeom prst="rect">
              <a:avLst/>
            </a:prstGeom>
          </p:spPr>
        </p:pic>
        <p:pic>
          <p:nvPicPr>
            <p:cNvPr id="23" name="Graphic 22">
              <a:extLst>
                <a:ext uri="{FF2B5EF4-FFF2-40B4-BE49-F238E27FC236}">
                  <a16:creationId xmlns:a16="http://schemas.microsoft.com/office/drawing/2014/main" id="{0607374E-C13D-7996-121E-8A66CA0DB5A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6200000" flipH="1">
              <a:off x="4117558" y="703255"/>
              <a:ext cx="644720" cy="1312913"/>
            </a:xfrm>
            <a:prstGeom prst="rect">
              <a:avLst/>
            </a:prstGeom>
          </p:spPr>
        </p:pic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5A55583-963A-7C39-AC1D-B07C70B9AC4D}"/>
              </a:ext>
            </a:extLst>
          </p:cNvPr>
          <p:cNvGrpSpPr/>
          <p:nvPr/>
        </p:nvGrpSpPr>
        <p:grpSpPr>
          <a:xfrm>
            <a:off x="4321480" y="3217792"/>
            <a:ext cx="3561173" cy="522078"/>
            <a:chOff x="3783461" y="1036329"/>
            <a:chExt cx="4423927" cy="648560"/>
          </a:xfrm>
        </p:grpSpPr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01FC1B26-1159-50BC-DF0F-D80343B14D25}"/>
                </a:ext>
              </a:extLst>
            </p:cNvPr>
            <p:cNvSpPr/>
            <p:nvPr userDrawn="1"/>
          </p:nvSpPr>
          <p:spPr>
            <a:xfrm>
              <a:off x="4604656" y="1053192"/>
              <a:ext cx="2680588" cy="631697"/>
            </a:xfrm>
            <a:prstGeom prst="roundRect">
              <a:avLst>
                <a:gd name="adj" fmla="val 7611"/>
              </a:avLst>
            </a:prstGeom>
            <a:solidFill>
              <a:srgbClr val="1A22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6" name="Graphic 25">
              <a:extLst>
                <a:ext uri="{FF2B5EF4-FFF2-40B4-BE49-F238E27FC236}">
                  <a16:creationId xmlns:a16="http://schemas.microsoft.com/office/drawing/2014/main" id="{AD9F21D6-FCAB-F361-73C4-10D8FBB1D5E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5400000">
              <a:off x="7228572" y="702232"/>
              <a:ext cx="644720" cy="1312913"/>
            </a:xfrm>
            <a:prstGeom prst="rect">
              <a:avLst/>
            </a:prstGeom>
          </p:spPr>
        </p:pic>
        <p:pic>
          <p:nvPicPr>
            <p:cNvPr id="27" name="Graphic 26">
              <a:extLst>
                <a:ext uri="{FF2B5EF4-FFF2-40B4-BE49-F238E27FC236}">
                  <a16:creationId xmlns:a16="http://schemas.microsoft.com/office/drawing/2014/main" id="{92D03907-6519-8ADB-A190-DC1FF69054D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6200000" flipH="1">
              <a:off x="4117558" y="703255"/>
              <a:ext cx="644720" cy="1312913"/>
            </a:xfrm>
            <a:prstGeom prst="rect">
              <a:avLst/>
            </a:prstGeom>
          </p:spPr>
        </p:pic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D10FBDD-37BB-C29E-7994-E70605F5F61B}"/>
              </a:ext>
            </a:extLst>
          </p:cNvPr>
          <p:cNvGrpSpPr/>
          <p:nvPr/>
        </p:nvGrpSpPr>
        <p:grpSpPr>
          <a:xfrm>
            <a:off x="7735064" y="3217792"/>
            <a:ext cx="3561173" cy="522078"/>
            <a:chOff x="3783461" y="1036329"/>
            <a:chExt cx="4423927" cy="648560"/>
          </a:xfrm>
        </p:grpSpPr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C92AF66E-74A6-A646-E67D-E14F630B4702}"/>
                </a:ext>
              </a:extLst>
            </p:cNvPr>
            <p:cNvSpPr/>
            <p:nvPr userDrawn="1"/>
          </p:nvSpPr>
          <p:spPr>
            <a:xfrm>
              <a:off x="4604656" y="1053192"/>
              <a:ext cx="2680588" cy="631697"/>
            </a:xfrm>
            <a:prstGeom prst="roundRect">
              <a:avLst>
                <a:gd name="adj" fmla="val 7611"/>
              </a:avLst>
            </a:prstGeom>
            <a:solidFill>
              <a:srgbClr val="1A22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0" name="Graphic 29">
              <a:extLst>
                <a:ext uri="{FF2B5EF4-FFF2-40B4-BE49-F238E27FC236}">
                  <a16:creationId xmlns:a16="http://schemas.microsoft.com/office/drawing/2014/main" id="{B1A3A42C-E331-0E83-46EC-079DAA6FCD7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5400000">
              <a:off x="7228572" y="702232"/>
              <a:ext cx="644720" cy="1312913"/>
            </a:xfrm>
            <a:prstGeom prst="rect">
              <a:avLst/>
            </a:prstGeom>
          </p:spPr>
        </p:pic>
        <p:pic>
          <p:nvPicPr>
            <p:cNvPr id="31" name="Graphic 30">
              <a:extLst>
                <a:ext uri="{FF2B5EF4-FFF2-40B4-BE49-F238E27FC236}">
                  <a16:creationId xmlns:a16="http://schemas.microsoft.com/office/drawing/2014/main" id="{F082D2FC-55EB-D4FF-3DD1-227AB792E92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6200000" flipH="1">
              <a:off x="4117558" y="703255"/>
              <a:ext cx="644720" cy="1312913"/>
            </a:xfrm>
            <a:prstGeom prst="rect">
              <a:avLst/>
            </a:prstGeom>
          </p:spPr>
        </p:pic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E13446BA-8940-6584-882E-C0FFD308CAB1}"/>
              </a:ext>
            </a:extLst>
          </p:cNvPr>
          <p:cNvSpPr txBox="1"/>
          <p:nvPr/>
        </p:nvSpPr>
        <p:spPr>
          <a:xfrm>
            <a:off x="8232934" y="3178532"/>
            <a:ext cx="2562211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000" dirty="0">
                <a:solidFill>
                  <a:srgbClr val="DBD6D2"/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تیتر عنوان موضوع  را وارد نمایید</a:t>
            </a:r>
            <a:endParaRPr lang="en-US" sz="2000" dirty="0">
              <a:solidFill>
                <a:srgbClr val="DBD6D2"/>
              </a:solidFill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F64A924-EA25-F21F-FF52-05CF3DDE0A1D}"/>
              </a:ext>
            </a:extLst>
          </p:cNvPr>
          <p:cNvSpPr txBox="1"/>
          <p:nvPr/>
        </p:nvSpPr>
        <p:spPr>
          <a:xfrm>
            <a:off x="4816661" y="3178532"/>
            <a:ext cx="2562211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000" dirty="0">
                <a:solidFill>
                  <a:srgbClr val="DBD6D2"/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تیتر عنوان موضوع  را وارد نمایید</a:t>
            </a:r>
            <a:endParaRPr lang="en-US" sz="2000" dirty="0">
              <a:solidFill>
                <a:srgbClr val="DBD6D2"/>
              </a:solidFill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355F86A-9C4E-6FEC-F8A0-C2F7E177F939}"/>
              </a:ext>
            </a:extLst>
          </p:cNvPr>
          <p:cNvSpPr txBox="1"/>
          <p:nvPr/>
        </p:nvSpPr>
        <p:spPr>
          <a:xfrm>
            <a:off x="1383410" y="3178532"/>
            <a:ext cx="2562211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000" dirty="0">
                <a:solidFill>
                  <a:srgbClr val="DBD6D2"/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تیتر عنوان موضوع  را وارد نمایید</a:t>
            </a:r>
            <a:endParaRPr lang="en-US" sz="2000" dirty="0">
              <a:solidFill>
                <a:srgbClr val="DBD6D2"/>
              </a:solidFill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BFC1D97-750B-B39B-8C46-6736A8EDE139}"/>
              </a:ext>
            </a:extLst>
          </p:cNvPr>
          <p:cNvSpPr txBox="1"/>
          <p:nvPr/>
        </p:nvSpPr>
        <p:spPr>
          <a:xfrm>
            <a:off x="1411306" y="3873832"/>
            <a:ext cx="2486533" cy="13042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18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800" dirty="0">
                <a:latin typeface="Kalameh" pitchFamily="2" charset="-78"/>
                <a:cs typeface="B Tehran" panose="00000400000000000000" pitchFamily="2" charset="-78"/>
              </a:rPr>
              <a:t> </a:t>
            </a:r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AA0C9F6-877D-8764-C200-F188E0631282}"/>
              </a:ext>
            </a:extLst>
          </p:cNvPr>
          <p:cNvSpPr txBox="1"/>
          <p:nvPr/>
        </p:nvSpPr>
        <p:spPr>
          <a:xfrm>
            <a:off x="4852732" y="3873832"/>
            <a:ext cx="2486533" cy="13042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18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800" dirty="0">
                <a:latin typeface="Kalameh" pitchFamily="2" charset="-78"/>
                <a:cs typeface="B Tehran" panose="00000400000000000000" pitchFamily="2" charset="-78"/>
              </a:rPr>
              <a:t> </a:t>
            </a:r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3311F45-9ECC-A5FB-2E89-C62D6E9E4340}"/>
              </a:ext>
            </a:extLst>
          </p:cNvPr>
          <p:cNvSpPr txBox="1"/>
          <p:nvPr/>
        </p:nvSpPr>
        <p:spPr>
          <a:xfrm>
            <a:off x="8333389" y="3873832"/>
            <a:ext cx="2486533" cy="13042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18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800" dirty="0">
                <a:latin typeface="Kalameh" pitchFamily="2" charset="-78"/>
                <a:cs typeface="B Tehran" panose="00000400000000000000" pitchFamily="2" charset="-78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37830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 animBg="1"/>
      <p:bldP spid="11" grpId="0" animBg="1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4322931-F029-CDA0-C16D-3C3C9562788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E7E6C-0A82-4112-9081-E1321ABCCD52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9B0984-8247-3B81-CF80-54F3A163EEB1}"/>
              </a:ext>
            </a:extLst>
          </p:cNvPr>
          <p:cNvSpPr txBox="1"/>
          <p:nvPr/>
        </p:nvSpPr>
        <p:spPr>
          <a:xfrm>
            <a:off x="9093758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مقدمه</a:t>
            </a:r>
            <a:endParaRPr lang="en-US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6E2EEA-D261-2ED0-709E-7A765C0B8082}"/>
              </a:ext>
            </a:extLst>
          </p:cNvPr>
          <p:cNvSpPr txBox="1"/>
          <p:nvPr/>
        </p:nvSpPr>
        <p:spPr>
          <a:xfrm>
            <a:off x="7409821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زندگی نامه</a:t>
            </a:r>
            <a:endParaRPr lang="en-US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CB6E31-BB62-4DA8-EE08-810B2CD4B32F}"/>
              </a:ext>
            </a:extLst>
          </p:cNvPr>
          <p:cNvSpPr txBox="1"/>
          <p:nvPr/>
        </p:nvSpPr>
        <p:spPr>
          <a:xfrm>
            <a:off x="5725884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کودکی و نوجوانی</a:t>
            </a:r>
            <a:endParaRPr lang="en-US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B5E5ED-68C2-3BD3-92F9-266A01798E35}"/>
              </a:ext>
            </a:extLst>
          </p:cNvPr>
          <p:cNvSpPr txBox="1"/>
          <p:nvPr/>
        </p:nvSpPr>
        <p:spPr>
          <a:xfrm>
            <a:off x="4041947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آثار</a:t>
            </a:r>
            <a:endParaRPr lang="en-US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414270-6114-30AF-2262-F812CAEC5E58}"/>
              </a:ext>
            </a:extLst>
          </p:cNvPr>
          <p:cNvSpPr txBox="1"/>
          <p:nvPr/>
        </p:nvSpPr>
        <p:spPr>
          <a:xfrm>
            <a:off x="2358010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مرگ و آرامگاه</a:t>
            </a:r>
            <a:endParaRPr lang="en-US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914724A-C9D5-EDC0-FB95-D0A6A3D07B33}"/>
              </a:ext>
            </a:extLst>
          </p:cNvPr>
          <p:cNvSpPr txBox="1"/>
          <p:nvPr/>
        </p:nvSpPr>
        <p:spPr>
          <a:xfrm>
            <a:off x="3788228" y="4221"/>
            <a:ext cx="46155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3200" dirty="0">
                <a:solidFill>
                  <a:srgbClr val="DBD6D2"/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تیتر عنوان موضوع  را وارد نمایید</a:t>
            </a:r>
            <a:endParaRPr lang="en-US" sz="3200" dirty="0">
              <a:solidFill>
                <a:srgbClr val="DBD6D2"/>
              </a:solidFill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B6B4134-59D8-479C-8DBB-B957D489FB8B}"/>
              </a:ext>
            </a:extLst>
          </p:cNvPr>
          <p:cNvGrpSpPr/>
          <p:nvPr/>
        </p:nvGrpSpPr>
        <p:grpSpPr>
          <a:xfrm>
            <a:off x="7419869" y="1207504"/>
            <a:ext cx="4442992" cy="4442992"/>
            <a:chOff x="7980901" y="1696103"/>
            <a:chExt cx="3465792" cy="3465792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5FE3E58-9B35-EAE6-4D99-41D1B2A80215}"/>
                </a:ext>
              </a:extLst>
            </p:cNvPr>
            <p:cNvSpPr/>
            <p:nvPr/>
          </p:nvSpPr>
          <p:spPr>
            <a:xfrm>
              <a:off x="7980901" y="1696103"/>
              <a:ext cx="3465792" cy="3465792"/>
            </a:xfrm>
            <a:prstGeom prst="ellipse">
              <a:avLst/>
            </a:prstGeom>
            <a:solidFill>
              <a:srgbClr val="1A229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508EEE1B-8177-889D-0756-7A00CA95CB4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2"/>
            <a:stretch/>
          </p:blipFill>
          <p:spPr>
            <a:xfrm>
              <a:off x="8108557" y="1843377"/>
              <a:ext cx="3210480" cy="3171245"/>
            </a:xfrm>
            <a:prstGeom prst="roundRect">
              <a:avLst>
                <a:gd name="adj" fmla="val 50000"/>
              </a:avLst>
            </a:prstGeom>
          </p:spPr>
        </p:pic>
      </p:grpSp>
      <p:pic>
        <p:nvPicPr>
          <p:cNvPr id="23" name="Graphic 22">
            <a:extLst>
              <a:ext uri="{FF2B5EF4-FFF2-40B4-BE49-F238E27FC236}">
                <a16:creationId xmlns:a16="http://schemas.microsoft.com/office/drawing/2014/main" id="{5F21DCF9-56AD-DC7E-A3D0-C3624F06C7E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>
            <a:off x="6929559" y="1297491"/>
            <a:ext cx="651669" cy="1327065"/>
          </a:xfrm>
          <a:prstGeom prst="rect">
            <a:avLst/>
          </a:prstGeom>
        </p:spPr>
      </p:pic>
      <p:pic>
        <p:nvPicPr>
          <p:cNvPr id="24" name="Graphic 23">
            <a:extLst>
              <a:ext uri="{FF2B5EF4-FFF2-40B4-BE49-F238E27FC236}">
                <a16:creationId xmlns:a16="http://schemas.microsoft.com/office/drawing/2014/main" id="{8401352C-3BDF-7A0F-4698-0CD1FC0F84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>
            <a:off x="6433697" y="2739363"/>
            <a:ext cx="651669" cy="1327065"/>
          </a:xfrm>
          <a:prstGeom prst="rect">
            <a:avLst/>
          </a:prstGeom>
        </p:spPr>
      </p:pic>
      <p:pic>
        <p:nvPicPr>
          <p:cNvPr id="25" name="Graphic 24">
            <a:extLst>
              <a:ext uri="{FF2B5EF4-FFF2-40B4-BE49-F238E27FC236}">
                <a16:creationId xmlns:a16="http://schemas.microsoft.com/office/drawing/2014/main" id="{1DEF1B93-E823-FAD8-528D-0931F77726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>
            <a:off x="6929559" y="4181234"/>
            <a:ext cx="651669" cy="1327065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F6BF8331-042D-758C-35CA-6E93A6910E77}"/>
              </a:ext>
            </a:extLst>
          </p:cNvPr>
          <p:cNvSpPr txBox="1"/>
          <p:nvPr/>
        </p:nvSpPr>
        <p:spPr>
          <a:xfrm>
            <a:off x="564957" y="1425973"/>
            <a:ext cx="594507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2800" dirty="0">
                <a:latin typeface="IranNastaliq" panose="02020505000000020003" pitchFamily="18" charset="0"/>
                <a:cs typeface="IranNastaliq" panose="02020505000000020003" pitchFamily="18" charset="0"/>
              </a:rPr>
              <a:t>تیتر عنوان موضوع  را وارد نمایید</a:t>
            </a:r>
            <a:endParaRPr lang="fa-IR" sz="1400" dirty="0">
              <a:latin typeface="Kalameh" pitchFamily="2" charset="-78"/>
              <a:cs typeface="B Tehran" panose="00000400000000000000" pitchFamily="2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6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6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5D68C4A-E4BE-8453-80B3-E67DC2F6242B}"/>
              </a:ext>
            </a:extLst>
          </p:cNvPr>
          <p:cNvSpPr txBox="1"/>
          <p:nvPr/>
        </p:nvSpPr>
        <p:spPr>
          <a:xfrm>
            <a:off x="69095" y="2847463"/>
            <a:ext cx="594507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2800" dirty="0">
                <a:latin typeface="IranNastaliq" panose="02020505000000020003" pitchFamily="18" charset="0"/>
                <a:cs typeface="IranNastaliq" panose="02020505000000020003" pitchFamily="18" charset="0"/>
              </a:rPr>
              <a:t>تیتر عنوان موضوع  را وارد نمایید</a:t>
            </a:r>
            <a:endParaRPr lang="fa-IR" sz="1400" dirty="0">
              <a:latin typeface="Kalameh" pitchFamily="2" charset="-78"/>
              <a:cs typeface="B Tehran" panose="00000400000000000000" pitchFamily="2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6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6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A21CB35-4035-C847-41F4-FDA42F597B2D}"/>
              </a:ext>
            </a:extLst>
          </p:cNvPr>
          <p:cNvSpPr txBox="1"/>
          <p:nvPr/>
        </p:nvSpPr>
        <p:spPr>
          <a:xfrm>
            <a:off x="517486" y="4268953"/>
            <a:ext cx="594507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2800" dirty="0">
                <a:latin typeface="IranNastaliq" panose="02020505000000020003" pitchFamily="18" charset="0"/>
                <a:cs typeface="IranNastaliq" panose="02020505000000020003" pitchFamily="18" charset="0"/>
              </a:rPr>
              <a:t>تیتر عنوان موضوع  را وارد نمایید</a:t>
            </a:r>
            <a:endParaRPr lang="fa-IR" sz="1400" dirty="0">
              <a:latin typeface="Kalameh" pitchFamily="2" charset="-78"/>
              <a:cs typeface="B Tehran" panose="00000400000000000000" pitchFamily="2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6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37311371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6" grpId="0"/>
      <p:bldP spid="27" grpId="0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0DB379F-333E-E722-C5B0-28C8A3B95FCB}"/>
              </a:ext>
            </a:extLst>
          </p:cNvPr>
          <p:cNvSpPr txBox="1"/>
          <p:nvPr/>
        </p:nvSpPr>
        <p:spPr>
          <a:xfrm>
            <a:off x="2291024" y="2834810"/>
            <a:ext cx="731520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6600" b="1" dirty="0">
                <a:solidFill>
                  <a:srgbClr val="DBD6D2"/>
                </a:solidFill>
                <a:latin typeface="Kalameh" pitchFamily="2" charset="-78"/>
                <a:cs typeface="B Tehran" panose="00000400000000000000" pitchFamily="2" charset="-78"/>
              </a:rPr>
              <a:t>آثـــــار</a:t>
            </a:r>
            <a:endParaRPr lang="en-US" sz="6600" dirty="0">
              <a:solidFill>
                <a:srgbClr val="DBD6D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873916"/>
      </p:ext>
    </p:extLst>
  </p:cSld>
  <p:clrMapOvr>
    <a:masterClrMapping/>
  </p:clrMapOvr>
  <p:transition spd="slow">
    <p:push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4322931-F029-CDA0-C16D-3C3C9562788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E7E6C-0A82-4112-9081-E1321ABCCD52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9B0984-8247-3B81-CF80-54F3A163EEB1}"/>
              </a:ext>
            </a:extLst>
          </p:cNvPr>
          <p:cNvSpPr txBox="1"/>
          <p:nvPr/>
        </p:nvSpPr>
        <p:spPr>
          <a:xfrm>
            <a:off x="9093758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مقدمه</a:t>
            </a:r>
            <a:endParaRPr lang="en-US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6E2EEA-D261-2ED0-709E-7A765C0B8082}"/>
              </a:ext>
            </a:extLst>
          </p:cNvPr>
          <p:cNvSpPr txBox="1"/>
          <p:nvPr/>
        </p:nvSpPr>
        <p:spPr>
          <a:xfrm>
            <a:off x="7409821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زندگی نامه</a:t>
            </a:r>
            <a:endParaRPr lang="en-US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CB6E31-BB62-4DA8-EE08-810B2CD4B32F}"/>
              </a:ext>
            </a:extLst>
          </p:cNvPr>
          <p:cNvSpPr txBox="1"/>
          <p:nvPr/>
        </p:nvSpPr>
        <p:spPr>
          <a:xfrm>
            <a:off x="5725884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کودکی و نوجوانی</a:t>
            </a:r>
            <a:endParaRPr lang="en-US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B5E5ED-68C2-3BD3-92F9-266A01798E35}"/>
              </a:ext>
            </a:extLst>
          </p:cNvPr>
          <p:cNvSpPr txBox="1"/>
          <p:nvPr/>
        </p:nvSpPr>
        <p:spPr>
          <a:xfrm>
            <a:off x="4041947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آثار</a:t>
            </a:r>
            <a:endParaRPr lang="en-US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414270-6114-30AF-2262-F812CAEC5E58}"/>
              </a:ext>
            </a:extLst>
          </p:cNvPr>
          <p:cNvSpPr txBox="1"/>
          <p:nvPr/>
        </p:nvSpPr>
        <p:spPr>
          <a:xfrm>
            <a:off x="2358010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مرگ و آرامگاه</a:t>
            </a:r>
            <a:endParaRPr lang="en-US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B227C70-92A8-4060-A09E-8011BF351280}"/>
              </a:ext>
            </a:extLst>
          </p:cNvPr>
          <p:cNvSpPr txBox="1"/>
          <p:nvPr/>
        </p:nvSpPr>
        <p:spPr>
          <a:xfrm>
            <a:off x="3788228" y="4221"/>
            <a:ext cx="46155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3200" dirty="0">
                <a:solidFill>
                  <a:srgbClr val="DBD6D2"/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تیتر عنوان موضوع  را وارد نمایید</a:t>
            </a:r>
            <a:endParaRPr lang="en-US" sz="3200" dirty="0">
              <a:solidFill>
                <a:srgbClr val="DBD6D2"/>
              </a:solidFill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BC604C-0E66-0E94-F1D6-7FFC689F8879}"/>
              </a:ext>
            </a:extLst>
          </p:cNvPr>
          <p:cNvSpPr txBox="1"/>
          <p:nvPr/>
        </p:nvSpPr>
        <p:spPr>
          <a:xfrm>
            <a:off x="825716" y="959966"/>
            <a:ext cx="10540566" cy="4570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24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24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2400" dirty="0">
                <a:latin typeface="Kalameh" pitchFamily="2" charset="-78"/>
                <a:cs typeface="B Tehr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24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2400" dirty="0">
                <a:latin typeface="Kalameh" pitchFamily="2" charset="-78"/>
                <a:cs typeface="B Tehr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24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2400" dirty="0">
                <a:latin typeface="Kalameh" pitchFamily="2" charset="-78"/>
                <a:cs typeface="B Tehr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</a:p>
        </p:txBody>
      </p:sp>
    </p:spTree>
    <p:extLst>
      <p:ext uri="{BB962C8B-B14F-4D97-AF65-F5344CB8AC3E}">
        <p14:creationId xmlns:p14="http://schemas.microsoft.com/office/powerpoint/2010/main" val="76045390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4322931-F029-CDA0-C16D-3C3C9562788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E7E6C-0A82-4112-9081-E1321ABCCD52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9B0984-8247-3B81-CF80-54F3A163EEB1}"/>
              </a:ext>
            </a:extLst>
          </p:cNvPr>
          <p:cNvSpPr txBox="1"/>
          <p:nvPr/>
        </p:nvSpPr>
        <p:spPr>
          <a:xfrm>
            <a:off x="9093758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مقدمه</a:t>
            </a:r>
            <a:endParaRPr lang="en-US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6E2EEA-D261-2ED0-709E-7A765C0B8082}"/>
              </a:ext>
            </a:extLst>
          </p:cNvPr>
          <p:cNvSpPr txBox="1"/>
          <p:nvPr/>
        </p:nvSpPr>
        <p:spPr>
          <a:xfrm>
            <a:off x="7409821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زندگی نامه</a:t>
            </a:r>
            <a:endParaRPr lang="en-US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CB6E31-BB62-4DA8-EE08-810B2CD4B32F}"/>
              </a:ext>
            </a:extLst>
          </p:cNvPr>
          <p:cNvSpPr txBox="1"/>
          <p:nvPr/>
        </p:nvSpPr>
        <p:spPr>
          <a:xfrm>
            <a:off x="5725884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کودکی و نوجوانی</a:t>
            </a:r>
            <a:endParaRPr lang="en-US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B5E5ED-68C2-3BD3-92F9-266A01798E35}"/>
              </a:ext>
            </a:extLst>
          </p:cNvPr>
          <p:cNvSpPr txBox="1"/>
          <p:nvPr/>
        </p:nvSpPr>
        <p:spPr>
          <a:xfrm>
            <a:off x="4041947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آثار</a:t>
            </a:r>
            <a:endParaRPr lang="en-US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414270-6114-30AF-2262-F812CAEC5E58}"/>
              </a:ext>
            </a:extLst>
          </p:cNvPr>
          <p:cNvSpPr txBox="1"/>
          <p:nvPr/>
        </p:nvSpPr>
        <p:spPr>
          <a:xfrm>
            <a:off x="2358010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مرگ و آرامگاه</a:t>
            </a:r>
            <a:endParaRPr lang="en-US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A68D3E6-79E9-CFF5-9F90-A5103A9C6397}"/>
              </a:ext>
            </a:extLst>
          </p:cNvPr>
          <p:cNvSpPr txBox="1"/>
          <p:nvPr/>
        </p:nvSpPr>
        <p:spPr>
          <a:xfrm>
            <a:off x="3788228" y="4221"/>
            <a:ext cx="46155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3200" dirty="0">
                <a:solidFill>
                  <a:srgbClr val="DBD6D2"/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تیتر عنوان موضوع  را وارد نمایید</a:t>
            </a:r>
            <a:endParaRPr lang="en-US" sz="3200" dirty="0">
              <a:solidFill>
                <a:srgbClr val="DBD6D2"/>
              </a:solidFill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21496DF5-DCFF-A6B2-B4A7-91FBD835A0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 flipH="1">
            <a:off x="1500738" y="658328"/>
            <a:ext cx="2578921" cy="525173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3936986-8065-9639-CBC5-CC2562ECEA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07550">
            <a:off x="2269578" y="1167341"/>
            <a:ext cx="4233708" cy="423370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DE323D77-DB8B-83D2-438E-057498A0D104}"/>
              </a:ext>
            </a:extLst>
          </p:cNvPr>
          <p:cNvSpPr txBox="1"/>
          <p:nvPr/>
        </p:nvSpPr>
        <p:spPr>
          <a:xfrm>
            <a:off x="6765886" y="670400"/>
            <a:ext cx="4615543" cy="1488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6600" dirty="0">
                <a:latin typeface="IranNastaliq" panose="02020505000000020003" pitchFamily="18" charset="0"/>
                <a:cs typeface="IranNastaliq" panose="02020505000000020003" pitchFamily="18" charset="0"/>
              </a:rPr>
              <a:t>شاهنامه فردوسی</a:t>
            </a:r>
            <a:endParaRPr lang="en-US" sz="6600" dirty="0"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36CFA47-FA8A-C615-765E-0B71645C9A8D}"/>
              </a:ext>
            </a:extLst>
          </p:cNvPr>
          <p:cNvSpPr txBox="1"/>
          <p:nvPr/>
        </p:nvSpPr>
        <p:spPr>
          <a:xfrm>
            <a:off x="6370934" y="2014833"/>
            <a:ext cx="5405447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24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24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2400" dirty="0">
                <a:latin typeface="Kalameh" pitchFamily="2" charset="-78"/>
                <a:cs typeface="B Tehr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</a:p>
        </p:txBody>
      </p:sp>
    </p:spTree>
    <p:extLst>
      <p:ext uri="{BB962C8B-B14F-4D97-AF65-F5344CB8AC3E}">
        <p14:creationId xmlns:p14="http://schemas.microsoft.com/office/powerpoint/2010/main" val="331510250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1" grpId="0"/>
      <p:bldP spid="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4322931-F029-CDA0-C16D-3C3C9562788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E7E6C-0A82-4112-9081-E1321ABCCD52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9B0984-8247-3B81-CF80-54F3A163EEB1}"/>
              </a:ext>
            </a:extLst>
          </p:cNvPr>
          <p:cNvSpPr txBox="1"/>
          <p:nvPr/>
        </p:nvSpPr>
        <p:spPr>
          <a:xfrm>
            <a:off x="9093758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مقدمه</a:t>
            </a:r>
            <a:endParaRPr lang="en-US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6E2EEA-D261-2ED0-709E-7A765C0B8082}"/>
              </a:ext>
            </a:extLst>
          </p:cNvPr>
          <p:cNvSpPr txBox="1"/>
          <p:nvPr/>
        </p:nvSpPr>
        <p:spPr>
          <a:xfrm>
            <a:off x="7409821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زندگی نامه</a:t>
            </a:r>
            <a:endParaRPr lang="en-US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CB6E31-BB62-4DA8-EE08-810B2CD4B32F}"/>
              </a:ext>
            </a:extLst>
          </p:cNvPr>
          <p:cNvSpPr txBox="1"/>
          <p:nvPr/>
        </p:nvSpPr>
        <p:spPr>
          <a:xfrm>
            <a:off x="5725884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کودکی و نوجوانی</a:t>
            </a:r>
            <a:endParaRPr lang="en-US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B5E5ED-68C2-3BD3-92F9-266A01798E35}"/>
              </a:ext>
            </a:extLst>
          </p:cNvPr>
          <p:cNvSpPr txBox="1"/>
          <p:nvPr/>
        </p:nvSpPr>
        <p:spPr>
          <a:xfrm>
            <a:off x="4041947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آثار</a:t>
            </a:r>
            <a:endParaRPr lang="en-US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414270-6114-30AF-2262-F812CAEC5E58}"/>
              </a:ext>
            </a:extLst>
          </p:cNvPr>
          <p:cNvSpPr txBox="1"/>
          <p:nvPr/>
        </p:nvSpPr>
        <p:spPr>
          <a:xfrm>
            <a:off x="2358010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مرگ و آرامگاه</a:t>
            </a:r>
            <a:endParaRPr lang="en-US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A8D26B-F06E-38E0-FC50-DFD4A439F430}"/>
              </a:ext>
            </a:extLst>
          </p:cNvPr>
          <p:cNvSpPr txBox="1"/>
          <p:nvPr/>
        </p:nvSpPr>
        <p:spPr>
          <a:xfrm>
            <a:off x="3788228" y="4221"/>
            <a:ext cx="46155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3200" dirty="0">
                <a:solidFill>
                  <a:srgbClr val="DBD6D2"/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تیتر عنوان موضوع  را وارد نمایید</a:t>
            </a:r>
            <a:endParaRPr lang="en-US" sz="3200" dirty="0">
              <a:solidFill>
                <a:srgbClr val="DBD6D2"/>
              </a:solidFill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2DF8F3B-08E1-8022-EF06-455D2B608FAA}"/>
              </a:ext>
            </a:extLst>
          </p:cNvPr>
          <p:cNvGrpSpPr/>
          <p:nvPr/>
        </p:nvGrpSpPr>
        <p:grpSpPr>
          <a:xfrm>
            <a:off x="8694716" y="989908"/>
            <a:ext cx="2709481" cy="4637021"/>
            <a:chOff x="8998183" y="1110489"/>
            <a:chExt cx="2709481" cy="4637021"/>
          </a:xfrm>
        </p:grpSpPr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51E8E69F-0453-399A-3E3E-991A69C786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b="36493"/>
            <a:stretch/>
          </p:blipFill>
          <p:spPr>
            <a:xfrm>
              <a:off x="9712950" y="1110489"/>
              <a:ext cx="1279946" cy="1655320"/>
            </a:xfrm>
            <a:prstGeom prst="rect">
              <a:avLst/>
            </a:prstGeom>
          </p:spPr>
        </p:pic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014A6E3D-5943-FABB-37A4-95BCD3D527D4}"/>
                </a:ext>
              </a:extLst>
            </p:cNvPr>
            <p:cNvSpPr/>
            <p:nvPr userDrawn="1"/>
          </p:nvSpPr>
          <p:spPr>
            <a:xfrm>
              <a:off x="8998183" y="2765807"/>
              <a:ext cx="2709481" cy="2981703"/>
            </a:xfrm>
            <a:prstGeom prst="roundRect">
              <a:avLst>
                <a:gd name="adj" fmla="val 5015"/>
              </a:avLst>
            </a:prstGeom>
            <a:solidFill>
              <a:srgbClr val="1A22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AD03FBF-1110-4EB6-310D-BF69486E1BD6}"/>
              </a:ext>
            </a:extLst>
          </p:cNvPr>
          <p:cNvGrpSpPr/>
          <p:nvPr/>
        </p:nvGrpSpPr>
        <p:grpSpPr>
          <a:xfrm>
            <a:off x="4768606" y="989908"/>
            <a:ext cx="2709481" cy="4637021"/>
            <a:chOff x="8998183" y="1110489"/>
            <a:chExt cx="2709481" cy="4637021"/>
          </a:xfrm>
        </p:grpSpPr>
        <p:pic>
          <p:nvPicPr>
            <p:cNvPr id="25" name="Graphic 24">
              <a:extLst>
                <a:ext uri="{FF2B5EF4-FFF2-40B4-BE49-F238E27FC236}">
                  <a16:creationId xmlns:a16="http://schemas.microsoft.com/office/drawing/2014/main" id="{C0E3ED8F-B20D-E8FE-3173-86FC691761D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b="36493"/>
            <a:stretch/>
          </p:blipFill>
          <p:spPr>
            <a:xfrm>
              <a:off x="9712950" y="1110489"/>
              <a:ext cx="1279946" cy="1655320"/>
            </a:xfrm>
            <a:prstGeom prst="rect">
              <a:avLst/>
            </a:prstGeom>
          </p:spPr>
        </p:pic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71B3AD1E-BF7D-D6F4-3231-E9C4C05A279B}"/>
                </a:ext>
              </a:extLst>
            </p:cNvPr>
            <p:cNvSpPr/>
            <p:nvPr userDrawn="1"/>
          </p:nvSpPr>
          <p:spPr>
            <a:xfrm>
              <a:off x="8998183" y="2765807"/>
              <a:ext cx="2709481" cy="2981703"/>
            </a:xfrm>
            <a:prstGeom prst="roundRect">
              <a:avLst>
                <a:gd name="adj" fmla="val 5015"/>
              </a:avLst>
            </a:prstGeom>
            <a:solidFill>
              <a:srgbClr val="1A22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0AD03A4-8C43-D83A-6017-8F844E48B68B}"/>
              </a:ext>
            </a:extLst>
          </p:cNvPr>
          <p:cNvGrpSpPr/>
          <p:nvPr/>
        </p:nvGrpSpPr>
        <p:grpSpPr>
          <a:xfrm>
            <a:off x="842496" y="989908"/>
            <a:ext cx="2709481" cy="4637021"/>
            <a:chOff x="8998183" y="1110489"/>
            <a:chExt cx="2709481" cy="4637021"/>
          </a:xfrm>
        </p:grpSpPr>
        <p:pic>
          <p:nvPicPr>
            <p:cNvPr id="28" name="Graphic 27">
              <a:extLst>
                <a:ext uri="{FF2B5EF4-FFF2-40B4-BE49-F238E27FC236}">
                  <a16:creationId xmlns:a16="http://schemas.microsoft.com/office/drawing/2014/main" id="{80034771-68DA-9701-DC2B-6149615BB2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b="36493"/>
            <a:stretch/>
          </p:blipFill>
          <p:spPr>
            <a:xfrm>
              <a:off x="9712950" y="1110489"/>
              <a:ext cx="1279946" cy="1655320"/>
            </a:xfrm>
            <a:prstGeom prst="rect">
              <a:avLst/>
            </a:prstGeom>
          </p:spPr>
        </p:pic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38E2DA14-FD5B-1C48-247C-1748BE6C254B}"/>
                </a:ext>
              </a:extLst>
            </p:cNvPr>
            <p:cNvSpPr/>
            <p:nvPr userDrawn="1"/>
          </p:nvSpPr>
          <p:spPr>
            <a:xfrm>
              <a:off x="8998183" y="2765807"/>
              <a:ext cx="2709481" cy="2981703"/>
            </a:xfrm>
            <a:prstGeom prst="roundRect">
              <a:avLst>
                <a:gd name="adj" fmla="val 5015"/>
              </a:avLst>
            </a:prstGeom>
            <a:solidFill>
              <a:srgbClr val="1A22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8BD2D71E-99F5-8222-D9B1-31B1CB19A90A}"/>
              </a:ext>
            </a:extLst>
          </p:cNvPr>
          <p:cNvSpPr txBox="1"/>
          <p:nvPr/>
        </p:nvSpPr>
        <p:spPr>
          <a:xfrm>
            <a:off x="953969" y="2747344"/>
            <a:ext cx="2486533" cy="26891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400" dirty="0">
                <a:solidFill>
                  <a:srgbClr val="DBD6D2"/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تیتر عنوان موضوع  را وارد نمایید</a:t>
            </a:r>
            <a:endParaRPr lang="fa-IR" sz="2400" dirty="0">
              <a:solidFill>
                <a:srgbClr val="DBD6D2"/>
              </a:solidFill>
              <a:latin typeface="Kalameh" pitchFamily="2" charset="-78"/>
              <a:cs typeface="B Tehran" panose="00000400000000000000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1800" dirty="0">
                <a:solidFill>
                  <a:srgbClr val="DBD6D2"/>
                </a:solidFill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800" dirty="0">
                <a:solidFill>
                  <a:srgbClr val="DBD6D2"/>
                </a:solidFill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1800" dirty="0">
                <a:solidFill>
                  <a:srgbClr val="DBD6D2"/>
                </a:solidFill>
                <a:latin typeface="Kalameh" pitchFamily="2" charset="-78"/>
                <a:cs typeface="B Tehra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dirty="0">
              <a:solidFill>
                <a:srgbClr val="DBD6D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050E068-6EDF-9EBB-9283-79D2E3D7946C}"/>
              </a:ext>
            </a:extLst>
          </p:cNvPr>
          <p:cNvSpPr txBox="1"/>
          <p:nvPr/>
        </p:nvSpPr>
        <p:spPr>
          <a:xfrm>
            <a:off x="4842684" y="2747344"/>
            <a:ext cx="2486533" cy="26891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400" dirty="0">
                <a:solidFill>
                  <a:srgbClr val="DBD6D2"/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تیتر عنوان موضوع  را وارد نمایید</a:t>
            </a:r>
            <a:endParaRPr lang="fa-IR" sz="2400" dirty="0">
              <a:solidFill>
                <a:srgbClr val="DBD6D2"/>
              </a:solidFill>
              <a:latin typeface="Kalameh" pitchFamily="2" charset="-78"/>
              <a:cs typeface="B Tehran" panose="00000400000000000000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1800" dirty="0">
                <a:solidFill>
                  <a:srgbClr val="DBD6D2"/>
                </a:solidFill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800" dirty="0">
                <a:solidFill>
                  <a:srgbClr val="DBD6D2"/>
                </a:solidFill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1800" dirty="0">
                <a:solidFill>
                  <a:srgbClr val="DBD6D2"/>
                </a:solidFill>
                <a:latin typeface="Kalameh" pitchFamily="2" charset="-78"/>
                <a:cs typeface="B Tehra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dirty="0">
              <a:solidFill>
                <a:srgbClr val="DBD6D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D1AF2D5-C5AD-1512-49CE-D4E4E0F31A49}"/>
              </a:ext>
            </a:extLst>
          </p:cNvPr>
          <p:cNvSpPr txBox="1"/>
          <p:nvPr/>
        </p:nvSpPr>
        <p:spPr>
          <a:xfrm>
            <a:off x="8806189" y="2747344"/>
            <a:ext cx="2486533" cy="26891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400" dirty="0">
                <a:solidFill>
                  <a:srgbClr val="DBD6D2"/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تیتر عنوان موضوع  را وارد نمایید</a:t>
            </a:r>
            <a:endParaRPr lang="fa-IR" sz="2400" dirty="0">
              <a:solidFill>
                <a:srgbClr val="DBD6D2"/>
              </a:solidFill>
              <a:latin typeface="Kalameh" pitchFamily="2" charset="-78"/>
              <a:cs typeface="B Tehran" panose="00000400000000000000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1800" dirty="0">
                <a:solidFill>
                  <a:srgbClr val="DBD6D2"/>
                </a:solidFill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800" dirty="0">
                <a:solidFill>
                  <a:srgbClr val="DBD6D2"/>
                </a:solidFill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1800" dirty="0">
                <a:solidFill>
                  <a:srgbClr val="DBD6D2"/>
                </a:solidFill>
                <a:latin typeface="Kalameh" pitchFamily="2" charset="-78"/>
                <a:cs typeface="B Tehra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dirty="0">
              <a:solidFill>
                <a:srgbClr val="DBD6D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16477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0" grpId="0"/>
      <p:bldP spid="31" grpId="0"/>
      <p:bldP spid="3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0274369-9772-B9AD-15B8-A61A17ACAFA5}"/>
              </a:ext>
            </a:extLst>
          </p:cNvPr>
          <p:cNvSpPr txBox="1"/>
          <p:nvPr/>
        </p:nvSpPr>
        <p:spPr>
          <a:xfrm>
            <a:off x="2291024" y="2834810"/>
            <a:ext cx="731520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6600" b="1" dirty="0">
                <a:solidFill>
                  <a:srgbClr val="DBD6D2"/>
                </a:solidFill>
                <a:latin typeface="Kalameh" pitchFamily="2" charset="-78"/>
                <a:cs typeface="B Tehran" panose="00000400000000000000" pitchFamily="2" charset="-78"/>
              </a:rPr>
              <a:t>مرگ و آرامگاه</a:t>
            </a:r>
            <a:endParaRPr lang="en-US" sz="6600" dirty="0">
              <a:solidFill>
                <a:srgbClr val="DBD6D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40869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ED62A3B-15E4-EBF1-9852-13BD91A4056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5513572" y="150163"/>
            <a:ext cx="6848190" cy="6285361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DD64785C-1EAB-9C83-ABA6-6E6EE9D7307E}"/>
              </a:ext>
            </a:extLst>
          </p:cNvPr>
          <p:cNvGrpSpPr/>
          <p:nvPr/>
        </p:nvGrpSpPr>
        <p:grpSpPr>
          <a:xfrm>
            <a:off x="768312" y="1576850"/>
            <a:ext cx="6234371" cy="659432"/>
            <a:chOff x="3783461" y="1037352"/>
            <a:chExt cx="6167889" cy="652400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E06DE9EB-A1F5-78D8-37AA-34CE65B522A0}"/>
                </a:ext>
              </a:extLst>
            </p:cNvPr>
            <p:cNvSpPr/>
            <p:nvPr userDrawn="1"/>
          </p:nvSpPr>
          <p:spPr>
            <a:xfrm>
              <a:off x="4604656" y="1053192"/>
              <a:ext cx="4393569" cy="631697"/>
            </a:xfrm>
            <a:prstGeom prst="roundRect">
              <a:avLst>
                <a:gd name="adj" fmla="val 7611"/>
              </a:avLst>
            </a:prstGeom>
            <a:solidFill>
              <a:srgbClr val="1A22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" name="Graphic 3">
              <a:extLst>
                <a:ext uri="{FF2B5EF4-FFF2-40B4-BE49-F238E27FC236}">
                  <a16:creationId xmlns:a16="http://schemas.microsoft.com/office/drawing/2014/main" id="{99990BDD-DF69-DBB2-4103-32754567364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5400000">
              <a:off x="8972534" y="710935"/>
              <a:ext cx="644720" cy="1312913"/>
            </a:xfrm>
            <a:prstGeom prst="rect">
              <a:avLst/>
            </a:prstGeom>
          </p:spPr>
        </p:pic>
        <p:pic>
          <p:nvPicPr>
            <p:cNvPr id="5" name="Graphic 4">
              <a:extLst>
                <a:ext uri="{FF2B5EF4-FFF2-40B4-BE49-F238E27FC236}">
                  <a16:creationId xmlns:a16="http://schemas.microsoft.com/office/drawing/2014/main" id="{93A40FE3-80EE-FD6C-13C0-E92E971C127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16200000" flipH="1">
              <a:off x="4117558" y="703255"/>
              <a:ext cx="644720" cy="1312913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801C30F2-66AA-27E9-7443-3ADA22A491C4}"/>
              </a:ext>
            </a:extLst>
          </p:cNvPr>
          <p:cNvGrpSpPr/>
          <p:nvPr/>
        </p:nvGrpSpPr>
        <p:grpSpPr>
          <a:xfrm>
            <a:off x="768312" y="2520163"/>
            <a:ext cx="6234371" cy="659432"/>
            <a:chOff x="3783461" y="1037352"/>
            <a:chExt cx="6167889" cy="652400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157DC9A5-E97F-BE5A-06A6-9A7CB125B977}"/>
                </a:ext>
              </a:extLst>
            </p:cNvPr>
            <p:cNvSpPr/>
            <p:nvPr userDrawn="1"/>
          </p:nvSpPr>
          <p:spPr>
            <a:xfrm>
              <a:off x="4604656" y="1053192"/>
              <a:ext cx="4393569" cy="631697"/>
            </a:xfrm>
            <a:prstGeom prst="roundRect">
              <a:avLst>
                <a:gd name="adj" fmla="val 7611"/>
              </a:avLst>
            </a:prstGeom>
            <a:solidFill>
              <a:srgbClr val="1A22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Graphic 9">
              <a:extLst>
                <a:ext uri="{FF2B5EF4-FFF2-40B4-BE49-F238E27FC236}">
                  <a16:creationId xmlns:a16="http://schemas.microsoft.com/office/drawing/2014/main" id="{F9D510A5-3C4D-97ED-495E-DFBF0232304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5400000">
              <a:off x="8972534" y="710935"/>
              <a:ext cx="644720" cy="1312913"/>
            </a:xfrm>
            <a:prstGeom prst="rect">
              <a:avLst/>
            </a:prstGeom>
          </p:spPr>
        </p:pic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CAEC495E-054B-8393-DB91-E1FD6715EBC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16200000" flipH="1">
              <a:off x="4117558" y="703255"/>
              <a:ext cx="644720" cy="1312913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0D6E7EF-FB8D-CA4A-C263-D814E93D1B82}"/>
              </a:ext>
            </a:extLst>
          </p:cNvPr>
          <p:cNvGrpSpPr/>
          <p:nvPr/>
        </p:nvGrpSpPr>
        <p:grpSpPr>
          <a:xfrm>
            <a:off x="768312" y="3463476"/>
            <a:ext cx="6234371" cy="659432"/>
            <a:chOff x="3783461" y="1037352"/>
            <a:chExt cx="6167889" cy="652400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1DDA6A3C-2155-EB9D-4D67-7B459C5CD19F}"/>
                </a:ext>
              </a:extLst>
            </p:cNvPr>
            <p:cNvSpPr/>
            <p:nvPr userDrawn="1"/>
          </p:nvSpPr>
          <p:spPr>
            <a:xfrm>
              <a:off x="4604656" y="1053192"/>
              <a:ext cx="4393569" cy="631697"/>
            </a:xfrm>
            <a:prstGeom prst="roundRect">
              <a:avLst>
                <a:gd name="adj" fmla="val 7611"/>
              </a:avLst>
            </a:prstGeom>
            <a:solidFill>
              <a:srgbClr val="1A22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C5CE26DC-3D66-9151-B367-5E388221C4F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5400000">
              <a:off x="8972534" y="710935"/>
              <a:ext cx="644720" cy="1312913"/>
            </a:xfrm>
            <a:prstGeom prst="rect">
              <a:avLst/>
            </a:prstGeom>
          </p:spPr>
        </p:pic>
        <p:pic>
          <p:nvPicPr>
            <p:cNvPr id="15" name="Graphic 14">
              <a:extLst>
                <a:ext uri="{FF2B5EF4-FFF2-40B4-BE49-F238E27FC236}">
                  <a16:creationId xmlns:a16="http://schemas.microsoft.com/office/drawing/2014/main" id="{58188FC3-F7DB-4CC7-8D51-3B713ADA023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16200000" flipH="1">
              <a:off x="4117558" y="703255"/>
              <a:ext cx="644720" cy="1312913"/>
            </a:xfrm>
            <a:prstGeom prst="rect">
              <a:avLst/>
            </a:prstGeom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0F959EA-9F73-54D1-7274-5299943C37D6}"/>
              </a:ext>
            </a:extLst>
          </p:cNvPr>
          <p:cNvGrpSpPr/>
          <p:nvPr/>
        </p:nvGrpSpPr>
        <p:grpSpPr>
          <a:xfrm>
            <a:off x="768312" y="4406789"/>
            <a:ext cx="6234371" cy="659432"/>
            <a:chOff x="3783461" y="1037352"/>
            <a:chExt cx="6167889" cy="652400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04BB6084-DDC8-0F61-6683-E38FB05885C0}"/>
                </a:ext>
              </a:extLst>
            </p:cNvPr>
            <p:cNvSpPr/>
            <p:nvPr userDrawn="1"/>
          </p:nvSpPr>
          <p:spPr>
            <a:xfrm>
              <a:off x="4604656" y="1053192"/>
              <a:ext cx="4393569" cy="631697"/>
            </a:xfrm>
            <a:prstGeom prst="roundRect">
              <a:avLst>
                <a:gd name="adj" fmla="val 7611"/>
              </a:avLst>
            </a:prstGeom>
            <a:solidFill>
              <a:srgbClr val="1A22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0F6C405D-0A0C-6319-D4EA-A05AE4B467B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5400000">
              <a:off x="8972534" y="710935"/>
              <a:ext cx="644720" cy="1312913"/>
            </a:xfrm>
            <a:prstGeom prst="rect">
              <a:avLst/>
            </a:prstGeom>
          </p:spPr>
        </p:pic>
        <p:pic>
          <p:nvPicPr>
            <p:cNvPr id="19" name="Graphic 18">
              <a:extLst>
                <a:ext uri="{FF2B5EF4-FFF2-40B4-BE49-F238E27FC236}">
                  <a16:creationId xmlns:a16="http://schemas.microsoft.com/office/drawing/2014/main" id="{3BBC8002-5392-A372-76F3-96F3B8921AA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16200000" flipH="1">
              <a:off x="4117558" y="703255"/>
              <a:ext cx="644720" cy="1312913"/>
            </a:xfrm>
            <a:prstGeom prst="rect">
              <a:avLst/>
            </a:prstGeom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BA2CAF-F410-C6CD-F4EE-63F543A3D713}"/>
              </a:ext>
            </a:extLst>
          </p:cNvPr>
          <p:cNvGrpSpPr/>
          <p:nvPr/>
        </p:nvGrpSpPr>
        <p:grpSpPr>
          <a:xfrm>
            <a:off x="768312" y="5350103"/>
            <a:ext cx="6234371" cy="659432"/>
            <a:chOff x="3783461" y="1037352"/>
            <a:chExt cx="6167889" cy="652400"/>
          </a:xfrm>
        </p:grpSpPr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BF5E55D0-537F-0FC2-2924-4173544DF8AF}"/>
                </a:ext>
              </a:extLst>
            </p:cNvPr>
            <p:cNvSpPr/>
            <p:nvPr userDrawn="1"/>
          </p:nvSpPr>
          <p:spPr>
            <a:xfrm>
              <a:off x="4604656" y="1053192"/>
              <a:ext cx="4393569" cy="631697"/>
            </a:xfrm>
            <a:prstGeom prst="roundRect">
              <a:avLst>
                <a:gd name="adj" fmla="val 7611"/>
              </a:avLst>
            </a:prstGeom>
            <a:solidFill>
              <a:srgbClr val="1A22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" name="Graphic 21">
              <a:extLst>
                <a:ext uri="{FF2B5EF4-FFF2-40B4-BE49-F238E27FC236}">
                  <a16:creationId xmlns:a16="http://schemas.microsoft.com/office/drawing/2014/main" id="{FC149A4A-A98D-03D1-2CBC-0577112D73A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5400000">
              <a:off x="8972534" y="710935"/>
              <a:ext cx="644720" cy="1312913"/>
            </a:xfrm>
            <a:prstGeom prst="rect">
              <a:avLst/>
            </a:prstGeom>
          </p:spPr>
        </p:pic>
        <p:pic>
          <p:nvPicPr>
            <p:cNvPr id="23" name="Graphic 22">
              <a:extLst>
                <a:ext uri="{FF2B5EF4-FFF2-40B4-BE49-F238E27FC236}">
                  <a16:creationId xmlns:a16="http://schemas.microsoft.com/office/drawing/2014/main" id="{52D5D4F5-3721-B0E9-E6DD-AC4F4E724CC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16200000" flipH="1">
              <a:off x="4117558" y="703255"/>
              <a:ext cx="644720" cy="1312913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3DE53E9-9FA8-24D5-338F-2585690D171D}"/>
              </a:ext>
            </a:extLst>
          </p:cNvPr>
          <p:cNvGrpSpPr/>
          <p:nvPr/>
        </p:nvGrpSpPr>
        <p:grpSpPr>
          <a:xfrm>
            <a:off x="1649692" y="783239"/>
            <a:ext cx="4471611" cy="655551"/>
            <a:chOff x="3783461" y="1036329"/>
            <a:chExt cx="4423927" cy="648560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480390D7-24A2-AF0B-684D-C1E783E3E472}"/>
                </a:ext>
              </a:extLst>
            </p:cNvPr>
            <p:cNvSpPr/>
            <p:nvPr userDrawn="1"/>
          </p:nvSpPr>
          <p:spPr>
            <a:xfrm>
              <a:off x="4604656" y="1053192"/>
              <a:ext cx="2680588" cy="631697"/>
            </a:xfrm>
            <a:prstGeom prst="roundRect">
              <a:avLst>
                <a:gd name="adj" fmla="val 7611"/>
              </a:avLst>
            </a:prstGeom>
            <a:solidFill>
              <a:srgbClr val="1A22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7" name="Graphic 26">
              <a:extLst>
                <a:ext uri="{FF2B5EF4-FFF2-40B4-BE49-F238E27FC236}">
                  <a16:creationId xmlns:a16="http://schemas.microsoft.com/office/drawing/2014/main" id="{6A7FEB90-0EFB-A9DE-08C5-3EC21F2F639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5400000">
              <a:off x="7228572" y="702232"/>
              <a:ext cx="644720" cy="1312913"/>
            </a:xfrm>
            <a:prstGeom prst="rect">
              <a:avLst/>
            </a:prstGeom>
          </p:spPr>
        </p:pic>
        <p:pic>
          <p:nvPicPr>
            <p:cNvPr id="28" name="Graphic 27">
              <a:extLst>
                <a:ext uri="{FF2B5EF4-FFF2-40B4-BE49-F238E27FC236}">
                  <a16:creationId xmlns:a16="http://schemas.microsoft.com/office/drawing/2014/main" id="{DDA32455-67EC-B3EB-FBC8-A5891AE0339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16200000" flipH="1">
              <a:off x="4117558" y="703255"/>
              <a:ext cx="644720" cy="1312913"/>
            </a:xfrm>
            <a:prstGeom prst="rect">
              <a:avLst/>
            </a:prstGeom>
          </p:spPr>
        </p:pic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F267FE5A-1C38-743E-CCA5-C540CEC5780E}"/>
              </a:ext>
            </a:extLst>
          </p:cNvPr>
          <p:cNvSpPr txBox="1"/>
          <p:nvPr/>
        </p:nvSpPr>
        <p:spPr>
          <a:xfrm>
            <a:off x="1619594" y="1641074"/>
            <a:ext cx="44463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800" b="1" dirty="0">
                <a:solidFill>
                  <a:srgbClr val="DBD6D2"/>
                </a:solidFill>
                <a:latin typeface="Kalameh" pitchFamily="2" charset="-78"/>
                <a:cs typeface="B Tehran" panose="00000400000000000000" pitchFamily="2" charset="-78"/>
              </a:rPr>
              <a:t>مقدمه</a:t>
            </a:r>
            <a:endParaRPr lang="en-US" sz="2800" dirty="0">
              <a:solidFill>
                <a:srgbClr val="DBD6D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DC5D58E-3E09-0617-6EBB-8DFCA8FB46EE}"/>
              </a:ext>
            </a:extLst>
          </p:cNvPr>
          <p:cNvSpPr txBox="1"/>
          <p:nvPr/>
        </p:nvSpPr>
        <p:spPr>
          <a:xfrm>
            <a:off x="1576842" y="2592150"/>
            <a:ext cx="453181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800" b="1" dirty="0">
                <a:solidFill>
                  <a:srgbClr val="DBD6D2"/>
                </a:solidFill>
                <a:latin typeface="Kalameh" pitchFamily="2" charset="-78"/>
                <a:cs typeface="B Tehran" panose="00000400000000000000" pitchFamily="2" charset="-78"/>
              </a:rPr>
              <a:t>زندگی نامه</a:t>
            </a:r>
            <a:endParaRPr lang="en-US" sz="2800" dirty="0">
              <a:solidFill>
                <a:srgbClr val="DBD6D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A688A3E-7786-8503-6D28-07212968660F}"/>
              </a:ext>
            </a:extLst>
          </p:cNvPr>
          <p:cNvSpPr txBox="1"/>
          <p:nvPr/>
        </p:nvSpPr>
        <p:spPr>
          <a:xfrm>
            <a:off x="1619594" y="3485536"/>
            <a:ext cx="44463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800" b="1" dirty="0">
                <a:solidFill>
                  <a:srgbClr val="DBD6D2"/>
                </a:solidFill>
                <a:latin typeface="Kalameh" pitchFamily="2" charset="-78"/>
                <a:cs typeface="B Tehran" panose="00000400000000000000" pitchFamily="2" charset="-78"/>
              </a:rPr>
              <a:t>کودکی و نوجوانی</a:t>
            </a:r>
            <a:endParaRPr lang="en-US" sz="2800" dirty="0">
              <a:solidFill>
                <a:srgbClr val="DBD6D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420E4B5-4304-8D3E-FB9E-C760D11197D8}"/>
              </a:ext>
            </a:extLst>
          </p:cNvPr>
          <p:cNvSpPr txBox="1"/>
          <p:nvPr/>
        </p:nvSpPr>
        <p:spPr>
          <a:xfrm>
            <a:off x="1593926" y="4491928"/>
            <a:ext cx="44976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800" b="1" dirty="0">
                <a:solidFill>
                  <a:srgbClr val="DBD6D2"/>
                </a:solidFill>
                <a:latin typeface="Kalameh" pitchFamily="2" charset="-78"/>
                <a:cs typeface="B Tehran" panose="00000400000000000000" pitchFamily="2" charset="-78"/>
              </a:rPr>
              <a:t>آثار</a:t>
            </a:r>
            <a:endParaRPr lang="en-US" sz="2800" dirty="0">
              <a:solidFill>
                <a:srgbClr val="DBD6D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242755D-F563-BDA0-FB0C-883E476D0108}"/>
              </a:ext>
            </a:extLst>
          </p:cNvPr>
          <p:cNvSpPr txBox="1"/>
          <p:nvPr/>
        </p:nvSpPr>
        <p:spPr>
          <a:xfrm>
            <a:off x="1606942" y="5424630"/>
            <a:ext cx="447161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800" b="1" dirty="0">
                <a:solidFill>
                  <a:srgbClr val="DBD6D2"/>
                </a:solidFill>
                <a:latin typeface="Kalameh" pitchFamily="2" charset="-78"/>
                <a:cs typeface="B Tehran" panose="00000400000000000000" pitchFamily="2" charset="-78"/>
              </a:rPr>
              <a:t>مرگ و آرامگاه</a:t>
            </a:r>
            <a:endParaRPr lang="en-US" sz="2800" dirty="0">
              <a:solidFill>
                <a:srgbClr val="DBD6D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BA7788A-48D6-FB6F-3462-49AAD9843EA5}"/>
              </a:ext>
            </a:extLst>
          </p:cNvPr>
          <p:cNvSpPr txBox="1"/>
          <p:nvPr/>
        </p:nvSpPr>
        <p:spPr>
          <a:xfrm>
            <a:off x="1619594" y="867975"/>
            <a:ext cx="44463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800" b="1" dirty="0">
                <a:solidFill>
                  <a:srgbClr val="DBD6D2"/>
                </a:solidFill>
                <a:latin typeface="Kalameh" pitchFamily="2" charset="-78"/>
                <a:cs typeface="B Tehran" panose="00000400000000000000" pitchFamily="2" charset="-78"/>
              </a:rPr>
              <a:t>فهرست</a:t>
            </a:r>
            <a:endParaRPr lang="en-US" sz="2800" dirty="0">
              <a:solidFill>
                <a:srgbClr val="DBD6D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47757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0"/>
                            </p:stCondLst>
                            <p:childTnLst>
                              <p:par>
                                <p:cTn id="6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0"/>
                            </p:stCondLst>
                            <p:childTnLst>
                              <p:par>
                                <p:cTn id="7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1000"/>
                            </p:stCondLst>
                            <p:childTnLst>
                              <p:par>
                                <p:cTn id="8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4322931-F029-CDA0-C16D-3C3C9562788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E7E6C-0A82-4112-9081-E1321ABCCD52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9B0984-8247-3B81-CF80-54F3A163EEB1}"/>
              </a:ext>
            </a:extLst>
          </p:cNvPr>
          <p:cNvSpPr txBox="1"/>
          <p:nvPr/>
        </p:nvSpPr>
        <p:spPr>
          <a:xfrm>
            <a:off x="9093758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مقدمه</a:t>
            </a:r>
            <a:endParaRPr lang="en-US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6E2EEA-D261-2ED0-709E-7A765C0B8082}"/>
              </a:ext>
            </a:extLst>
          </p:cNvPr>
          <p:cNvSpPr txBox="1"/>
          <p:nvPr/>
        </p:nvSpPr>
        <p:spPr>
          <a:xfrm>
            <a:off x="7409821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زندگی نامه</a:t>
            </a:r>
            <a:endParaRPr lang="en-US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CB6E31-BB62-4DA8-EE08-810B2CD4B32F}"/>
              </a:ext>
            </a:extLst>
          </p:cNvPr>
          <p:cNvSpPr txBox="1"/>
          <p:nvPr/>
        </p:nvSpPr>
        <p:spPr>
          <a:xfrm>
            <a:off x="5725884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کودکی و نوجوانی</a:t>
            </a:r>
            <a:endParaRPr lang="en-US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B5E5ED-68C2-3BD3-92F9-266A01798E35}"/>
              </a:ext>
            </a:extLst>
          </p:cNvPr>
          <p:cNvSpPr txBox="1"/>
          <p:nvPr/>
        </p:nvSpPr>
        <p:spPr>
          <a:xfrm>
            <a:off x="4041947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آثار</a:t>
            </a:r>
            <a:endParaRPr lang="en-US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414270-6114-30AF-2262-F812CAEC5E58}"/>
              </a:ext>
            </a:extLst>
          </p:cNvPr>
          <p:cNvSpPr txBox="1"/>
          <p:nvPr/>
        </p:nvSpPr>
        <p:spPr>
          <a:xfrm>
            <a:off x="2358010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مرگ و آرامگاه</a:t>
            </a:r>
            <a:endParaRPr lang="en-US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3E7DCD-FEA6-BBA7-300C-AD9901F7C8B4}"/>
              </a:ext>
            </a:extLst>
          </p:cNvPr>
          <p:cNvSpPr txBox="1"/>
          <p:nvPr/>
        </p:nvSpPr>
        <p:spPr>
          <a:xfrm>
            <a:off x="3788228" y="4221"/>
            <a:ext cx="46155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3200" dirty="0">
                <a:solidFill>
                  <a:srgbClr val="DBD6D2"/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تیتر عنوان موضوع  را وارد نمایید</a:t>
            </a:r>
            <a:endParaRPr lang="en-US" sz="3200" dirty="0">
              <a:solidFill>
                <a:srgbClr val="DBD6D2"/>
              </a:solidFill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AEC346A-BB9E-8C43-9F63-4BC2802A6F92}"/>
              </a:ext>
            </a:extLst>
          </p:cNvPr>
          <p:cNvSpPr txBox="1"/>
          <p:nvPr/>
        </p:nvSpPr>
        <p:spPr>
          <a:xfrm>
            <a:off x="825716" y="959966"/>
            <a:ext cx="10540566" cy="4570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24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24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2400" dirty="0">
                <a:latin typeface="Kalameh" pitchFamily="2" charset="-78"/>
                <a:cs typeface="B Tehr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24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2400" dirty="0">
                <a:latin typeface="Kalameh" pitchFamily="2" charset="-78"/>
                <a:cs typeface="B Tehr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24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2400" dirty="0">
                <a:latin typeface="Kalameh" pitchFamily="2" charset="-78"/>
                <a:cs typeface="B Tehr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</a:p>
        </p:txBody>
      </p:sp>
    </p:spTree>
    <p:extLst>
      <p:ext uri="{BB962C8B-B14F-4D97-AF65-F5344CB8AC3E}">
        <p14:creationId xmlns:p14="http://schemas.microsoft.com/office/powerpoint/2010/main" val="4984136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4322931-F029-CDA0-C16D-3C3C9562788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E7E6C-0A82-4112-9081-E1321ABCCD52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9B0984-8247-3B81-CF80-54F3A163EEB1}"/>
              </a:ext>
            </a:extLst>
          </p:cNvPr>
          <p:cNvSpPr txBox="1"/>
          <p:nvPr/>
        </p:nvSpPr>
        <p:spPr>
          <a:xfrm>
            <a:off x="9093758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مقدمه</a:t>
            </a:r>
            <a:endParaRPr lang="en-US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6E2EEA-D261-2ED0-709E-7A765C0B8082}"/>
              </a:ext>
            </a:extLst>
          </p:cNvPr>
          <p:cNvSpPr txBox="1"/>
          <p:nvPr/>
        </p:nvSpPr>
        <p:spPr>
          <a:xfrm>
            <a:off x="7409821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زندگی نامه</a:t>
            </a:r>
            <a:endParaRPr lang="en-US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CB6E31-BB62-4DA8-EE08-810B2CD4B32F}"/>
              </a:ext>
            </a:extLst>
          </p:cNvPr>
          <p:cNvSpPr txBox="1"/>
          <p:nvPr/>
        </p:nvSpPr>
        <p:spPr>
          <a:xfrm>
            <a:off x="5725884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کودکی و نوجوانی</a:t>
            </a:r>
            <a:endParaRPr lang="en-US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B5E5ED-68C2-3BD3-92F9-266A01798E35}"/>
              </a:ext>
            </a:extLst>
          </p:cNvPr>
          <p:cNvSpPr txBox="1"/>
          <p:nvPr/>
        </p:nvSpPr>
        <p:spPr>
          <a:xfrm>
            <a:off x="4041947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آثار</a:t>
            </a:r>
            <a:endParaRPr lang="en-US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414270-6114-30AF-2262-F812CAEC5E58}"/>
              </a:ext>
            </a:extLst>
          </p:cNvPr>
          <p:cNvSpPr txBox="1"/>
          <p:nvPr/>
        </p:nvSpPr>
        <p:spPr>
          <a:xfrm>
            <a:off x="2358010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مرگ و آرامگاه</a:t>
            </a:r>
            <a:endParaRPr lang="en-US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023B48E-AFD5-514C-4600-8BDD8F995518}"/>
              </a:ext>
            </a:extLst>
          </p:cNvPr>
          <p:cNvSpPr txBox="1"/>
          <p:nvPr/>
        </p:nvSpPr>
        <p:spPr>
          <a:xfrm>
            <a:off x="3788228" y="4221"/>
            <a:ext cx="46155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3200" dirty="0">
                <a:solidFill>
                  <a:srgbClr val="DBD6D2"/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تیتر عنوان موضوع  را وارد نمایید</a:t>
            </a:r>
            <a:endParaRPr lang="en-US" sz="3200" dirty="0">
              <a:solidFill>
                <a:srgbClr val="DBD6D2"/>
              </a:solidFill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A4685A27-B384-479B-EF77-8DF708315C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3748689">
            <a:off x="1450629" y="468819"/>
            <a:ext cx="3068008" cy="6247721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56FCE2AB-5357-9E90-7C1C-A9E7F6725DB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5400000">
            <a:off x="10293083" y="1944500"/>
            <a:ext cx="651669" cy="1327065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7B41F327-D67B-3E4E-ABBB-514F2042EB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5400000">
            <a:off x="10293083" y="3614865"/>
            <a:ext cx="651669" cy="132706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2FBC24D-3CFD-A4EA-3C3C-53BACEC680F9}"/>
              </a:ext>
            </a:extLst>
          </p:cNvPr>
          <p:cNvSpPr txBox="1"/>
          <p:nvPr/>
        </p:nvSpPr>
        <p:spPr>
          <a:xfrm>
            <a:off x="6215945" y="1810479"/>
            <a:ext cx="3563870" cy="15388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3200" dirty="0">
                <a:latin typeface="IranNastaliq" panose="02020505000000020003" pitchFamily="18" charset="0"/>
                <a:cs typeface="IranNastaliq" panose="02020505000000020003" pitchFamily="18" charset="0"/>
              </a:rPr>
              <a:t>تیتر عنوان موضوع  را وارد نمایید</a:t>
            </a:r>
            <a:endParaRPr lang="fa-IR" sz="1600" dirty="0">
              <a:latin typeface="Kalameh" pitchFamily="2" charset="-78"/>
              <a:cs typeface="B Tehran" panose="00000400000000000000" pitchFamily="2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6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1600" dirty="0">
                <a:latin typeface="Kalameh" pitchFamily="2" charset="-78"/>
                <a:cs typeface="B Tehran" panose="00000400000000000000" pitchFamily="2" charset="-78"/>
              </a:rPr>
              <a:t>.</a:t>
            </a:r>
            <a:endParaRPr lang="en-US" sz="1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4FA3518-419A-1D7B-4F07-94D6DA5485AE}"/>
              </a:ext>
            </a:extLst>
          </p:cNvPr>
          <p:cNvSpPr txBox="1"/>
          <p:nvPr/>
        </p:nvSpPr>
        <p:spPr>
          <a:xfrm>
            <a:off x="6215945" y="3419761"/>
            <a:ext cx="3563870" cy="15388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3200" dirty="0">
                <a:latin typeface="IranNastaliq" panose="02020505000000020003" pitchFamily="18" charset="0"/>
                <a:cs typeface="IranNastaliq" panose="02020505000000020003" pitchFamily="18" charset="0"/>
              </a:rPr>
              <a:t>تیتر عنوان موضوع  را وارد نمایید</a:t>
            </a:r>
            <a:endParaRPr lang="fa-IR" sz="1600" dirty="0">
              <a:latin typeface="Kalameh" pitchFamily="2" charset="-78"/>
              <a:cs typeface="B Tehran" panose="00000400000000000000" pitchFamily="2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6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1600" dirty="0">
                <a:latin typeface="Kalameh" pitchFamily="2" charset="-78"/>
                <a:cs typeface="B Tehran" panose="00000400000000000000" pitchFamily="2" charset="-78"/>
              </a:rPr>
              <a:t>.</a:t>
            </a:r>
            <a:endParaRPr lang="en-US" sz="16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89F9BDF-C161-7364-119A-CF53E1E5E3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6509" y="1037506"/>
            <a:ext cx="4394856" cy="4782987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516945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7DA5669-DDD8-C2AE-843A-81D13C943071}"/>
              </a:ext>
            </a:extLst>
          </p:cNvPr>
          <p:cNvSpPr txBox="1"/>
          <p:nvPr/>
        </p:nvSpPr>
        <p:spPr>
          <a:xfrm>
            <a:off x="882977" y="2122787"/>
            <a:ext cx="1042604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3800" dirty="0">
                <a:latin typeface="IranNastaliq" panose="02020505000000020003" pitchFamily="18" charset="0"/>
                <a:cs typeface="IranNastaliq" panose="02020505000000020003" pitchFamily="18" charset="0"/>
              </a:rPr>
              <a:t>سپاس از توجه شما عزیزان</a:t>
            </a:r>
            <a:endParaRPr lang="en-US" sz="13800" dirty="0"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192846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640D51A-FA9C-5F57-9397-794CC20D4C70}"/>
              </a:ext>
            </a:extLst>
          </p:cNvPr>
          <p:cNvSpPr txBox="1"/>
          <p:nvPr/>
        </p:nvSpPr>
        <p:spPr>
          <a:xfrm>
            <a:off x="2291024" y="2834810"/>
            <a:ext cx="731520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6600" b="1" dirty="0">
                <a:solidFill>
                  <a:srgbClr val="DBD6D2"/>
                </a:solidFill>
                <a:latin typeface="Kalameh" pitchFamily="2" charset="-78"/>
                <a:cs typeface="B Tehran" panose="00000400000000000000" pitchFamily="2" charset="-78"/>
              </a:rPr>
              <a:t>مــــقدمه</a:t>
            </a:r>
            <a:endParaRPr lang="en-US" sz="2000" dirty="0">
              <a:solidFill>
                <a:srgbClr val="DBD6D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88277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4322931-F029-CDA0-C16D-3C3C9562788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E7E6C-0A82-4112-9081-E1321ABCCD5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9B0984-8247-3B81-CF80-54F3A163EEB1}"/>
              </a:ext>
            </a:extLst>
          </p:cNvPr>
          <p:cNvSpPr txBox="1"/>
          <p:nvPr/>
        </p:nvSpPr>
        <p:spPr>
          <a:xfrm>
            <a:off x="9093758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مقدمه</a:t>
            </a:r>
            <a:endParaRPr lang="en-US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6E2EEA-D261-2ED0-709E-7A765C0B8082}"/>
              </a:ext>
            </a:extLst>
          </p:cNvPr>
          <p:cNvSpPr txBox="1"/>
          <p:nvPr/>
        </p:nvSpPr>
        <p:spPr>
          <a:xfrm>
            <a:off x="7409821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زندگی نامه</a:t>
            </a:r>
            <a:endParaRPr lang="en-US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CB6E31-BB62-4DA8-EE08-810B2CD4B32F}"/>
              </a:ext>
            </a:extLst>
          </p:cNvPr>
          <p:cNvSpPr txBox="1"/>
          <p:nvPr/>
        </p:nvSpPr>
        <p:spPr>
          <a:xfrm>
            <a:off x="5725884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کودکی و نوجوانی</a:t>
            </a:r>
            <a:endParaRPr lang="en-US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B5E5ED-68C2-3BD3-92F9-266A01798E35}"/>
              </a:ext>
            </a:extLst>
          </p:cNvPr>
          <p:cNvSpPr txBox="1"/>
          <p:nvPr/>
        </p:nvSpPr>
        <p:spPr>
          <a:xfrm>
            <a:off x="4041947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آثار</a:t>
            </a:r>
            <a:endParaRPr lang="en-US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414270-6114-30AF-2262-F812CAEC5E58}"/>
              </a:ext>
            </a:extLst>
          </p:cNvPr>
          <p:cNvSpPr txBox="1"/>
          <p:nvPr/>
        </p:nvSpPr>
        <p:spPr>
          <a:xfrm>
            <a:off x="2358010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مرگ و آرامگاه</a:t>
            </a:r>
            <a:endParaRPr lang="en-US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739791-2155-6431-962E-7836154AE2C1}"/>
              </a:ext>
            </a:extLst>
          </p:cNvPr>
          <p:cNvSpPr txBox="1"/>
          <p:nvPr/>
        </p:nvSpPr>
        <p:spPr>
          <a:xfrm>
            <a:off x="3788228" y="4221"/>
            <a:ext cx="46155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3200" dirty="0">
                <a:solidFill>
                  <a:srgbClr val="DBD6D2"/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تیتر عنوان موضوع  را وارد نمایید</a:t>
            </a:r>
            <a:endParaRPr lang="en-US" sz="3200" dirty="0">
              <a:solidFill>
                <a:srgbClr val="DBD6D2"/>
              </a:solidFill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EDE07CB-1C86-7390-9514-8FFA9C2A9BD9}"/>
              </a:ext>
            </a:extLst>
          </p:cNvPr>
          <p:cNvSpPr txBox="1"/>
          <p:nvPr/>
        </p:nvSpPr>
        <p:spPr>
          <a:xfrm>
            <a:off x="825716" y="959966"/>
            <a:ext cx="10540566" cy="4570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24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24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2400" dirty="0">
                <a:latin typeface="Kalameh" pitchFamily="2" charset="-78"/>
                <a:cs typeface="B Tehr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24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2400" dirty="0">
                <a:latin typeface="Kalameh" pitchFamily="2" charset="-78"/>
                <a:cs typeface="B Tehr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24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2400" dirty="0">
                <a:latin typeface="Kalameh" pitchFamily="2" charset="-78"/>
                <a:cs typeface="B Tehr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</a:p>
        </p:txBody>
      </p:sp>
    </p:spTree>
    <p:extLst>
      <p:ext uri="{BB962C8B-B14F-4D97-AF65-F5344CB8AC3E}">
        <p14:creationId xmlns:p14="http://schemas.microsoft.com/office/powerpoint/2010/main" val="108474952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4322931-F029-CDA0-C16D-3C3C9562788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E7E6C-0A82-4112-9081-E1321ABCCD5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9B0984-8247-3B81-CF80-54F3A163EEB1}"/>
              </a:ext>
            </a:extLst>
          </p:cNvPr>
          <p:cNvSpPr txBox="1"/>
          <p:nvPr/>
        </p:nvSpPr>
        <p:spPr>
          <a:xfrm>
            <a:off x="9093758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مقدمه</a:t>
            </a:r>
            <a:endParaRPr lang="en-US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6E2EEA-D261-2ED0-709E-7A765C0B8082}"/>
              </a:ext>
            </a:extLst>
          </p:cNvPr>
          <p:cNvSpPr txBox="1"/>
          <p:nvPr/>
        </p:nvSpPr>
        <p:spPr>
          <a:xfrm>
            <a:off x="7409821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زندگی نامه</a:t>
            </a:r>
            <a:endParaRPr lang="en-US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CB6E31-BB62-4DA8-EE08-810B2CD4B32F}"/>
              </a:ext>
            </a:extLst>
          </p:cNvPr>
          <p:cNvSpPr txBox="1"/>
          <p:nvPr/>
        </p:nvSpPr>
        <p:spPr>
          <a:xfrm>
            <a:off x="5725884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کودکی و نوجوانی</a:t>
            </a:r>
            <a:endParaRPr lang="en-US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B5E5ED-68C2-3BD3-92F9-266A01798E35}"/>
              </a:ext>
            </a:extLst>
          </p:cNvPr>
          <p:cNvSpPr txBox="1"/>
          <p:nvPr/>
        </p:nvSpPr>
        <p:spPr>
          <a:xfrm>
            <a:off x="4041947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آثار</a:t>
            </a:r>
            <a:endParaRPr lang="en-US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414270-6114-30AF-2262-F812CAEC5E58}"/>
              </a:ext>
            </a:extLst>
          </p:cNvPr>
          <p:cNvSpPr txBox="1"/>
          <p:nvPr/>
        </p:nvSpPr>
        <p:spPr>
          <a:xfrm>
            <a:off x="2358010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مرگ و آرامگاه</a:t>
            </a:r>
            <a:endParaRPr lang="en-US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DD479A-BE3A-DBC2-2E18-8233F67D46BF}"/>
              </a:ext>
            </a:extLst>
          </p:cNvPr>
          <p:cNvSpPr txBox="1"/>
          <p:nvPr/>
        </p:nvSpPr>
        <p:spPr>
          <a:xfrm>
            <a:off x="3788228" y="4221"/>
            <a:ext cx="46155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3200" dirty="0">
                <a:solidFill>
                  <a:srgbClr val="DBD6D2"/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تیتر عنوان موضوع  را وارد نمایید</a:t>
            </a:r>
            <a:endParaRPr lang="en-US" sz="3200" dirty="0">
              <a:solidFill>
                <a:srgbClr val="DBD6D2"/>
              </a:solidFill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DA77F566-67D7-981F-D65A-F2C0014C612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5400000">
            <a:off x="10293083" y="1944500"/>
            <a:ext cx="651669" cy="1327065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358C7EC3-A9C3-7B06-3344-62EF6F8C6A3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5400000">
            <a:off x="10293083" y="3614865"/>
            <a:ext cx="651669" cy="1327065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A7D38859-B4D5-4DF2-9B2D-52FE56B210F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5400000">
            <a:off x="4890996" y="1944500"/>
            <a:ext cx="651669" cy="1327065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350B4452-C21E-101C-29D0-2D6C9118F4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5400000">
            <a:off x="4890996" y="3614865"/>
            <a:ext cx="651669" cy="132706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05413FD-BA25-E9C1-D89D-BB7367086FA1}"/>
              </a:ext>
            </a:extLst>
          </p:cNvPr>
          <p:cNvSpPr txBox="1"/>
          <p:nvPr/>
        </p:nvSpPr>
        <p:spPr>
          <a:xfrm>
            <a:off x="6215945" y="1810479"/>
            <a:ext cx="3563870" cy="15388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3200" dirty="0">
                <a:latin typeface="IranNastaliq" panose="02020505000000020003" pitchFamily="18" charset="0"/>
                <a:cs typeface="IranNastaliq" panose="02020505000000020003" pitchFamily="18" charset="0"/>
              </a:rPr>
              <a:t>تیتر عنوان موضوع  را وارد نمایید</a:t>
            </a:r>
            <a:endParaRPr lang="fa-IR" sz="1600" dirty="0">
              <a:latin typeface="Kalameh" pitchFamily="2" charset="-78"/>
              <a:cs typeface="B Tehran" panose="00000400000000000000" pitchFamily="2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6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1600" dirty="0">
                <a:latin typeface="Kalameh" pitchFamily="2" charset="-78"/>
                <a:cs typeface="B Tehran" panose="00000400000000000000" pitchFamily="2" charset="-78"/>
              </a:rPr>
              <a:t>.</a:t>
            </a:r>
            <a:endParaRPr lang="en-US" sz="1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9591C0A-A6D2-6F49-7E7A-8D522B96AC4B}"/>
              </a:ext>
            </a:extLst>
          </p:cNvPr>
          <p:cNvSpPr txBox="1"/>
          <p:nvPr/>
        </p:nvSpPr>
        <p:spPr>
          <a:xfrm>
            <a:off x="901643" y="1810478"/>
            <a:ext cx="3563870" cy="15388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3200" dirty="0">
                <a:latin typeface="IranNastaliq" panose="02020505000000020003" pitchFamily="18" charset="0"/>
                <a:cs typeface="IranNastaliq" panose="02020505000000020003" pitchFamily="18" charset="0"/>
              </a:rPr>
              <a:t>تیتر عنوان موضوع  را وارد نمایید</a:t>
            </a:r>
            <a:endParaRPr lang="fa-IR" sz="1600" dirty="0">
              <a:latin typeface="Kalameh" pitchFamily="2" charset="-78"/>
              <a:cs typeface="B Tehran" panose="00000400000000000000" pitchFamily="2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6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1600" dirty="0">
                <a:latin typeface="Kalameh" pitchFamily="2" charset="-78"/>
                <a:cs typeface="B Tehran" panose="00000400000000000000" pitchFamily="2" charset="-78"/>
              </a:rPr>
              <a:t>.</a:t>
            </a:r>
            <a:endParaRPr lang="en-US" sz="16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DD2CF0B-4A5E-4A51-C7F8-E908E7401615}"/>
              </a:ext>
            </a:extLst>
          </p:cNvPr>
          <p:cNvSpPr txBox="1"/>
          <p:nvPr/>
        </p:nvSpPr>
        <p:spPr>
          <a:xfrm>
            <a:off x="6215945" y="3419761"/>
            <a:ext cx="3563870" cy="15388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3200" dirty="0">
                <a:latin typeface="IranNastaliq" panose="02020505000000020003" pitchFamily="18" charset="0"/>
                <a:cs typeface="IranNastaliq" panose="02020505000000020003" pitchFamily="18" charset="0"/>
              </a:rPr>
              <a:t>تیتر عنوان موضوع  را وارد نمایید</a:t>
            </a:r>
            <a:endParaRPr lang="fa-IR" sz="1600" dirty="0">
              <a:latin typeface="Kalameh" pitchFamily="2" charset="-78"/>
              <a:cs typeface="B Tehran" panose="00000400000000000000" pitchFamily="2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6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1600" dirty="0">
                <a:latin typeface="Kalameh" pitchFamily="2" charset="-78"/>
                <a:cs typeface="B Tehran" panose="00000400000000000000" pitchFamily="2" charset="-78"/>
              </a:rPr>
              <a:t>.</a:t>
            </a:r>
            <a:endParaRPr lang="en-US" sz="16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70D4B9D-4F2A-0B0F-822F-A2B3764048FE}"/>
              </a:ext>
            </a:extLst>
          </p:cNvPr>
          <p:cNvSpPr txBox="1"/>
          <p:nvPr/>
        </p:nvSpPr>
        <p:spPr>
          <a:xfrm>
            <a:off x="901643" y="3419760"/>
            <a:ext cx="3563870" cy="15388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3200" dirty="0">
                <a:latin typeface="IranNastaliq" panose="02020505000000020003" pitchFamily="18" charset="0"/>
                <a:cs typeface="IranNastaliq" panose="02020505000000020003" pitchFamily="18" charset="0"/>
              </a:rPr>
              <a:t>تیتر عنوان موضوع  را وارد نمایید</a:t>
            </a:r>
            <a:endParaRPr lang="fa-IR" sz="1600" dirty="0">
              <a:latin typeface="Kalameh" pitchFamily="2" charset="-78"/>
              <a:cs typeface="B Tehran" panose="00000400000000000000" pitchFamily="2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6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1600" dirty="0">
                <a:latin typeface="Kalameh" pitchFamily="2" charset="-78"/>
                <a:cs typeface="B Tehran" panose="00000400000000000000" pitchFamily="2" charset="-78"/>
              </a:rPr>
              <a:t>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44888717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4322931-F029-CDA0-C16D-3C3C9562788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E7E6C-0A82-4112-9081-E1321ABCCD5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9B0984-8247-3B81-CF80-54F3A163EEB1}"/>
              </a:ext>
            </a:extLst>
          </p:cNvPr>
          <p:cNvSpPr txBox="1"/>
          <p:nvPr/>
        </p:nvSpPr>
        <p:spPr>
          <a:xfrm>
            <a:off x="9093758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مقدمه</a:t>
            </a:r>
            <a:endParaRPr lang="en-US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6E2EEA-D261-2ED0-709E-7A765C0B8082}"/>
              </a:ext>
            </a:extLst>
          </p:cNvPr>
          <p:cNvSpPr txBox="1"/>
          <p:nvPr/>
        </p:nvSpPr>
        <p:spPr>
          <a:xfrm>
            <a:off x="7409821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زندگی نامه</a:t>
            </a:r>
            <a:endParaRPr lang="en-US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CB6E31-BB62-4DA8-EE08-810B2CD4B32F}"/>
              </a:ext>
            </a:extLst>
          </p:cNvPr>
          <p:cNvSpPr txBox="1"/>
          <p:nvPr/>
        </p:nvSpPr>
        <p:spPr>
          <a:xfrm>
            <a:off x="5725884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کودکی و نوجوانی</a:t>
            </a:r>
            <a:endParaRPr lang="en-US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B5E5ED-68C2-3BD3-92F9-266A01798E35}"/>
              </a:ext>
            </a:extLst>
          </p:cNvPr>
          <p:cNvSpPr txBox="1"/>
          <p:nvPr/>
        </p:nvSpPr>
        <p:spPr>
          <a:xfrm>
            <a:off x="4041947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آثار</a:t>
            </a:r>
            <a:endParaRPr lang="en-US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414270-6114-30AF-2262-F812CAEC5E58}"/>
              </a:ext>
            </a:extLst>
          </p:cNvPr>
          <p:cNvSpPr txBox="1"/>
          <p:nvPr/>
        </p:nvSpPr>
        <p:spPr>
          <a:xfrm>
            <a:off x="2358010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مرگ و آرامگاه</a:t>
            </a:r>
            <a:endParaRPr lang="en-US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E33D65-A8A4-68E4-67AE-8AA525569A78}"/>
              </a:ext>
            </a:extLst>
          </p:cNvPr>
          <p:cNvSpPr txBox="1"/>
          <p:nvPr/>
        </p:nvSpPr>
        <p:spPr>
          <a:xfrm>
            <a:off x="3788228" y="4221"/>
            <a:ext cx="46155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3200" dirty="0">
                <a:solidFill>
                  <a:srgbClr val="DBD6D2"/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تیتر عنوان موضوع  را وارد نمایید</a:t>
            </a:r>
            <a:endParaRPr lang="en-US" sz="3200" dirty="0">
              <a:solidFill>
                <a:srgbClr val="DBD6D2"/>
              </a:solidFill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EBAD84E-D47E-464B-8D31-3E74C2E37304}"/>
              </a:ext>
            </a:extLst>
          </p:cNvPr>
          <p:cNvGrpSpPr/>
          <p:nvPr/>
        </p:nvGrpSpPr>
        <p:grpSpPr>
          <a:xfrm>
            <a:off x="678845" y="894393"/>
            <a:ext cx="5317689" cy="5200305"/>
            <a:chOff x="678845" y="894393"/>
            <a:chExt cx="5317689" cy="5200305"/>
          </a:xfrm>
        </p:grpSpPr>
        <p:pic>
          <p:nvPicPr>
            <p:cNvPr id="10" name="Graphic 9">
              <a:extLst>
                <a:ext uri="{FF2B5EF4-FFF2-40B4-BE49-F238E27FC236}">
                  <a16:creationId xmlns:a16="http://schemas.microsoft.com/office/drawing/2014/main" id="{AA92F68A-0295-127D-A4BA-E72057DA35B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122084" y="894393"/>
              <a:ext cx="2215605" cy="4511879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51CF3DC-4CC6-64EF-0C9C-A472DA806C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12833"/>
            <a:stretch/>
          </p:blipFill>
          <p:spPr>
            <a:xfrm flipH="1">
              <a:off x="678845" y="1459414"/>
              <a:ext cx="5317689" cy="4635284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870371AA-1385-B6C8-7E95-F5F6F1B6A04A}"/>
              </a:ext>
            </a:extLst>
          </p:cNvPr>
          <p:cNvSpPr txBox="1"/>
          <p:nvPr/>
        </p:nvSpPr>
        <p:spPr>
          <a:xfrm>
            <a:off x="5251623" y="1365169"/>
            <a:ext cx="6249824" cy="36471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24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24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2400" dirty="0">
                <a:latin typeface="Kalameh" pitchFamily="2" charset="-78"/>
                <a:cs typeface="B Tehr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</a:p>
        </p:txBody>
      </p:sp>
    </p:spTree>
    <p:extLst>
      <p:ext uri="{BB962C8B-B14F-4D97-AF65-F5344CB8AC3E}">
        <p14:creationId xmlns:p14="http://schemas.microsoft.com/office/powerpoint/2010/main" val="376404193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3621324-CBFC-CF45-1E22-77C9774FF144}"/>
              </a:ext>
            </a:extLst>
          </p:cNvPr>
          <p:cNvSpPr txBox="1"/>
          <p:nvPr/>
        </p:nvSpPr>
        <p:spPr>
          <a:xfrm>
            <a:off x="2291024" y="2834810"/>
            <a:ext cx="731520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6600" b="1" dirty="0">
                <a:solidFill>
                  <a:srgbClr val="DBD6D2"/>
                </a:solidFill>
                <a:latin typeface="Kalameh" pitchFamily="2" charset="-78"/>
                <a:cs typeface="B Tehran" panose="00000400000000000000" pitchFamily="2" charset="-78"/>
              </a:rPr>
              <a:t>زندگی نامه</a:t>
            </a:r>
            <a:endParaRPr lang="en-US" sz="6600" dirty="0">
              <a:solidFill>
                <a:srgbClr val="DBD6D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07513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4322931-F029-CDA0-C16D-3C3C9562788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E7E6C-0A82-4112-9081-E1321ABCCD5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9B0984-8247-3B81-CF80-54F3A163EEB1}"/>
              </a:ext>
            </a:extLst>
          </p:cNvPr>
          <p:cNvSpPr txBox="1"/>
          <p:nvPr/>
        </p:nvSpPr>
        <p:spPr>
          <a:xfrm>
            <a:off x="9093758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مقدمه</a:t>
            </a:r>
            <a:endParaRPr lang="en-US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6E2EEA-D261-2ED0-709E-7A765C0B8082}"/>
              </a:ext>
            </a:extLst>
          </p:cNvPr>
          <p:cNvSpPr txBox="1"/>
          <p:nvPr/>
        </p:nvSpPr>
        <p:spPr>
          <a:xfrm>
            <a:off x="7409821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زندگی نامه</a:t>
            </a:r>
            <a:endParaRPr lang="en-US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CB6E31-BB62-4DA8-EE08-810B2CD4B32F}"/>
              </a:ext>
            </a:extLst>
          </p:cNvPr>
          <p:cNvSpPr txBox="1"/>
          <p:nvPr/>
        </p:nvSpPr>
        <p:spPr>
          <a:xfrm>
            <a:off x="5725884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کودکی و نوجوانی</a:t>
            </a:r>
            <a:endParaRPr lang="en-US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B5E5ED-68C2-3BD3-92F9-266A01798E35}"/>
              </a:ext>
            </a:extLst>
          </p:cNvPr>
          <p:cNvSpPr txBox="1"/>
          <p:nvPr/>
        </p:nvSpPr>
        <p:spPr>
          <a:xfrm>
            <a:off x="4041947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آثار</a:t>
            </a:r>
            <a:endParaRPr lang="en-US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414270-6114-30AF-2262-F812CAEC5E58}"/>
              </a:ext>
            </a:extLst>
          </p:cNvPr>
          <p:cNvSpPr txBox="1"/>
          <p:nvPr/>
        </p:nvSpPr>
        <p:spPr>
          <a:xfrm>
            <a:off x="2358010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مرگ و آرامگاه</a:t>
            </a:r>
            <a:endParaRPr lang="en-US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919A2F5-BFA7-A6F2-77C5-B2850DCBF318}"/>
              </a:ext>
            </a:extLst>
          </p:cNvPr>
          <p:cNvSpPr txBox="1"/>
          <p:nvPr/>
        </p:nvSpPr>
        <p:spPr>
          <a:xfrm>
            <a:off x="3788228" y="4221"/>
            <a:ext cx="46155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3200" dirty="0">
                <a:solidFill>
                  <a:srgbClr val="DBD6D2"/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تیتر عنوان موضوع  را وارد نمایید</a:t>
            </a:r>
            <a:endParaRPr lang="en-US" sz="3200" dirty="0">
              <a:solidFill>
                <a:srgbClr val="DBD6D2"/>
              </a:solidFill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4373CB5-A78C-DAB2-90EA-40041BDA1C06}"/>
              </a:ext>
            </a:extLst>
          </p:cNvPr>
          <p:cNvSpPr txBox="1"/>
          <p:nvPr/>
        </p:nvSpPr>
        <p:spPr>
          <a:xfrm>
            <a:off x="825716" y="959966"/>
            <a:ext cx="10540566" cy="4570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24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24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2400" dirty="0">
                <a:latin typeface="Kalameh" pitchFamily="2" charset="-78"/>
                <a:cs typeface="B Tehr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24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2400" dirty="0">
                <a:latin typeface="Kalameh" pitchFamily="2" charset="-78"/>
                <a:cs typeface="B Tehr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24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2400" dirty="0">
                <a:latin typeface="Kalameh" pitchFamily="2" charset="-78"/>
                <a:cs typeface="B Tehr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</a:p>
        </p:txBody>
      </p:sp>
    </p:spTree>
    <p:extLst>
      <p:ext uri="{BB962C8B-B14F-4D97-AF65-F5344CB8AC3E}">
        <p14:creationId xmlns:p14="http://schemas.microsoft.com/office/powerpoint/2010/main" val="354080993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4322931-F029-CDA0-C16D-3C3C9562788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E7E6C-0A82-4112-9081-E1321ABCCD5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9B0984-8247-3B81-CF80-54F3A163EEB1}"/>
              </a:ext>
            </a:extLst>
          </p:cNvPr>
          <p:cNvSpPr txBox="1"/>
          <p:nvPr/>
        </p:nvSpPr>
        <p:spPr>
          <a:xfrm>
            <a:off x="9093758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مقدمه</a:t>
            </a:r>
            <a:endParaRPr lang="en-US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6E2EEA-D261-2ED0-709E-7A765C0B8082}"/>
              </a:ext>
            </a:extLst>
          </p:cNvPr>
          <p:cNvSpPr txBox="1"/>
          <p:nvPr/>
        </p:nvSpPr>
        <p:spPr>
          <a:xfrm>
            <a:off x="7409821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زندگی نامه</a:t>
            </a:r>
            <a:endParaRPr lang="en-US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CB6E31-BB62-4DA8-EE08-810B2CD4B32F}"/>
              </a:ext>
            </a:extLst>
          </p:cNvPr>
          <p:cNvSpPr txBox="1"/>
          <p:nvPr/>
        </p:nvSpPr>
        <p:spPr>
          <a:xfrm>
            <a:off x="5725884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کودکی و نوجوانی</a:t>
            </a:r>
            <a:endParaRPr lang="en-US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B5E5ED-68C2-3BD3-92F9-266A01798E35}"/>
              </a:ext>
            </a:extLst>
          </p:cNvPr>
          <p:cNvSpPr txBox="1"/>
          <p:nvPr/>
        </p:nvSpPr>
        <p:spPr>
          <a:xfrm>
            <a:off x="4041947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آثار</a:t>
            </a:r>
            <a:endParaRPr lang="en-US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414270-6114-30AF-2262-F812CAEC5E58}"/>
              </a:ext>
            </a:extLst>
          </p:cNvPr>
          <p:cNvSpPr txBox="1"/>
          <p:nvPr/>
        </p:nvSpPr>
        <p:spPr>
          <a:xfrm>
            <a:off x="2358010" y="6200751"/>
            <a:ext cx="14388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latin typeface="Kalameh" pitchFamily="2" charset="-78"/>
                <a:cs typeface="B Tehran" panose="00000400000000000000" pitchFamily="2" charset="-78"/>
              </a:rPr>
              <a:t>مرگ و آرامگاه</a:t>
            </a:r>
            <a:endParaRPr lang="en-US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995C934-D939-4926-76DA-353FFE0C0EC9}"/>
              </a:ext>
            </a:extLst>
          </p:cNvPr>
          <p:cNvSpPr txBox="1"/>
          <p:nvPr/>
        </p:nvSpPr>
        <p:spPr>
          <a:xfrm>
            <a:off x="3788228" y="4221"/>
            <a:ext cx="46155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3200" dirty="0">
                <a:solidFill>
                  <a:srgbClr val="DBD6D2"/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تیتر عنوان موضوع  را وارد نمایید</a:t>
            </a:r>
            <a:endParaRPr lang="en-US" sz="3200" dirty="0">
              <a:solidFill>
                <a:srgbClr val="DBD6D2"/>
              </a:solidFill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7283379-E6A2-CA09-8156-C78D64005510}"/>
              </a:ext>
            </a:extLst>
          </p:cNvPr>
          <p:cNvGrpSpPr/>
          <p:nvPr/>
        </p:nvGrpSpPr>
        <p:grpSpPr>
          <a:xfrm>
            <a:off x="1816339" y="1819071"/>
            <a:ext cx="8656599" cy="3465792"/>
            <a:chOff x="1816703" y="1848255"/>
            <a:chExt cx="8656599" cy="3465792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614C52A-168F-DFF7-D80B-796B069F8C90}"/>
                </a:ext>
              </a:extLst>
            </p:cNvPr>
            <p:cNvSpPr/>
            <p:nvPr/>
          </p:nvSpPr>
          <p:spPr>
            <a:xfrm>
              <a:off x="4381087" y="1848255"/>
              <a:ext cx="3465792" cy="3465792"/>
            </a:xfrm>
            <a:prstGeom prst="ellipse">
              <a:avLst/>
            </a:prstGeom>
            <a:solidFill>
              <a:srgbClr val="1A229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FA7C5FDE-9952-AACE-AD0C-9A76106331C3}"/>
                </a:ext>
              </a:extLst>
            </p:cNvPr>
            <p:cNvGrpSpPr/>
            <p:nvPr/>
          </p:nvGrpSpPr>
          <p:grpSpPr>
            <a:xfrm>
              <a:off x="1816703" y="2018157"/>
              <a:ext cx="8656599" cy="2900119"/>
              <a:chOff x="172402" y="1436231"/>
              <a:chExt cx="11086489" cy="3714177"/>
            </a:xfrm>
          </p:grpSpPr>
          <p:pic>
            <p:nvPicPr>
              <p:cNvPr id="13" name="Graphic 12">
                <a:extLst>
                  <a:ext uri="{FF2B5EF4-FFF2-40B4-BE49-F238E27FC236}">
                    <a16:creationId xmlns:a16="http://schemas.microsoft.com/office/drawing/2014/main" id="{796B9E98-7364-90D3-EFED-7C4890D2AA6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 rot="5400000">
                <a:off x="5620012" y="-488472"/>
                <a:ext cx="3714176" cy="7563583"/>
              </a:xfrm>
              <a:prstGeom prst="rect">
                <a:avLst/>
              </a:prstGeom>
            </p:spPr>
          </p:pic>
          <p:pic>
            <p:nvPicPr>
              <p:cNvPr id="14" name="Graphic 13">
                <a:extLst>
                  <a:ext uri="{FF2B5EF4-FFF2-40B4-BE49-F238E27FC236}">
                    <a16:creationId xmlns:a16="http://schemas.microsoft.com/office/drawing/2014/main" id="{8638149A-F819-A6DE-0542-572EEF04D6D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 b="53049"/>
              <a:stretch/>
            </p:blipFill>
            <p:spPr>
              <a:xfrm rot="16200000" flipH="1">
                <a:off x="90909" y="1517724"/>
                <a:ext cx="3714176" cy="3551190"/>
              </a:xfrm>
              <a:prstGeom prst="rect">
                <a:avLst/>
              </a:prstGeom>
            </p:spPr>
          </p:pic>
        </p:grp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9B551AA-CFAD-8EF0-33D7-BE1B61BB58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467847" y="1954199"/>
              <a:ext cx="3292273" cy="3253904"/>
            </a:xfrm>
            <a:prstGeom prst="roundRect">
              <a:avLst>
                <a:gd name="adj" fmla="val 50000"/>
              </a:avLst>
            </a:prstGeom>
            <a:ln w="120650">
              <a:noFill/>
            </a:ln>
            <a:effectLst/>
          </p:spPr>
        </p:pic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5EE117AA-AB1F-34C6-9DA2-C8071C933C8C}"/>
              </a:ext>
            </a:extLst>
          </p:cNvPr>
          <p:cNvSpPr txBox="1"/>
          <p:nvPr/>
        </p:nvSpPr>
        <p:spPr>
          <a:xfrm>
            <a:off x="7960854" y="903748"/>
            <a:ext cx="3563870" cy="20005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3200" dirty="0">
                <a:latin typeface="IranNastaliq" panose="02020505000000020003" pitchFamily="18" charset="0"/>
                <a:cs typeface="IranNastaliq" panose="02020505000000020003" pitchFamily="18" charset="0"/>
              </a:rPr>
              <a:t>تیتر عنوان موضوع  را وارد نمایید</a:t>
            </a:r>
            <a:endParaRPr lang="fa-IR" sz="1600" dirty="0">
              <a:latin typeface="Kalameh" pitchFamily="2" charset="-78"/>
              <a:cs typeface="B Tehran" panose="00000400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6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1600" dirty="0">
                <a:latin typeface="Kalameh" pitchFamily="2" charset="-78"/>
                <a:cs typeface="B Tehran" panose="00000400000000000000" pitchFamily="2" charset="-78"/>
              </a:rPr>
              <a:t>.</a:t>
            </a:r>
            <a:endParaRPr lang="en-US" sz="16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05F3596-6B31-32AD-E58C-CE0E3F159CE3}"/>
              </a:ext>
            </a:extLst>
          </p:cNvPr>
          <p:cNvSpPr txBox="1"/>
          <p:nvPr/>
        </p:nvSpPr>
        <p:spPr>
          <a:xfrm>
            <a:off x="624715" y="903748"/>
            <a:ext cx="3563870" cy="20005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3200" dirty="0">
                <a:latin typeface="IranNastaliq" panose="02020505000000020003" pitchFamily="18" charset="0"/>
                <a:cs typeface="IranNastaliq" panose="02020505000000020003" pitchFamily="18" charset="0"/>
              </a:rPr>
              <a:t>تیتر عنوان موضوع  را وارد نمایید</a:t>
            </a:r>
            <a:endParaRPr lang="fa-IR" sz="1600" dirty="0">
              <a:latin typeface="Kalameh" pitchFamily="2" charset="-78"/>
              <a:cs typeface="B Tehran" panose="00000400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6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1600" dirty="0">
                <a:latin typeface="Kalameh" pitchFamily="2" charset="-78"/>
                <a:cs typeface="B Tehran" panose="00000400000000000000" pitchFamily="2" charset="-78"/>
              </a:rPr>
              <a:t>.</a:t>
            </a:r>
            <a:endParaRPr lang="en-US" sz="16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C5C4D73-6C91-5D7B-C3E0-47870F2FB766}"/>
              </a:ext>
            </a:extLst>
          </p:cNvPr>
          <p:cNvSpPr txBox="1"/>
          <p:nvPr/>
        </p:nvSpPr>
        <p:spPr>
          <a:xfrm>
            <a:off x="624715" y="3888818"/>
            <a:ext cx="3563870" cy="20005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3200" dirty="0">
                <a:latin typeface="IranNastaliq" panose="02020505000000020003" pitchFamily="18" charset="0"/>
                <a:cs typeface="IranNastaliq" panose="02020505000000020003" pitchFamily="18" charset="0"/>
              </a:rPr>
              <a:t>تیتر عنوان موضوع  را وارد نمایید</a:t>
            </a:r>
            <a:endParaRPr lang="fa-IR" sz="1600" dirty="0">
              <a:latin typeface="Kalameh" pitchFamily="2" charset="-78"/>
              <a:cs typeface="B Tehran" panose="00000400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6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1600" dirty="0">
                <a:latin typeface="Kalameh" pitchFamily="2" charset="-78"/>
                <a:cs typeface="B Tehran" panose="00000400000000000000" pitchFamily="2" charset="-78"/>
              </a:rPr>
              <a:t>.</a:t>
            </a:r>
            <a:endParaRPr lang="en-US" sz="16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248DC30-AB6E-2444-EC08-B36F9A8B4BA6}"/>
              </a:ext>
            </a:extLst>
          </p:cNvPr>
          <p:cNvSpPr txBox="1"/>
          <p:nvPr/>
        </p:nvSpPr>
        <p:spPr>
          <a:xfrm>
            <a:off x="7960854" y="3661839"/>
            <a:ext cx="3563870" cy="20005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3200" dirty="0">
                <a:latin typeface="IranNastaliq" panose="02020505000000020003" pitchFamily="18" charset="0"/>
                <a:cs typeface="IranNastaliq" panose="02020505000000020003" pitchFamily="18" charset="0"/>
              </a:rPr>
              <a:t>تیتر عنوان موضوع  را وارد نمایید</a:t>
            </a:r>
            <a:endParaRPr lang="fa-IR" sz="1600" dirty="0">
              <a:latin typeface="Kalameh" pitchFamily="2" charset="-78"/>
              <a:cs typeface="B Tehran" panose="00000400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6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1600" dirty="0">
                <a:latin typeface="Kalameh" pitchFamily="2" charset="-78"/>
                <a:cs typeface="B Tehran" panose="00000400000000000000" pitchFamily="2" charset="-78"/>
              </a:rPr>
              <a:t>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1073779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/>
      <p:bldP spid="21" grpId="0"/>
      <p:bldP spid="22" grpId="0"/>
      <p:bldP spid="2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1654</Words>
  <Application>Microsoft Office PowerPoint</Application>
  <PresentationFormat>Widescreen</PresentationFormat>
  <Paragraphs>168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IranNastaliq</vt:lpstr>
      <vt:lpstr>Kalameh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Mobotop</dc:creator>
  <cp:lastModifiedBy>Mobotop</cp:lastModifiedBy>
  <cp:revision>30</cp:revision>
  <dcterms:created xsi:type="dcterms:W3CDTF">2024-01-22T15:27:12Z</dcterms:created>
  <dcterms:modified xsi:type="dcterms:W3CDTF">2024-01-23T12:25:01Z</dcterms:modified>
</cp:coreProperties>
</file>