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B1BD8-884E-468F-A1CD-1C883FB6AAC6}" type="datetimeFigureOut">
              <a:rPr lang="en-US" smtClean="0"/>
              <a:t>9/10/2023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401DD-20CF-4E27-8B4D-275941FB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6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7401DD-20CF-4E27-8B4D-275941FB78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57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7401DD-20CF-4E27-8B4D-275941FB78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7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356B4-7FE4-A726-4A49-98EAB05E072B}"/>
              </a:ext>
            </a:extLst>
          </p:cNvPr>
          <p:cNvGrpSpPr/>
          <p:nvPr userDrawn="1"/>
        </p:nvGrpSpPr>
        <p:grpSpPr>
          <a:xfrm>
            <a:off x="196787" y="1483567"/>
            <a:ext cx="11798426" cy="1602712"/>
            <a:chOff x="684902" y="1251917"/>
            <a:chExt cx="11099661" cy="150779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2AE0478-6203-C8B5-274C-AC445F1AD881}"/>
                </a:ext>
              </a:extLst>
            </p:cNvPr>
            <p:cNvSpPr/>
            <p:nvPr userDrawn="1"/>
          </p:nvSpPr>
          <p:spPr>
            <a:xfrm>
              <a:off x="68490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192AD4F-1E3C-8939-A9C0-40CE4D9E503D}"/>
                </a:ext>
              </a:extLst>
            </p:cNvPr>
            <p:cNvSpPr/>
            <p:nvPr userDrawn="1"/>
          </p:nvSpPr>
          <p:spPr>
            <a:xfrm>
              <a:off x="228354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97508D7-21F2-2763-40BD-0F1B3232C9E2}"/>
                </a:ext>
              </a:extLst>
            </p:cNvPr>
            <p:cNvSpPr/>
            <p:nvPr userDrawn="1"/>
          </p:nvSpPr>
          <p:spPr>
            <a:xfrm>
              <a:off x="388219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D800E9A-D369-5DC7-05FA-0727875EA7B8}"/>
                </a:ext>
              </a:extLst>
            </p:cNvPr>
            <p:cNvSpPr/>
            <p:nvPr userDrawn="1"/>
          </p:nvSpPr>
          <p:spPr>
            <a:xfrm>
              <a:off x="548083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BCDE58-0171-D041-55FB-00976907878B}"/>
                </a:ext>
              </a:extLst>
            </p:cNvPr>
            <p:cNvSpPr/>
            <p:nvPr userDrawn="1"/>
          </p:nvSpPr>
          <p:spPr>
            <a:xfrm>
              <a:off x="707948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327D48F-8B63-0A62-E431-6327CC015883}"/>
                </a:ext>
              </a:extLst>
            </p:cNvPr>
            <p:cNvSpPr/>
            <p:nvPr userDrawn="1"/>
          </p:nvSpPr>
          <p:spPr>
            <a:xfrm>
              <a:off x="867812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12A8DB-EF11-24BA-E700-67E5F763785F}"/>
                </a:ext>
              </a:extLst>
            </p:cNvPr>
            <p:cNvSpPr/>
            <p:nvPr userDrawn="1"/>
          </p:nvSpPr>
          <p:spPr>
            <a:xfrm>
              <a:off x="1027677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92C43A-6776-CA2A-83D0-867553368B88}"/>
              </a:ext>
            </a:extLst>
          </p:cNvPr>
          <p:cNvGrpSpPr/>
          <p:nvPr userDrawn="1"/>
        </p:nvGrpSpPr>
        <p:grpSpPr>
          <a:xfrm>
            <a:off x="196787" y="3194180"/>
            <a:ext cx="11798426" cy="1602712"/>
            <a:chOff x="684902" y="1251917"/>
            <a:chExt cx="11099661" cy="1507791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D112C7C-4EE2-E293-83F9-B56A823E8936}"/>
                </a:ext>
              </a:extLst>
            </p:cNvPr>
            <p:cNvSpPr/>
            <p:nvPr userDrawn="1"/>
          </p:nvSpPr>
          <p:spPr>
            <a:xfrm>
              <a:off x="68490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800A607-9BBA-4BE4-2A3A-4237260918EA}"/>
                </a:ext>
              </a:extLst>
            </p:cNvPr>
            <p:cNvSpPr/>
            <p:nvPr userDrawn="1"/>
          </p:nvSpPr>
          <p:spPr>
            <a:xfrm>
              <a:off x="228354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7AB6BA8-5867-2614-554F-51B43D697DED}"/>
                </a:ext>
              </a:extLst>
            </p:cNvPr>
            <p:cNvSpPr/>
            <p:nvPr userDrawn="1"/>
          </p:nvSpPr>
          <p:spPr>
            <a:xfrm>
              <a:off x="388219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CE9C713-83D5-6B83-E03A-7609620D37DE}"/>
                </a:ext>
              </a:extLst>
            </p:cNvPr>
            <p:cNvSpPr/>
            <p:nvPr userDrawn="1"/>
          </p:nvSpPr>
          <p:spPr>
            <a:xfrm>
              <a:off x="548083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59B09BB-6C41-BA5C-7668-35833B066BE5}"/>
                </a:ext>
              </a:extLst>
            </p:cNvPr>
            <p:cNvSpPr/>
            <p:nvPr userDrawn="1"/>
          </p:nvSpPr>
          <p:spPr>
            <a:xfrm>
              <a:off x="707948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A7E1CE9-C97B-9B0A-B4D7-D5ADFA631D9A}"/>
                </a:ext>
              </a:extLst>
            </p:cNvPr>
            <p:cNvSpPr/>
            <p:nvPr userDrawn="1"/>
          </p:nvSpPr>
          <p:spPr>
            <a:xfrm>
              <a:off x="867812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A8D2E8D-1D5E-4392-8D31-1695B23D032F}"/>
                </a:ext>
              </a:extLst>
            </p:cNvPr>
            <p:cNvSpPr/>
            <p:nvPr userDrawn="1"/>
          </p:nvSpPr>
          <p:spPr>
            <a:xfrm>
              <a:off x="1027677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29F2AEA-E918-FA60-F906-F4A3659F4563}"/>
              </a:ext>
            </a:extLst>
          </p:cNvPr>
          <p:cNvGrpSpPr/>
          <p:nvPr userDrawn="1"/>
        </p:nvGrpSpPr>
        <p:grpSpPr>
          <a:xfrm>
            <a:off x="196787" y="4904793"/>
            <a:ext cx="11798426" cy="1602712"/>
            <a:chOff x="684902" y="1251917"/>
            <a:chExt cx="11099661" cy="150779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92A4530-F6FB-5C2F-9566-9D91DB0C2B8A}"/>
                </a:ext>
              </a:extLst>
            </p:cNvPr>
            <p:cNvSpPr/>
            <p:nvPr userDrawn="1"/>
          </p:nvSpPr>
          <p:spPr>
            <a:xfrm>
              <a:off x="68490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A9F632B-A8F0-67B5-5D0E-961384C03B7F}"/>
                </a:ext>
              </a:extLst>
            </p:cNvPr>
            <p:cNvSpPr/>
            <p:nvPr userDrawn="1"/>
          </p:nvSpPr>
          <p:spPr>
            <a:xfrm>
              <a:off x="228354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23A6A4C-EF50-9C0C-93C4-A2E872C157C6}"/>
                </a:ext>
              </a:extLst>
            </p:cNvPr>
            <p:cNvSpPr/>
            <p:nvPr userDrawn="1"/>
          </p:nvSpPr>
          <p:spPr>
            <a:xfrm>
              <a:off x="388219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817DDD3-856E-6FB7-7049-FBBEB829A0F0}"/>
                </a:ext>
              </a:extLst>
            </p:cNvPr>
            <p:cNvSpPr/>
            <p:nvPr userDrawn="1"/>
          </p:nvSpPr>
          <p:spPr>
            <a:xfrm>
              <a:off x="548083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0D559A8-17B0-9187-4DD7-C158398FA3E5}"/>
                </a:ext>
              </a:extLst>
            </p:cNvPr>
            <p:cNvSpPr/>
            <p:nvPr userDrawn="1"/>
          </p:nvSpPr>
          <p:spPr>
            <a:xfrm>
              <a:off x="707948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EF8837-566E-BC95-E042-D56F97D1A565}"/>
                </a:ext>
              </a:extLst>
            </p:cNvPr>
            <p:cNvSpPr/>
            <p:nvPr userDrawn="1"/>
          </p:nvSpPr>
          <p:spPr>
            <a:xfrm>
              <a:off x="867812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67FB143-0C06-BD7F-E423-68E6C93527C7}"/>
                </a:ext>
              </a:extLst>
            </p:cNvPr>
            <p:cNvSpPr/>
            <p:nvPr userDrawn="1"/>
          </p:nvSpPr>
          <p:spPr>
            <a:xfrm>
              <a:off x="1027677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DF009D2-AAA5-F25D-1852-BA48B65D5AA0}"/>
              </a:ext>
            </a:extLst>
          </p:cNvPr>
          <p:cNvSpPr/>
          <p:nvPr userDrawn="1"/>
        </p:nvSpPr>
        <p:spPr>
          <a:xfrm>
            <a:off x="3613230" y="249845"/>
            <a:ext cx="4965539" cy="736749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innerShdw blurRad="381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51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356B4-7FE4-A726-4A49-98EAB05E072B}"/>
              </a:ext>
            </a:extLst>
          </p:cNvPr>
          <p:cNvGrpSpPr/>
          <p:nvPr userDrawn="1"/>
        </p:nvGrpSpPr>
        <p:grpSpPr>
          <a:xfrm>
            <a:off x="196787" y="1483567"/>
            <a:ext cx="11798426" cy="1602712"/>
            <a:chOff x="684902" y="1251917"/>
            <a:chExt cx="11099661" cy="150779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2AE0478-6203-C8B5-274C-AC445F1AD881}"/>
                </a:ext>
              </a:extLst>
            </p:cNvPr>
            <p:cNvSpPr/>
            <p:nvPr userDrawn="1"/>
          </p:nvSpPr>
          <p:spPr>
            <a:xfrm>
              <a:off x="68490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192AD4F-1E3C-8939-A9C0-40CE4D9E503D}"/>
                </a:ext>
              </a:extLst>
            </p:cNvPr>
            <p:cNvSpPr/>
            <p:nvPr userDrawn="1"/>
          </p:nvSpPr>
          <p:spPr>
            <a:xfrm>
              <a:off x="228354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97508D7-21F2-2763-40BD-0F1B3232C9E2}"/>
                </a:ext>
              </a:extLst>
            </p:cNvPr>
            <p:cNvSpPr/>
            <p:nvPr userDrawn="1"/>
          </p:nvSpPr>
          <p:spPr>
            <a:xfrm>
              <a:off x="388219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D800E9A-D369-5DC7-05FA-0727875EA7B8}"/>
                </a:ext>
              </a:extLst>
            </p:cNvPr>
            <p:cNvSpPr/>
            <p:nvPr userDrawn="1"/>
          </p:nvSpPr>
          <p:spPr>
            <a:xfrm>
              <a:off x="548083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BCDE58-0171-D041-55FB-00976907878B}"/>
                </a:ext>
              </a:extLst>
            </p:cNvPr>
            <p:cNvSpPr/>
            <p:nvPr userDrawn="1"/>
          </p:nvSpPr>
          <p:spPr>
            <a:xfrm>
              <a:off x="707948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327D48F-8B63-0A62-E431-6327CC015883}"/>
                </a:ext>
              </a:extLst>
            </p:cNvPr>
            <p:cNvSpPr/>
            <p:nvPr userDrawn="1"/>
          </p:nvSpPr>
          <p:spPr>
            <a:xfrm>
              <a:off x="867812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12A8DB-EF11-24BA-E700-67E5F763785F}"/>
                </a:ext>
              </a:extLst>
            </p:cNvPr>
            <p:cNvSpPr/>
            <p:nvPr userDrawn="1"/>
          </p:nvSpPr>
          <p:spPr>
            <a:xfrm>
              <a:off x="1027677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92C43A-6776-CA2A-83D0-867553368B88}"/>
              </a:ext>
            </a:extLst>
          </p:cNvPr>
          <p:cNvGrpSpPr/>
          <p:nvPr userDrawn="1"/>
        </p:nvGrpSpPr>
        <p:grpSpPr>
          <a:xfrm>
            <a:off x="196787" y="3194180"/>
            <a:ext cx="11798426" cy="1602712"/>
            <a:chOff x="684902" y="1251917"/>
            <a:chExt cx="11099661" cy="1507791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D112C7C-4EE2-E293-83F9-B56A823E8936}"/>
                </a:ext>
              </a:extLst>
            </p:cNvPr>
            <p:cNvSpPr/>
            <p:nvPr userDrawn="1"/>
          </p:nvSpPr>
          <p:spPr>
            <a:xfrm>
              <a:off x="68490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800A607-9BBA-4BE4-2A3A-4237260918EA}"/>
                </a:ext>
              </a:extLst>
            </p:cNvPr>
            <p:cNvSpPr/>
            <p:nvPr userDrawn="1"/>
          </p:nvSpPr>
          <p:spPr>
            <a:xfrm>
              <a:off x="228354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7AB6BA8-5867-2614-554F-51B43D697DED}"/>
                </a:ext>
              </a:extLst>
            </p:cNvPr>
            <p:cNvSpPr/>
            <p:nvPr userDrawn="1"/>
          </p:nvSpPr>
          <p:spPr>
            <a:xfrm>
              <a:off x="388219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CE9C713-83D5-6B83-E03A-7609620D37DE}"/>
                </a:ext>
              </a:extLst>
            </p:cNvPr>
            <p:cNvSpPr/>
            <p:nvPr userDrawn="1"/>
          </p:nvSpPr>
          <p:spPr>
            <a:xfrm>
              <a:off x="548083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59B09BB-6C41-BA5C-7668-35833B066BE5}"/>
                </a:ext>
              </a:extLst>
            </p:cNvPr>
            <p:cNvSpPr/>
            <p:nvPr userDrawn="1"/>
          </p:nvSpPr>
          <p:spPr>
            <a:xfrm>
              <a:off x="707948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A7E1CE9-C97B-9B0A-B4D7-D5ADFA631D9A}"/>
                </a:ext>
              </a:extLst>
            </p:cNvPr>
            <p:cNvSpPr/>
            <p:nvPr userDrawn="1"/>
          </p:nvSpPr>
          <p:spPr>
            <a:xfrm>
              <a:off x="8678127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A8D2E8D-1D5E-4392-8D31-1695B23D032F}"/>
                </a:ext>
              </a:extLst>
            </p:cNvPr>
            <p:cNvSpPr/>
            <p:nvPr userDrawn="1"/>
          </p:nvSpPr>
          <p:spPr>
            <a:xfrm>
              <a:off x="10276772" y="1251917"/>
              <a:ext cx="1507791" cy="15077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508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DF009D2-AAA5-F25D-1852-BA48B65D5AA0}"/>
              </a:ext>
            </a:extLst>
          </p:cNvPr>
          <p:cNvSpPr/>
          <p:nvPr userDrawn="1"/>
        </p:nvSpPr>
        <p:spPr>
          <a:xfrm>
            <a:off x="3613230" y="249845"/>
            <a:ext cx="4965539" cy="736749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innerShdw blurRad="381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3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2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svg"/><Relationship Id="rId42" Type="http://schemas.openxmlformats.org/officeDocument/2006/relationships/image" Target="../media/image40.sv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svg"/><Relationship Id="rId32" Type="http://schemas.openxmlformats.org/officeDocument/2006/relationships/image" Target="../media/image30.svg"/><Relationship Id="rId37" Type="http://schemas.openxmlformats.org/officeDocument/2006/relationships/image" Target="../media/image35.png"/><Relationship Id="rId40" Type="http://schemas.openxmlformats.org/officeDocument/2006/relationships/image" Target="../media/image38.sv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svg"/><Relationship Id="rId36" Type="http://schemas.openxmlformats.org/officeDocument/2006/relationships/image" Target="../media/image34.sv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25.png"/><Relationship Id="rId30" Type="http://schemas.openxmlformats.org/officeDocument/2006/relationships/image" Target="../media/image28.svg"/><Relationship Id="rId35" Type="http://schemas.openxmlformats.org/officeDocument/2006/relationships/image" Target="../media/image33.png"/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.png"/><Relationship Id="rId18" Type="http://schemas.openxmlformats.org/officeDocument/2006/relationships/image" Target="../media/image56.svg"/><Relationship Id="rId26" Type="http://schemas.openxmlformats.org/officeDocument/2006/relationships/image" Target="../media/image64.svg"/><Relationship Id="rId39" Type="http://schemas.openxmlformats.org/officeDocument/2006/relationships/image" Target="../media/image77.png"/><Relationship Id="rId21" Type="http://schemas.openxmlformats.org/officeDocument/2006/relationships/image" Target="../media/image59.png"/><Relationship Id="rId34" Type="http://schemas.openxmlformats.org/officeDocument/2006/relationships/image" Target="../media/image72.svg"/><Relationship Id="rId42" Type="http://schemas.openxmlformats.org/officeDocument/2006/relationships/image" Target="../media/image80.sv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4.svg"/><Relationship Id="rId20" Type="http://schemas.openxmlformats.org/officeDocument/2006/relationships/image" Target="../media/image58.svg"/><Relationship Id="rId29" Type="http://schemas.openxmlformats.org/officeDocument/2006/relationships/image" Target="../media/image67.png"/><Relationship Id="rId41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24" Type="http://schemas.openxmlformats.org/officeDocument/2006/relationships/image" Target="../media/image62.svg"/><Relationship Id="rId32" Type="http://schemas.openxmlformats.org/officeDocument/2006/relationships/image" Target="../media/image70.svg"/><Relationship Id="rId37" Type="http://schemas.openxmlformats.org/officeDocument/2006/relationships/image" Target="../media/image75.png"/><Relationship Id="rId40" Type="http://schemas.openxmlformats.org/officeDocument/2006/relationships/image" Target="../media/image78.sv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28" Type="http://schemas.openxmlformats.org/officeDocument/2006/relationships/image" Target="../media/image66.svg"/><Relationship Id="rId36" Type="http://schemas.openxmlformats.org/officeDocument/2006/relationships/image" Target="../media/image74.svg"/><Relationship Id="rId10" Type="http://schemas.openxmlformats.org/officeDocument/2006/relationships/image" Target="../media/image48.svg"/><Relationship Id="rId19" Type="http://schemas.openxmlformats.org/officeDocument/2006/relationships/image" Target="../media/image57.png"/><Relationship Id="rId31" Type="http://schemas.openxmlformats.org/officeDocument/2006/relationships/image" Target="../media/image69.png"/><Relationship Id="rId44" Type="http://schemas.openxmlformats.org/officeDocument/2006/relationships/image" Target="../media/image82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Relationship Id="rId14" Type="http://schemas.openxmlformats.org/officeDocument/2006/relationships/image" Target="../media/image52.svg"/><Relationship Id="rId22" Type="http://schemas.openxmlformats.org/officeDocument/2006/relationships/image" Target="../media/image60.svg"/><Relationship Id="rId27" Type="http://schemas.openxmlformats.org/officeDocument/2006/relationships/image" Target="../media/image65.png"/><Relationship Id="rId30" Type="http://schemas.openxmlformats.org/officeDocument/2006/relationships/image" Target="../media/image68.svg"/><Relationship Id="rId35" Type="http://schemas.openxmlformats.org/officeDocument/2006/relationships/image" Target="../media/image73.png"/><Relationship Id="rId43" Type="http://schemas.openxmlformats.org/officeDocument/2006/relationships/image" Target="../media/image81.png"/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12" Type="http://schemas.openxmlformats.org/officeDocument/2006/relationships/image" Target="../media/image50.svg"/><Relationship Id="rId17" Type="http://schemas.openxmlformats.org/officeDocument/2006/relationships/image" Target="../media/image55.png"/><Relationship Id="rId25" Type="http://schemas.openxmlformats.org/officeDocument/2006/relationships/image" Target="../media/image63.png"/><Relationship Id="rId33" Type="http://schemas.openxmlformats.org/officeDocument/2006/relationships/image" Target="../media/image71.png"/><Relationship Id="rId38" Type="http://schemas.openxmlformats.org/officeDocument/2006/relationships/image" Target="../media/image7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svg"/><Relationship Id="rId18" Type="http://schemas.openxmlformats.org/officeDocument/2006/relationships/image" Target="../media/image99.png"/><Relationship Id="rId3" Type="http://schemas.openxmlformats.org/officeDocument/2006/relationships/image" Target="../media/image84.svg"/><Relationship Id="rId21" Type="http://schemas.openxmlformats.org/officeDocument/2006/relationships/image" Target="../media/image102.svg"/><Relationship Id="rId7" Type="http://schemas.openxmlformats.org/officeDocument/2006/relationships/image" Target="../media/image88.svg"/><Relationship Id="rId12" Type="http://schemas.openxmlformats.org/officeDocument/2006/relationships/image" Target="../media/image93.png"/><Relationship Id="rId17" Type="http://schemas.openxmlformats.org/officeDocument/2006/relationships/image" Target="../media/image98.svg"/><Relationship Id="rId25" Type="http://schemas.openxmlformats.org/officeDocument/2006/relationships/image" Target="../media/image106.sv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2.svg"/><Relationship Id="rId24" Type="http://schemas.openxmlformats.org/officeDocument/2006/relationships/image" Target="../media/image105.png"/><Relationship Id="rId5" Type="http://schemas.openxmlformats.org/officeDocument/2006/relationships/image" Target="../media/image86.svg"/><Relationship Id="rId15" Type="http://schemas.openxmlformats.org/officeDocument/2006/relationships/image" Target="../media/image96.svg"/><Relationship Id="rId23" Type="http://schemas.openxmlformats.org/officeDocument/2006/relationships/image" Target="../media/image104.svg"/><Relationship Id="rId10" Type="http://schemas.openxmlformats.org/officeDocument/2006/relationships/image" Target="../media/image91.png"/><Relationship Id="rId19" Type="http://schemas.openxmlformats.org/officeDocument/2006/relationships/image" Target="../media/image100.svg"/><Relationship Id="rId4" Type="http://schemas.openxmlformats.org/officeDocument/2006/relationships/image" Target="../media/image85.png"/><Relationship Id="rId9" Type="http://schemas.openxmlformats.org/officeDocument/2006/relationships/image" Target="../media/image90.sv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58EFEF1A-E0DE-6B4D-1535-0F0BD948C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7858" y="1725106"/>
            <a:ext cx="731860" cy="116543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5508617-4C5B-B426-AB41-331BB97EBB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22347" y="1667144"/>
            <a:ext cx="1282577" cy="128257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9B905B2-C52F-E47D-8E60-BF165DB5F7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18729" y="1633656"/>
            <a:ext cx="380809" cy="128065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7052B4B-E9D7-7E06-ED27-5C2BA39182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06829" y="1828816"/>
            <a:ext cx="781889" cy="94691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B1EBBF2-5DE3-F541-01A5-B17B640E14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12827" y="1659118"/>
            <a:ext cx="762711" cy="122973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92DCA72-AAD7-05D2-65BD-E260448E5BD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87576" y="1784577"/>
            <a:ext cx="844365" cy="106656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4C3EB0E-FCC3-2BA3-159B-28BECA0066A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229365" y="3525626"/>
            <a:ext cx="887394" cy="9268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3084CDA-215C-8F1C-82FC-1548F33002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919177" y="1836761"/>
            <a:ext cx="904414" cy="9044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99D7A7B-FAD9-B390-528F-7786B27820C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8566" y="3429000"/>
            <a:ext cx="890444" cy="1209599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2C31D91-7C86-766B-E85E-18993440EA1C}"/>
              </a:ext>
            </a:extLst>
          </p:cNvPr>
          <p:cNvSpPr/>
          <p:nvPr/>
        </p:nvSpPr>
        <p:spPr>
          <a:xfrm>
            <a:off x="3817239" y="3438427"/>
            <a:ext cx="1132972" cy="1130084"/>
          </a:xfrm>
          <a:custGeom>
            <a:avLst/>
            <a:gdLst>
              <a:gd name="connsiteX0" fmla="*/ 1375673 w 2887734"/>
              <a:gd name="connsiteY0" fmla="*/ 956221 h 2880372"/>
              <a:gd name="connsiteX1" fmla="*/ 1583032 w 2887734"/>
              <a:gd name="connsiteY1" fmla="*/ 982129 h 2880372"/>
              <a:gd name="connsiteX2" fmla="*/ 1567507 w 2887734"/>
              <a:gd name="connsiteY2" fmla="*/ 937266 h 2880372"/>
              <a:gd name="connsiteX3" fmla="*/ 1415011 w 2887734"/>
              <a:gd name="connsiteY3" fmla="*/ 924217 h 2880372"/>
              <a:gd name="connsiteX4" fmla="*/ 1321476 w 2887734"/>
              <a:gd name="connsiteY4" fmla="*/ 986034 h 2880372"/>
              <a:gd name="connsiteX5" fmla="*/ 1375673 w 2887734"/>
              <a:gd name="connsiteY5" fmla="*/ 956221 h 2880372"/>
              <a:gd name="connsiteX6" fmla="*/ 1375673 w 2887734"/>
              <a:gd name="connsiteY6" fmla="*/ 956221 h 2880372"/>
              <a:gd name="connsiteX7" fmla="*/ 1436824 w 2887734"/>
              <a:gd name="connsiteY7" fmla="*/ 836872 h 2880372"/>
              <a:gd name="connsiteX8" fmla="*/ 1387198 w 2887734"/>
              <a:gd name="connsiteY8" fmla="*/ 847350 h 2880372"/>
              <a:gd name="connsiteX9" fmla="*/ 1369006 w 2887734"/>
              <a:gd name="connsiteY9" fmla="*/ 883831 h 2880372"/>
              <a:gd name="connsiteX10" fmla="*/ 1420345 w 2887734"/>
              <a:gd name="connsiteY10" fmla="*/ 875163 h 2880372"/>
              <a:gd name="connsiteX11" fmla="*/ 1436824 w 2887734"/>
              <a:gd name="connsiteY11" fmla="*/ 836872 h 2880372"/>
              <a:gd name="connsiteX12" fmla="*/ 1436824 w 2887734"/>
              <a:gd name="connsiteY12" fmla="*/ 836872 h 2880372"/>
              <a:gd name="connsiteX13" fmla="*/ 1419583 w 2887734"/>
              <a:gd name="connsiteY13" fmla="*/ 802678 h 2880372"/>
              <a:gd name="connsiteX14" fmla="*/ 1483687 w 2887734"/>
              <a:gd name="connsiteY14" fmla="*/ 794200 h 2880372"/>
              <a:gd name="connsiteX15" fmla="*/ 1456064 w 2887734"/>
              <a:gd name="connsiteY15" fmla="*/ 747528 h 2880372"/>
              <a:gd name="connsiteX16" fmla="*/ 1445968 w 2887734"/>
              <a:gd name="connsiteY16" fmla="*/ 757053 h 2880372"/>
              <a:gd name="connsiteX17" fmla="*/ 1419583 w 2887734"/>
              <a:gd name="connsiteY17" fmla="*/ 802678 h 2880372"/>
              <a:gd name="connsiteX18" fmla="*/ 1419583 w 2887734"/>
              <a:gd name="connsiteY18" fmla="*/ 802678 h 2880372"/>
              <a:gd name="connsiteX19" fmla="*/ 1459969 w 2887734"/>
              <a:gd name="connsiteY19" fmla="*/ 861828 h 2880372"/>
              <a:gd name="connsiteX20" fmla="*/ 1526454 w 2887734"/>
              <a:gd name="connsiteY20" fmla="*/ 853922 h 2880372"/>
              <a:gd name="connsiteX21" fmla="*/ 1497974 w 2887734"/>
              <a:gd name="connsiteY21" fmla="*/ 823823 h 2880372"/>
              <a:gd name="connsiteX22" fmla="*/ 1470066 w 2887734"/>
              <a:gd name="connsiteY22" fmla="*/ 823728 h 2880372"/>
              <a:gd name="connsiteX23" fmla="*/ 1459969 w 2887734"/>
              <a:gd name="connsiteY23" fmla="*/ 861828 h 2880372"/>
              <a:gd name="connsiteX24" fmla="*/ 1459969 w 2887734"/>
              <a:gd name="connsiteY24" fmla="*/ 861828 h 2880372"/>
              <a:gd name="connsiteX25" fmla="*/ 1573507 w 2887734"/>
              <a:gd name="connsiteY25" fmla="*/ 2175135 h 2880372"/>
              <a:gd name="connsiteX26" fmla="*/ 1721431 w 2887734"/>
              <a:gd name="connsiteY26" fmla="*/ 1924342 h 2880372"/>
              <a:gd name="connsiteX27" fmla="*/ 1692665 w 2887734"/>
              <a:gd name="connsiteY27" fmla="*/ 1955107 h 2880372"/>
              <a:gd name="connsiteX28" fmla="*/ 1615227 w 2887734"/>
              <a:gd name="connsiteY28" fmla="*/ 2069026 h 2880372"/>
              <a:gd name="connsiteX29" fmla="*/ 1573507 w 2887734"/>
              <a:gd name="connsiteY29" fmla="*/ 2175135 h 2880372"/>
              <a:gd name="connsiteX30" fmla="*/ 1573507 w 2887734"/>
              <a:gd name="connsiteY30" fmla="*/ 2175135 h 2880372"/>
              <a:gd name="connsiteX31" fmla="*/ 1153455 w 2887734"/>
              <a:gd name="connsiteY31" fmla="*/ 1331982 h 2880372"/>
              <a:gd name="connsiteX32" fmla="*/ 1122213 w 2887734"/>
              <a:gd name="connsiteY32" fmla="*/ 1245495 h 2880372"/>
              <a:gd name="connsiteX33" fmla="*/ 1102687 w 2887734"/>
              <a:gd name="connsiteY33" fmla="*/ 1150912 h 2880372"/>
              <a:gd name="connsiteX34" fmla="*/ 1031725 w 2887734"/>
              <a:gd name="connsiteY34" fmla="*/ 1257020 h 2880372"/>
              <a:gd name="connsiteX35" fmla="*/ 1153455 w 2887734"/>
              <a:gd name="connsiteY35" fmla="*/ 1331982 h 2880372"/>
              <a:gd name="connsiteX36" fmla="*/ 1153455 w 2887734"/>
              <a:gd name="connsiteY36" fmla="*/ 1331982 h 2880372"/>
              <a:gd name="connsiteX37" fmla="*/ 1086589 w 2887734"/>
              <a:gd name="connsiteY37" fmla="*/ 1286262 h 2880372"/>
              <a:gd name="connsiteX38" fmla="*/ 1086304 w 2887734"/>
              <a:gd name="connsiteY38" fmla="*/ 1216348 h 2880372"/>
              <a:gd name="connsiteX39" fmla="*/ 1086589 w 2887734"/>
              <a:gd name="connsiteY39" fmla="*/ 1286262 h 2880372"/>
              <a:gd name="connsiteX40" fmla="*/ 1086589 w 2887734"/>
              <a:gd name="connsiteY40" fmla="*/ 1286262 h 2880372"/>
              <a:gd name="connsiteX41" fmla="*/ 1197270 w 2887734"/>
              <a:gd name="connsiteY41" fmla="*/ 1332077 h 2880372"/>
              <a:gd name="connsiteX42" fmla="*/ 1224416 w 2887734"/>
              <a:gd name="connsiteY42" fmla="*/ 900690 h 2880372"/>
              <a:gd name="connsiteX43" fmla="*/ 1339764 w 2887734"/>
              <a:gd name="connsiteY43" fmla="*/ 746766 h 2880372"/>
              <a:gd name="connsiteX44" fmla="*/ 1441015 w 2887734"/>
              <a:gd name="connsiteY44" fmla="*/ 590175 h 2880372"/>
              <a:gd name="connsiteX45" fmla="*/ 1450063 w 2887734"/>
              <a:gd name="connsiteY45" fmla="*/ 578935 h 2880372"/>
              <a:gd name="connsiteX46" fmla="*/ 1499689 w 2887734"/>
              <a:gd name="connsiteY46" fmla="*/ 663803 h 2880372"/>
              <a:gd name="connsiteX47" fmla="*/ 1586366 w 2887734"/>
              <a:gd name="connsiteY47" fmla="*/ 780580 h 2880372"/>
              <a:gd name="connsiteX48" fmla="*/ 1614084 w 2887734"/>
              <a:gd name="connsiteY48" fmla="*/ 818680 h 2880372"/>
              <a:gd name="connsiteX49" fmla="*/ 1701619 w 2887734"/>
              <a:gd name="connsiteY49" fmla="*/ 1330267 h 2880372"/>
              <a:gd name="connsiteX50" fmla="*/ 1590938 w 2887734"/>
              <a:gd name="connsiteY50" fmla="*/ 1331601 h 2880372"/>
              <a:gd name="connsiteX51" fmla="*/ 1655137 w 2887734"/>
              <a:gd name="connsiteY51" fmla="*/ 1150912 h 2880372"/>
              <a:gd name="connsiteX52" fmla="*/ 1547314 w 2887734"/>
              <a:gd name="connsiteY52" fmla="*/ 789628 h 2880372"/>
              <a:gd name="connsiteX53" fmla="*/ 1455969 w 2887734"/>
              <a:gd name="connsiteY53" fmla="*/ 634371 h 2880372"/>
              <a:gd name="connsiteX54" fmla="*/ 1304045 w 2887734"/>
              <a:gd name="connsiteY54" fmla="*/ 866305 h 2880372"/>
              <a:gd name="connsiteX55" fmla="*/ 1231369 w 2887734"/>
              <a:gd name="connsiteY55" fmla="*/ 1172629 h 2880372"/>
              <a:gd name="connsiteX56" fmla="*/ 1315761 w 2887734"/>
              <a:gd name="connsiteY56" fmla="*/ 1164342 h 2880372"/>
              <a:gd name="connsiteX57" fmla="*/ 1315285 w 2887734"/>
              <a:gd name="connsiteY57" fmla="*/ 1266259 h 2880372"/>
              <a:gd name="connsiteX58" fmla="*/ 1374149 w 2887734"/>
              <a:gd name="connsiteY58" fmla="*/ 1208824 h 2880372"/>
              <a:gd name="connsiteX59" fmla="*/ 1381388 w 2887734"/>
              <a:gd name="connsiteY59" fmla="*/ 1237208 h 2880372"/>
              <a:gd name="connsiteX60" fmla="*/ 1385293 w 2887734"/>
              <a:gd name="connsiteY60" fmla="*/ 1250638 h 2880372"/>
              <a:gd name="connsiteX61" fmla="*/ 1396152 w 2887734"/>
              <a:gd name="connsiteY61" fmla="*/ 1265688 h 2880372"/>
              <a:gd name="connsiteX62" fmla="*/ 1403677 w 2887734"/>
              <a:gd name="connsiteY62" fmla="*/ 1253972 h 2880372"/>
              <a:gd name="connsiteX63" fmla="*/ 1428156 w 2887734"/>
              <a:gd name="connsiteY63" fmla="*/ 1208728 h 2880372"/>
              <a:gd name="connsiteX64" fmla="*/ 1433299 w 2887734"/>
              <a:gd name="connsiteY64" fmla="*/ 1237113 h 2880372"/>
              <a:gd name="connsiteX65" fmla="*/ 1437109 w 2887734"/>
              <a:gd name="connsiteY65" fmla="*/ 1251686 h 2880372"/>
              <a:gd name="connsiteX66" fmla="*/ 1444063 w 2887734"/>
              <a:gd name="connsiteY66" fmla="*/ 1265974 h 2880372"/>
              <a:gd name="connsiteX67" fmla="*/ 1473971 w 2887734"/>
              <a:gd name="connsiteY67" fmla="*/ 1210824 h 2880372"/>
              <a:gd name="connsiteX68" fmla="*/ 1498260 w 2887734"/>
              <a:gd name="connsiteY68" fmla="*/ 1245971 h 2880372"/>
              <a:gd name="connsiteX69" fmla="*/ 1541599 w 2887734"/>
              <a:gd name="connsiteY69" fmla="*/ 1259401 h 2880372"/>
              <a:gd name="connsiteX70" fmla="*/ 1551790 w 2887734"/>
              <a:gd name="connsiteY70" fmla="*/ 1163580 h 2880372"/>
              <a:gd name="connsiteX71" fmla="*/ 1589605 w 2887734"/>
              <a:gd name="connsiteY71" fmla="*/ 1239399 h 2880372"/>
              <a:gd name="connsiteX72" fmla="*/ 1562458 w 2887734"/>
              <a:gd name="connsiteY72" fmla="*/ 1328077 h 2880372"/>
              <a:gd name="connsiteX73" fmla="*/ 1197270 w 2887734"/>
              <a:gd name="connsiteY73" fmla="*/ 1332077 h 2880372"/>
              <a:gd name="connsiteX74" fmla="*/ 1197270 w 2887734"/>
              <a:gd name="connsiteY74" fmla="*/ 1332077 h 2880372"/>
              <a:gd name="connsiteX75" fmla="*/ 1212034 w 2887734"/>
              <a:gd name="connsiteY75" fmla="*/ 1239780 h 2880372"/>
              <a:gd name="connsiteX76" fmla="*/ 1275375 w 2887734"/>
              <a:gd name="connsiteY76" fmla="*/ 1260925 h 2880372"/>
              <a:gd name="connsiteX77" fmla="*/ 1212034 w 2887734"/>
              <a:gd name="connsiteY77" fmla="*/ 1239780 h 2880372"/>
              <a:gd name="connsiteX78" fmla="*/ 1212034 w 2887734"/>
              <a:gd name="connsiteY78" fmla="*/ 1239780 h 2880372"/>
              <a:gd name="connsiteX79" fmla="*/ 1488544 w 2887734"/>
              <a:gd name="connsiteY79" fmla="*/ 2006828 h 2880372"/>
              <a:gd name="connsiteX80" fmla="*/ 1396247 w 2887734"/>
              <a:gd name="connsiteY80" fmla="*/ 2006542 h 2880372"/>
              <a:gd name="connsiteX81" fmla="*/ 1283757 w 2887734"/>
              <a:gd name="connsiteY81" fmla="*/ 1825091 h 2880372"/>
              <a:gd name="connsiteX82" fmla="*/ 1211843 w 2887734"/>
              <a:gd name="connsiteY82" fmla="*/ 1796040 h 2880372"/>
              <a:gd name="connsiteX83" fmla="*/ 1323095 w 2887734"/>
              <a:gd name="connsiteY83" fmla="*/ 1706314 h 2880372"/>
              <a:gd name="connsiteX84" fmla="*/ 1357957 w 2887734"/>
              <a:gd name="connsiteY84" fmla="*/ 1584585 h 2880372"/>
              <a:gd name="connsiteX85" fmla="*/ 1439681 w 2887734"/>
              <a:gd name="connsiteY85" fmla="*/ 1512005 h 2880372"/>
              <a:gd name="connsiteX86" fmla="*/ 1559601 w 2887734"/>
              <a:gd name="connsiteY86" fmla="*/ 1704981 h 2880372"/>
              <a:gd name="connsiteX87" fmla="*/ 1672472 w 2887734"/>
              <a:gd name="connsiteY87" fmla="*/ 1796040 h 2880372"/>
              <a:gd name="connsiteX88" fmla="*/ 1488544 w 2887734"/>
              <a:gd name="connsiteY88" fmla="*/ 2006828 h 2880372"/>
              <a:gd name="connsiteX89" fmla="*/ 1488544 w 2887734"/>
              <a:gd name="connsiteY89" fmla="*/ 2006828 h 2880372"/>
              <a:gd name="connsiteX90" fmla="*/ 2053186 w 2887734"/>
              <a:gd name="connsiteY90" fmla="*/ 1775942 h 2880372"/>
              <a:gd name="connsiteX91" fmla="*/ 2055472 w 2887734"/>
              <a:gd name="connsiteY91" fmla="*/ 2451741 h 2880372"/>
              <a:gd name="connsiteX92" fmla="*/ 2170820 w 2887734"/>
              <a:gd name="connsiteY92" fmla="*/ 2451360 h 2880372"/>
              <a:gd name="connsiteX93" fmla="*/ 2205396 w 2887734"/>
              <a:gd name="connsiteY93" fmla="*/ 2065312 h 2880372"/>
              <a:gd name="connsiteX94" fmla="*/ 2193680 w 2887734"/>
              <a:gd name="connsiteY94" fmla="*/ 2057025 h 2880372"/>
              <a:gd name="connsiteX95" fmla="*/ 2185489 w 2887734"/>
              <a:gd name="connsiteY95" fmla="*/ 2052929 h 2880372"/>
              <a:gd name="connsiteX96" fmla="*/ 2169106 w 2887734"/>
              <a:gd name="connsiteY96" fmla="*/ 1977491 h 2880372"/>
              <a:gd name="connsiteX97" fmla="*/ 2207396 w 2887734"/>
              <a:gd name="connsiteY97" fmla="*/ 1965680 h 2880372"/>
              <a:gd name="connsiteX98" fmla="*/ 2212349 w 2887734"/>
              <a:gd name="connsiteY98" fmla="*/ 1963680 h 2880372"/>
              <a:gd name="connsiteX99" fmla="*/ 2177392 w 2887734"/>
              <a:gd name="connsiteY99" fmla="*/ 1906149 h 2880372"/>
              <a:gd name="connsiteX100" fmla="*/ 2145769 w 2887734"/>
              <a:gd name="connsiteY100" fmla="*/ 1853952 h 2880372"/>
              <a:gd name="connsiteX101" fmla="*/ 2104241 w 2887734"/>
              <a:gd name="connsiteY101" fmla="*/ 1811947 h 2880372"/>
              <a:gd name="connsiteX102" fmla="*/ 2053186 w 2887734"/>
              <a:gd name="connsiteY102" fmla="*/ 1775942 h 2880372"/>
              <a:gd name="connsiteX103" fmla="*/ 2053186 w 2887734"/>
              <a:gd name="connsiteY103" fmla="*/ 1775942 h 2880372"/>
              <a:gd name="connsiteX104" fmla="*/ 1687141 w 2887734"/>
              <a:gd name="connsiteY104" fmla="*/ 2292293 h 2880372"/>
              <a:gd name="connsiteX105" fmla="*/ 1595891 w 2887734"/>
              <a:gd name="connsiteY105" fmla="*/ 2290864 h 2880372"/>
              <a:gd name="connsiteX106" fmla="*/ 1687141 w 2887734"/>
              <a:gd name="connsiteY106" fmla="*/ 2292293 h 2880372"/>
              <a:gd name="connsiteX107" fmla="*/ 1687141 w 2887734"/>
              <a:gd name="connsiteY107" fmla="*/ 2292293 h 2880372"/>
              <a:gd name="connsiteX108" fmla="*/ 1720478 w 2887734"/>
              <a:gd name="connsiteY108" fmla="*/ 2152180 h 2880372"/>
              <a:gd name="connsiteX109" fmla="*/ 1720954 w 2887734"/>
              <a:gd name="connsiteY109" fmla="*/ 2292578 h 2880372"/>
              <a:gd name="connsiteX110" fmla="*/ 1767151 w 2887734"/>
              <a:gd name="connsiteY110" fmla="*/ 2294102 h 2880372"/>
              <a:gd name="connsiteX111" fmla="*/ 1777437 w 2887734"/>
              <a:gd name="connsiteY111" fmla="*/ 2249620 h 2880372"/>
              <a:gd name="connsiteX112" fmla="*/ 1814966 w 2887734"/>
              <a:gd name="connsiteY112" fmla="*/ 2304961 h 2880372"/>
              <a:gd name="connsiteX113" fmla="*/ 2013658 w 2887734"/>
              <a:gd name="connsiteY113" fmla="*/ 2177135 h 2880372"/>
              <a:gd name="connsiteX114" fmla="*/ 2015562 w 2887734"/>
              <a:gd name="connsiteY114" fmla="*/ 2452027 h 2880372"/>
              <a:gd name="connsiteX115" fmla="*/ 1545694 w 2887734"/>
              <a:gd name="connsiteY115" fmla="*/ 2451646 h 2880372"/>
              <a:gd name="connsiteX116" fmla="*/ 1467875 w 2887734"/>
              <a:gd name="connsiteY116" fmla="*/ 2723680 h 2880372"/>
              <a:gd name="connsiteX117" fmla="*/ 1385008 w 2887734"/>
              <a:gd name="connsiteY117" fmla="*/ 2725204 h 2880372"/>
              <a:gd name="connsiteX118" fmla="*/ 1427775 w 2887734"/>
              <a:gd name="connsiteY118" fmla="*/ 2663672 h 2880372"/>
              <a:gd name="connsiteX119" fmla="*/ 1376245 w 2887734"/>
              <a:gd name="connsiteY119" fmla="*/ 2563850 h 2880372"/>
              <a:gd name="connsiteX120" fmla="*/ 1330334 w 2887734"/>
              <a:gd name="connsiteY120" fmla="*/ 2452408 h 2880372"/>
              <a:gd name="connsiteX121" fmla="*/ 1105925 w 2887734"/>
              <a:gd name="connsiteY121" fmla="*/ 2452122 h 2880372"/>
              <a:gd name="connsiteX122" fmla="*/ 1105449 w 2887734"/>
              <a:gd name="connsiteY122" fmla="*/ 1876431 h 2880372"/>
              <a:gd name="connsiteX123" fmla="*/ 1158122 w 2887734"/>
              <a:gd name="connsiteY123" fmla="*/ 1927104 h 2880372"/>
              <a:gd name="connsiteX124" fmla="*/ 1195174 w 2887734"/>
              <a:gd name="connsiteY124" fmla="*/ 2003875 h 2880372"/>
              <a:gd name="connsiteX125" fmla="*/ 1259754 w 2887734"/>
              <a:gd name="connsiteY125" fmla="*/ 2059501 h 2880372"/>
              <a:gd name="connsiteX126" fmla="*/ 1255087 w 2887734"/>
              <a:gd name="connsiteY126" fmla="*/ 2061121 h 2880372"/>
              <a:gd name="connsiteX127" fmla="*/ 1198984 w 2887734"/>
              <a:gd name="connsiteY127" fmla="*/ 2102078 h 2880372"/>
              <a:gd name="connsiteX128" fmla="*/ 1264421 w 2887734"/>
              <a:gd name="connsiteY128" fmla="*/ 2134368 h 2880372"/>
              <a:gd name="connsiteX129" fmla="*/ 1265564 w 2887734"/>
              <a:gd name="connsiteY129" fmla="*/ 2293817 h 2880372"/>
              <a:gd name="connsiteX130" fmla="*/ 1325000 w 2887734"/>
              <a:gd name="connsiteY130" fmla="*/ 2294388 h 2880372"/>
              <a:gd name="connsiteX131" fmla="*/ 1414059 w 2887734"/>
              <a:gd name="connsiteY131" fmla="*/ 2131606 h 2880372"/>
              <a:gd name="connsiteX132" fmla="*/ 1416916 w 2887734"/>
              <a:gd name="connsiteY132" fmla="*/ 2134749 h 2880372"/>
              <a:gd name="connsiteX133" fmla="*/ 1473781 w 2887734"/>
              <a:gd name="connsiteY133" fmla="*/ 2197233 h 2880372"/>
              <a:gd name="connsiteX134" fmla="*/ 1509880 w 2887734"/>
              <a:gd name="connsiteY134" fmla="*/ 2294102 h 2880372"/>
              <a:gd name="connsiteX135" fmla="*/ 1559315 w 2887734"/>
              <a:gd name="connsiteY135" fmla="*/ 2294769 h 2880372"/>
              <a:gd name="connsiteX136" fmla="*/ 1720478 w 2887734"/>
              <a:gd name="connsiteY136" fmla="*/ 2152180 h 2880372"/>
              <a:gd name="connsiteX137" fmla="*/ 1720478 w 2887734"/>
              <a:gd name="connsiteY137" fmla="*/ 2152180 h 2880372"/>
              <a:gd name="connsiteX138" fmla="*/ 1461303 w 2887734"/>
              <a:gd name="connsiteY138" fmla="*/ 2453646 h 2880372"/>
              <a:gd name="connsiteX139" fmla="*/ 1396723 w 2887734"/>
              <a:gd name="connsiteY139" fmla="*/ 2454218 h 2880372"/>
              <a:gd name="connsiteX140" fmla="*/ 1421488 w 2887734"/>
              <a:gd name="connsiteY140" fmla="*/ 2536609 h 2880372"/>
              <a:gd name="connsiteX141" fmla="*/ 1460827 w 2887734"/>
              <a:gd name="connsiteY141" fmla="*/ 2595854 h 2880372"/>
              <a:gd name="connsiteX142" fmla="*/ 1461303 w 2887734"/>
              <a:gd name="connsiteY142" fmla="*/ 2453646 h 2880372"/>
              <a:gd name="connsiteX143" fmla="*/ 1461303 w 2887734"/>
              <a:gd name="connsiteY143" fmla="*/ 2453646 h 2880372"/>
              <a:gd name="connsiteX144" fmla="*/ 1373863 w 2887734"/>
              <a:gd name="connsiteY144" fmla="*/ 2286673 h 2880372"/>
              <a:gd name="connsiteX145" fmla="*/ 1460541 w 2887734"/>
              <a:gd name="connsiteY145" fmla="*/ 2302865 h 2880372"/>
              <a:gd name="connsiteX146" fmla="*/ 1373863 w 2887734"/>
              <a:gd name="connsiteY146" fmla="*/ 2286673 h 2880372"/>
              <a:gd name="connsiteX147" fmla="*/ 1373863 w 2887734"/>
              <a:gd name="connsiteY147" fmla="*/ 2286673 h 2880372"/>
              <a:gd name="connsiteX148" fmla="*/ 1880022 w 2887734"/>
              <a:gd name="connsiteY148" fmla="*/ 2292388 h 2880372"/>
              <a:gd name="connsiteX149" fmla="*/ 1982130 w 2887734"/>
              <a:gd name="connsiteY149" fmla="*/ 2245429 h 2880372"/>
              <a:gd name="connsiteX150" fmla="*/ 1896881 w 2887734"/>
              <a:gd name="connsiteY150" fmla="*/ 2266766 h 2880372"/>
              <a:gd name="connsiteX151" fmla="*/ 1880022 w 2887734"/>
              <a:gd name="connsiteY151" fmla="*/ 2292388 h 2880372"/>
              <a:gd name="connsiteX152" fmla="*/ 1880022 w 2887734"/>
              <a:gd name="connsiteY152" fmla="*/ 2292388 h 2880372"/>
              <a:gd name="connsiteX153" fmla="*/ 820842 w 2887734"/>
              <a:gd name="connsiteY153" fmla="*/ 2341632 h 2880372"/>
              <a:gd name="connsiteX154" fmla="*/ 789981 w 2887734"/>
              <a:gd name="connsiteY154" fmla="*/ 2228856 h 2880372"/>
              <a:gd name="connsiteX155" fmla="*/ 691302 w 2887734"/>
              <a:gd name="connsiteY155" fmla="*/ 2184851 h 2880372"/>
              <a:gd name="connsiteX156" fmla="*/ 722544 w 2887734"/>
              <a:gd name="connsiteY156" fmla="*/ 2322582 h 2880372"/>
              <a:gd name="connsiteX157" fmla="*/ 688254 w 2887734"/>
              <a:gd name="connsiteY157" fmla="*/ 2452027 h 2880372"/>
              <a:gd name="connsiteX158" fmla="*/ 1053157 w 2887734"/>
              <a:gd name="connsiteY158" fmla="*/ 2451741 h 2880372"/>
              <a:gd name="connsiteX159" fmla="*/ 1052490 w 2887734"/>
              <a:gd name="connsiteY159" fmla="*/ 2038166 h 2880372"/>
              <a:gd name="connsiteX160" fmla="*/ 985053 w 2887734"/>
              <a:gd name="connsiteY160" fmla="*/ 2149132 h 2880372"/>
              <a:gd name="connsiteX161" fmla="*/ 930189 w 2887734"/>
              <a:gd name="connsiteY161" fmla="*/ 2246668 h 2880372"/>
              <a:gd name="connsiteX162" fmla="*/ 992006 w 2887734"/>
              <a:gd name="connsiteY162" fmla="*/ 2248954 h 2880372"/>
              <a:gd name="connsiteX163" fmla="*/ 959335 w 2887734"/>
              <a:gd name="connsiteY163" fmla="*/ 2340203 h 2880372"/>
              <a:gd name="connsiteX164" fmla="*/ 820842 w 2887734"/>
              <a:gd name="connsiteY164" fmla="*/ 2341632 h 2880372"/>
              <a:gd name="connsiteX165" fmla="*/ 820842 w 2887734"/>
              <a:gd name="connsiteY165" fmla="*/ 2341632 h 2880372"/>
              <a:gd name="connsiteX166" fmla="*/ 497468 w 2887734"/>
              <a:gd name="connsiteY166" fmla="*/ 1395323 h 2880372"/>
              <a:gd name="connsiteX167" fmla="*/ 539473 w 2887734"/>
              <a:gd name="connsiteY167" fmla="*/ 1251686 h 2880372"/>
              <a:gd name="connsiteX168" fmla="*/ 558047 w 2887734"/>
              <a:gd name="connsiteY168" fmla="*/ 1161389 h 2880372"/>
              <a:gd name="connsiteX169" fmla="*/ 571763 w 2887734"/>
              <a:gd name="connsiteY169" fmla="*/ 1150912 h 2880372"/>
              <a:gd name="connsiteX170" fmla="*/ 583955 w 2887734"/>
              <a:gd name="connsiteY170" fmla="*/ 1138053 h 2880372"/>
              <a:gd name="connsiteX171" fmla="*/ 472132 w 2887734"/>
              <a:gd name="connsiteY171" fmla="*/ 1056900 h 2880372"/>
              <a:gd name="connsiteX172" fmla="*/ 361165 w 2887734"/>
              <a:gd name="connsiteY172" fmla="*/ 970508 h 2880372"/>
              <a:gd name="connsiteX173" fmla="*/ 490610 w 2887734"/>
              <a:gd name="connsiteY173" fmla="*/ 930408 h 2880372"/>
              <a:gd name="connsiteX174" fmla="*/ 491182 w 2887734"/>
              <a:gd name="connsiteY174" fmla="*/ 849160 h 2880372"/>
              <a:gd name="connsiteX175" fmla="*/ 538997 w 2887734"/>
              <a:gd name="connsiteY175" fmla="*/ 797058 h 2880372"/>
              <a:gd name="connsiteX176" fmla="*/ 610054 w 2887734"/>
              <a:gd name="connsiteY176" fmla="*/ 846588 h 2880372"/>
              <a:gd name="connsiteX177" fmla="*/ 678824 w 2887734"/>
              <a:gd name="connsiteY177" fmla="*/ 724573 h 2880372"/>
              <a:gd name="connsiteX178" fmla="*/ 585670 w 2887734"/>
              <a:gd name="connsiteY178" fmla="*/ 691521 h 2880372"/>
              <a:gd name="connsiteX179" fmla="*/ 645677 w 2887734"/>
              <a:gd name="connsiteY179" fmla="*/ 632561 h 2880372"/>
              <a:gd name="connsiteX180" fmla="*/ 848464 w 2887734"/>
              <a:gd name="connsiteY180" fmla="*/ 638276 h 2880372"/>
              <a:gd name="connsiteX181" fmla="*/ 929522 w 2887734"/>
              <a:gd name="connsiteY181" fmla="*/ 687520 h 2880372"/>
              <a:gd name="connsiteX182" fmla="*/ 1131738 w 2887734"/>
              <a:gd name="connsiteY182" fmla="*/ 562457 h 2880372"/>
              <a:gd name="connsiteX183" fmla="*/ 1357195 w 2887734"/>
              <a:gd name="connsiteY183" fmla="*/ 461873 h 2880372"/>
              <a:gd name="connsiteX184" fmla="*/ 1274994 w 2887734"/>
              <a:gd name="connsiteY184" fmla="*/ 373005 h 2880372"/>
              <a:gd name="connsiteX185" fmla="*/ 1201080 w 2887734"/>
              <a:gd name="connsiteY185" fmla="*/ 277850 h 2880372"/>
              <a:gd name="connsiteX186" fmla="*/ 1336335 w 2887734"/>
              <a:gd name="connsiteY186" fmla="*/ 220510 h 2880372"/>
              <a:gd name="connsiteX187" fmla="*/ 1372244 w 2887734"/>
              <a:gd name="connsiteY187" fmla="*/ 138785 h 2880372"/>
              <a:gd name="connsiteX188" fmla="*/ 1444063 w 2887734"/>
              <a:gd name="connsiteY188" fmla="*/ 84207 h 2880372"/>
              <a:gd name="connsiteX189" fmla="*/ 1551505 w 2887734"/>
              <a:gd name="connsiteY189" fmla="*/ 222319 h 2880372"/>
              <a:gd name="connsiteX190" fmla="*/ 1688569 w 2887734"/>
              <a:gd name="connsiteY190" fmla="*/ 276421 h 2880372"/>
              <a:gd name="connsiteX191" fmla="*/ 1661328 w 2887734"/>
              <a:gd name="connsiteY191" fmla="*/ 290042 h 2880372"/>
              <a:gd name="connsiteX192" fmla="*/ 1613989 w 2887734"/>
              <a:gd name="connsiteY192" fmla="*/ 374910 h 2880372"/>
              <a:gd name="connsiteX193" fmla="*/ 1531121 w 2887734"/>
              <a:gd name="connsiteY193" fmla="*/ 461968 h 2880372"/>
              <a:gd name="connsiteX194" fmla="*/ 1957936 w 2887734"/>
              <a:gd name="connsiteY194" fmla="*/ 688949 h 2880372"/>
              <a:gd name="connsiteX195" fmla="*/ 2305599 w 2887734"/>
              <a:gd name="connsiteY195" fmla="*/ 683329 h 2880372"/>
              <a:gd name="connsiteX196" fmla="*/ 2192347 w 2887734"/>
              <a:gd name="connsiteY196" fmla="*/ 807916 h 2880372"/>
              <a:gd name="connsiteX197" fmla="*/ 2273214 w 2887734"/>
              <a:gd name="connsiteY197" fmla="*/ 847921 h 2880372"/>
              <a:gd name="connsiteX198" fmla="*/ 2347318 w 2887734"/>
              <a:gd name="connsiteY198" fmla="*/ 797153 h 2880372"/>
              <a:gd name="connsiteX199" fmla="*/ 2397325 w 2887734"/>
              <a:gd name="connsiteY199" fmla="*/ 928312 h 2880372"/>
              <a:gd name="connsiteX200" fmla="*/ 2504291 w 2887734"/>
              <a:gd name="connsiteY200" fmla="*/ 945076 h 2880372"/>
              <a:gd name="connsiteX201" fmla="*/ 2517816 w 2887734"/>
              <a:gd name="connsiteY201" fmla="*/ 955744 h 2880372"/>
              <a:gd name="connsiteX202" fmla="*/ 2527627 w 2887734"/>
              <a:gd name="connsiteY202" fmla="*/ 970508 h 2880372"/>
              <a:gd name="connsiteX203" fmla="*/ 2416565 w 2887734"/>
              <a:gd name="connsiteY203" fmla="*/ 1057757 h 2880372"/>
              <a:gd name="connsiteX204" fmla="*/ 2301884 w 2887734"/>
              <a:gd name="connsiteY204" fmla="*/ 1137958 h 2880372"/>
              <a:gd name="connsiteX205" fmla="*/ 2350176 w 2887734"/>
              <a:gd name="connsiteY205" fmla="*/ 1251591 h 2880372"/>
              <a:gd name="connsiteX206" fmla="*/ 2393610 w 2887734"/>
              <a:gd name="connsiteY206" fmla="*/ 1392847 h 2880372"/>
              <a:gd name="connsiteX207" fmla="*/ 2661643 w 2887734"/>
              <a:gd name="connsiteY207" fmla="*/ 1403610 h 2880372"/>
              <a:gd name="connsiteX208" fmla="*/ 2496099 w 2887734"/>
              <a:gd name="connsiteY208" fmla="*/ 1604492 h 2880372"/>
              <a:gd name="connsiteX209" fmla="*/ 2529246 w 2887734"/>
              <a:gd name="connsiteY209" fmla="*/ 1682311 h 2880372"/>
              <a:gd name="connsiteX210" fmla="*/ 2490574 w 2887734"/>
              <a:gd name="connsiteY210" fmla="*/ 1754035 h 2880372"/>
              <a:gd name="connsiteX211" fmla="*/ 2526198 w 2887734"/>
              <a:gd name="connsiteY211" fmla="*/ 1820614 h 2880372"/>
              <a:gd name="connsiteX212" fmla="*/ 2274357 w 2887734"/>
              <a:gd name="connsiteY212" fmla="*/ 2323249 h 2880372"/>
              <a:gd name="connsiteX213" fmla="*/ 2313028 w 2887734"/>
              <a:gd name="connsiteY213" fmla="*/ 2406116 h 2880372"/>
              <a:gd name="connsiteX214" fmla="*/ 2203015 w 2887734"/>
              <a:gd name="connsiteY214" fmla="*/ 2316486 h 2880372"/>
              <a:gd name="connsiteX215" fmla="*/ 2282453 w 2887734"/>
              <a:gd name="connsiteY215" fmla="*/ 1818805 h 2880372"/>
              <a:gd name="connsiteX216" fmla="*/ 2038899 w 2887734"/>
              <a:gd name="connsiteY216" fmla="*/ 1667167 h 2880372"/>
              <a:gd name="connsiteX217" fmla="*/ 1713430 w 2887734"/>
              <a:gd name="connsiteY217" fmla="*/ 1738604 h 2880372"/>
              <a:gd name="connsiteX218" fmla="*/ 1675996 w 2887734"/>
              <a:gd name="connsiteY218" fmla="*/ 1689646 h 2880372"/>
              <a:gd name="connsiteX219" fmla="*/ 1619989 w 2887734"/>
              <a:gd name="connsiteY219" fmla="*/ 1656975 h 2880372"/>
              <a:gd name="connsiteX220" fmla="*/ 1598749 w 2887734"/>
              <a:gd name="connsiteY220" fmla="*/ 1537436 h 2880372"/>
              <a:gd name="connsiteX221" fmla="*/ 1846303 w 2887734"/>
              <a:gd name="connsiteY221" fmla="*/ 1324362 h 2880372"/>
              <a:gd name="connsiteX222" fmla="*/ 1869925 w 2887734"/>
              <a:gd name="connsiteY222" fmla="*/ 956697 h 2880372"/>
              <a:gd name="connsiteX223" fmla="*/ 1548266 w 2887734"/>
              <a:gd name="connsiteY223" fmla="*/ 590842 h 2880372"/>
              <a:gd name="connsiteX224" fmla="*/ 1495974 w 2887734"/>
              <a:gd name="connsiteY224" fmla="*/ 529310 h 2880372"/>
              <a:gd name="connsiteX225" fmla="*/ 1444158 w 2887734"/>
              <a:gd name="connsiteY225" fmla="*/ 462730 h 2880372"/>
              <a:gd name="connsiteX226" fmla="*/ 1395199 w 2887734"/>
              <a:gd name="connsiteY226" fmla="*/ 525976 h 2880372"/>
              <a:gd name="connsiteX227" fmla="*/ 1344431 w 2887734"/>
              <a:gd name="connsiteY227" fmla="*/ 589222 h 2880372"/>
              <a:gd name="connsiteX228" fmla="*/ 1019247 w 2887734"/>
              <a:gd name="connsiteY228" fmla="*/ 957554 h 2880372"/>
              <a:gd name="connsiteX229" fmla="*/ 1151550 w 2887734"/>
              <a:gd name="connsiteY229" fmla="*/ 1448187 h 2880372"/>
              <a:gd name="connsiteX230" fmla="*/ 1215653 w 2887734"/>
              <a:gd name="connsiteY230" fmla="*/ 1497907 h 2880372"/>
              <a:gd name="connsiteX231" fmla="*/ 1286710 w 2887734"/>
              <a:gd name="connsiteY231" fmla="*/ 1544485 h 2880372"/>
              <a:gd name="connsiteX232" fmla="*/ 1264897 w 2887734"/>
              <a:gd name="connsiteY232" fmla="*/ 1658118 h 2880372"/>
              <a:gd name="connsiteX233" fmla="*/ 1174981 w 2887734"/>
              <a:gd name="connsiteY233" fmla="*/ 1738700 h 2880372"/>
              <a:gd name="connsiteX234" fmla="*/ 1035345 w 2887734"/>
              <a:gd name="connsiteY234" fmla="*/ 1683169 h 2880372"/>
              <a:gd name="connsiteX235" fmla="*/ 605005 w 2887734"/>
              <a:gd name="connsiteY235" fmla="*/ 1817662 h 2880372"/>
              <a:gd name="connsiteX236" fmla="*/ 643581 w 2887734"/>
              <a:gd name="connsiteY236" fmla="*/ 2148655 h 2880372"/>
              <a:gd name="connsiteX237" fmla="*/ 569477 w 2887734"/>
              <a:gd name="connsiteY237" fmla="*/ 2406211 h 2880372"/>
              <a:gd name="connsiteX238" fmla="*/ 551094 w 2887734"/>
              <a:gd name="connsiteY238" fmla="*/ 2350586 h 2880372"/>
              <a:gd name="connsiteX239" fmla="*/ 610720 w 2887734"/>
              <a:gd name="connsiteY239" fmla="*/ 2322106 h 2880372"/>
              <a:gd name="connsiteX240" fmla="*/ 550903 w 2887734"/>
              <a:gd name="connsiteY240" fmla="*/ 2174373 h 2880372"/>
              <a:gd name="connsiteX241" fmla="*/ 360022 w 2887734"/>
              <a:gd name="connsiteY241" fmla="*/ 1825567 h 2880372"/>
              <a:gd name="connsiteX242" fmla="*/ 395265 w 2887734"/>
              <a:gd name="connsiteY242" fmla="*/ 1753844 h 2880372"/>
              <a:gd name="connsiteX243" fmla="*/ 391931 w 2887734"/>
              <a:gd name="connsiteY243" fmla="*/ 1604302 h 2880372"/>
              <a:gd name="connsiteX244" fmla="*/ 278393 w 2887734"/>
              <a:gd name="connsiteY244" fmla="*/ 1537531 h 2880372"/>
              <a:gd name="connsiteX245" fmla="*/ 227720 w 2887734"/>
              <a:gd name="connsiteY245" fmla="*/ 1405896 h 2880372"/>
              <a:gd name="connsiteX246" fmla="*/ 497468 w 2887734"/>
              <a:gd name="connsiteY246" fmla="*/ 1395323 h 2880372"/>
              <a:gd name="connsiteX247" fmla="*/ 497468 w 2887734"/>
              <a:gd name="connsiteY247" fmla="*/ 1395323 h 2880372"/>
              <a:gd name="connsiteX248" fmla="*/ 1350051 w 2887734"/>
              <a:gd name="connsiteY248" fmla="*/ 2877318 h 2880372"/>
              <a:gd name="connsiteX249" fmla="*/ 3025 w 2887734"/>
              <a:gd name="connsiteY249" fmla="*/ 1341221 h 2880372"/>
              <a:gd name="connsiteX250" fmla="*/ 159045 w 2887734"/>
              <a:gd name="connsiteY250" fmla="*/ 780008 h 2880372"/>
              <a:gd name="connsiteX251" fmla="*/ 1539979 w 2887734"/>
              <a:gd name="connsiteY251" fmla="*/ 2006 h 2880372"/>
              <a:gd name="connsiteX252" fmla="*/ 2790136 w 2887734"/>
              <a:gd name="connsiteY252" fmla="*/ 910310 h 2880372"/>
              <a:gd name="connsiteX253" fmla="*/ 2882052 w 2887734"/>
              <a:gd name="connsiteY253" fmla="*/ 1532864 h 2880372"/>
              <a:gd name="connsiteX254" fmla="*/ 2727461 w 2887734"/>
              <a:gd name="connsiteY254" fmla="*/ 2098363 h 2880372"/>
              <a:gd name="connsiteX255" fmla="*/ 2568584 w 2887734"/>
              <a:gd name="connsiteY255" fmla="*/ 2340394 h 2880372"/>
              <a:gd name="connsiteX256" fmla="*/ 2506481 w 2887734"/>
              <a:gd name="connsiteY256" fmla="*/ 2415927 h 2880372"/>
              <a:gd name="connsiteX257" fmla="*/ 2460094 w 2887734"/>
              <a:gd name="connsiteY257" fmla="*/ 2459266 h 2880372"/>
              <a:gd name="connsiteX258" fmla="*/ 1972319 w 2887734"/>
              <a:gd name="connsiteY258" fmla="*/ 2779496 h 2880372"/>
              <a:gd name="connsiteX259" fmla="*/ 1350051 w 2887734"/>
              <a:gd name="connsiteY259" fmla="*/ 2877318 h 2880372"/>
              <a:gd name="connsiteX260" fmla="*/ 1350051 w 2887734"/>
              <a:gd name="connsiteY260" fmla="*/ 2877318 h 2880372"/>
              <a:gd name="connsiteX261" fmla="*/ 796934 w 2887734"/>
              <a:gd name="connsiteY261" fmla="*/ 2165991 h 2880372"/>
              <a:gd name="connsiteX262" fmla="*/ 730354 w 2887734"/>
              <a:gd name="connsiteY262" fmla="*/ 2133035 h 2880372"/>
              <a:gd name="connsiteX263" fmla="*/ 675585 w 2887734"/>
              <a:gd name="connsiteY263" fmla="*/ 2077313 h 2880372"/>
              <a:gd name="connsiteX264" fmla="*/ 715019 w 2887734"/>
              <a:gd name="connsiteY264" fmla="*/ 2048262 h 2880372"/>
              <a:gd name="connsiteX265" fmla="*/ 726354 w 2887734"/>
              <a:gd name="connsiteY265" fmla="*/ 1993588 h 2880372"/>
              <a:gd name="connsiteX266" fmla="*/ 700255 w 2887734"/>
              <a:gd name="connsiteY266" fmla="*/ 1985016 h 2880372"/>
              <a:gd name="connsiteX267" fmla="*/ 670633 w 2887734"/>
              <a:gd name="connsiteY267" fmla="*/ 1975681 h 2880372"/>
              <a:gd name="connsiteX268" fmla="*/ 732831 w 2887734"/>
              <a:gd name="connsiteY268" fmla="*/ 1880908 h 2880372"/>
              <a:gd name="connsiteX269" fmla="*/ 795886 w 2887734"/>
              <a:gd name="connsiteY269" fmla="*/ 1792706 h 2880372"/>
              <a:gd name="connsiteX270" fmla="*/ 796934 w 2887734"/>
              <a:gd name="connsiteY270" fmla="*/ 2165991 h 2880372"/>
              <a:gd name="connsiteX271" fmla="*/ 796934 w 2887734"/>
              <a:gd name="connsiteY271" fmla="*/ 2165991 h 2880372"/>
              <a:gd name="connsiteX272" fmla="*/ 1798107 w 2887734"/>
              <a:gd name="connsiteY272" fmla="*/ 1128147 h 2880372"/>
              <a:gd name="connsiteX273" fmla="*/ 1775152 w 2887734"/>
              <a:gd name="connsiteY273" fmla="*/ 1197870 h 2880372"/>
              <a:gd name="connsiteX274" fmla="*/ 1812394 w 2887734"/>
              <a:gd name="connsiteY274" fmla="*/ 1215777 h 2880372"/>
              <a:gd name="connsiteX275" fmla="*/ 1727908 w 2887734"/>
              <a:gd name="connsiteY275" fmla="*/ 1331982 h 2880372"/>
              <a:gd name="connsiteX276" fmla="*/ 1840874 w 2887734"/>
              <a:gd name="connsiteY276" fmla="*/ 1271593 h 2880372"/>
              <a:gd name="connsiteX277" fmla="*/ 1798107 w 2887734"/>
              <a:gd name="connsiteY277" fmla="*/ 1128147 h 28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2887734" h="2880372">
                <a:moveTo>
                  <a:pt x="1375673" y="956221"/>
                </a:moveTo>
                <a:cubicBezTo>
                  <a:pt x="1483591" y="907453"/>
                  <a:pt x="1557696" y="976509"/>
                  <a:pt x="1583032" y="982129"/>
                </a:cubicBezTo>
                <a:lnTo>
                  <a:pt x="1567507" y="937266"/>
                </a:lnTo>
                <a:cubicBezTo>
                  <a:pt x="1518453" y="925074"/>
                  <a:pt x="1474066" y="910025"/>
                  <a:pt x="1415011" y="924217"/>
                </a:cubicBezTo>
                <a:cubicBezTo>
                  <a:pt x="1379007" y="932884"/>
                  <a:pt x="1335573" y="955078"/>
                  <a:pt x="1321476" y="986034"/>
                </a:cubicBezTo>
                <a:cubicBezTo>
                  <a:pt x="1335477" y="982319"/>
                  <a:pt x="1357004" y="964698"/>
                  <a:pt x="1375673" y="956221"/>
                </a:cubicBezTo>
                <a:lnTo>
                  <a:pt x="1375673" y="956221"/>
                </a:lnTo>
                <a:close/>
                <a:moveTo>
                  <a:pt x="1436824" y="836872"/>
                </a:moveTo>
                <a:lnTo>
                  <a:pt x="1387198" y="847350"/>
                </a:lnTo>
                <a:lnTo>
                  <a:pt x="1369006" y="883831"/>
                </a:lnTo>
                <a:lnTo>
                  <a:pt x="1420345" y="875163"/>
                </a:lnTo>
                <a:lnTo>
                  <a:pt x="1436824" y="836872"/>
                </a:lnTo>
                <a:lnTo>
                  <a:pt x="1436824" y="836872"/>
                </a:lnTo>
                <a:close/>
                <a:moveTo>
                  <a:pt x="1419583" y="802678"/>
                </a:moveTo>
                <a:lnTo>
                  <a:pt x="1483687" y="794200"/>
                </a:lnTo>
                <a:cubicBezTo>
                  <a:pt x="1480543" y="772769"/>
                  <a:pt x="1469875" y="761911"/>
                  <a:pt x="1456064" y="747528"/>
                </a:cubicBezTo>
                <a:cubicBezTo>
                  <a:pt x="1451016" y="751814"/>
                  <a:pt x="1451206" y="750195"/>
                  <a:pt x="1445968" y="757053"/>
                </a:cubicBezTo>
                <a:lnTo>
                  <a:pt x="1419583" y="802678"/>
                </a:lnTo>
                <a:lnTo>
                  <a:pt x="1419583" y="802678"/>
                </a:lnTo>
                <a:close/>
                <a:moveTo>
                  <a:pt x="1459969" y="861828"/>
                </a:moveTo>
                <a:lnTo>
                  <a:pt x="1526454" y="853922"/>
                </a:lnTo>
                <a:cubicBezTo>
                  <a:pt x="1520453" y="840492"/>
                  <a:pt x="1509595" y="832586"/>
                  <a:pt x="1497974" y="823823"/>
                </a:cubicBezTo>
                <a:lnTo>
                  <a:pt x="1470066" y="823728"/>
                </a:lnTo>
                <a:lnTo>
                  <a:pt x="1459969" y="861828"/>
                </a:lnTo>
                <a:lnTo>
                  <a:pt x="1459969" y="861828"/>
                </a:lnTo>
                <a:close/>
                <a:moveTo>
                  <a:pt x="1573507" y="2175135"/>
                </a:moveTo>
                <a:cubicBezTo>
                  <a:pt x="1744672" y="2089600"/>
                  <a:pt x="1724002" y="2103793"/>
                  <a:pt x="1721431" y="1924342"/>
                </a:cubicBezTo>
                <a:lnTo>
                  <a:pt x="1692665" y="1955107"/>
                </a:lnTo>
                <a:cubicBezTo>
                  <a:pt x="1592748" y="2053596"/>
                  <a:pt x="1655994" y="2033593"/>
                  <a:pt x="1615227" y="2069026"/>
                </a:cubicBezTo>
                <a:cubicBezTo>
                  <a:pt x="1584747" y="2095506"/>
                  <a:pt x="1570745" y="2106365"/>
                  <a:pt x="1573507" y="2175135"/>
                </a:cubicBezTo>
                <a:lnTo>
                  <a:pt x="1573507" y="2175135"/>
                </a:lnTo>
                <a:close/>
                <a:moveTo>
                  <a:pt x="1153455" y="1331982"/>
                </a:moveTo>
                <a:cubicBezTo>
                  <a:pt x="1145740" y="1300359"/>
                  <a:pt x="1130214" y="1285595"/>
                  <a:pt x="1122213" y="1245495"/>
                </a:cubicBezTo>
                <a:cubicBezTo>
                  <a:pt x="1115831" y="1213396"/>
                  <a:pt x="1111926" y="1184535"/>
                  <a:pt x="1102687" y="1150912"/>
                </a:cubicBezTo>
                <a:cubicBezTo>
                  <a:pt x="1064872" y="1168723"/>
                  <a:pt x="1007056" y="1196060"/>
                  <a:pt x="1031725" y="1257020"/>
                </a:cubicBezTo>
                <a:cubicBezTo>
                  <a:pt x="1072111" y="1356556"/>
                  <a:pt x="1073731" y="1328458"/>
                  <a:pt x="1153455" y="1331982"/>
                </a:cubicBezTo>
                <a:lnTo>
                  <a:pt x="1153455" y="1331982"/>
                </a:lnTo>
                <a:close/>
                <a:moveTo>
                  <a:pt x="1086589" y="1286262"/>
                </a:moveTo>
                <a:cubicBezTo>
                  <a:pt x="1045346" y="1274927"/>
                  <a:pt x="1052680" y="1228540"/>
                  <a:pt x="1086304" y="1216348"/>
                </a:cubicBezTo>
                <a:cubicBezTo>
                  <a:pt x="1104211" y="1234541"/>
                  <a:pt x="1116022" y="1263402"/>
                  <a:pt x="1086589" y="1286262"/>
                </a:cubicBezTo>
                <a:lnTo>
                  <a:pt x="1086589" y="1286262"/>
                </a:lnTo>
                <a:close/>
                <a:moveTo>
                  <a:pt x="1197270" y="1332077"/>
                </a:moveTo>
                <a:cubicBezTo>
                  <a:pt x="1156217" y="1180725"/>
                  <a:pt x="1109926" y="1081379"/>
                  <a:pt x="1224416" y="900690"/>
                </a:cubicBezTo>
                <a:cubicBezTo>
                  <a:pt x="1261564" y="842016"/>
                  <a:pt x="1304617" y="795153"/>
                  <a:pt x="1339764" y="746766"/>
                </a:cubicBezTo>
                <a:cubicBezTo>
                  <a:pt x="1401581" y="661517"/>
                  <a:pt x="1412821" y="630751"/>
                  <a:pt x="1441015" y="590175"/>
                </a:cubicBezTo>
                <a:cubicBezTo>
                  <a:pt x="1446825" y="581698"/>
                  <a:pt x="1445110" y="584174"/>
                  <a:pt x="1450063" y="578935"/>
                </a:cubicBezTo>
                <a:cubicBezTo>
                  <a:pt x="1464637" y="593890"/>
                  <a:pt x="1478829" y="631037"/>
                  <a:pt x="1499689" y="663803"/>
                </a:cubicBezTo>
                <a:cubicBezTo>
                  <a:pt x="1534169" y="717810"/>
                  <a:pt x="1554362" y="737717"/>
                  <a:pt x="1586366" y="780580"/>
                </a:cubicBezTo>
                <a:cubicBezTo>
                  <a:pt x="1598653" y="797058"/>
                  <a:pt x="1601987" y="801344"/>
                  <a:pt x="1614084" y="818680"/>
                </a:cubicBezTo>
                <a:cubicBezTo>
                  <a:pt x="1754863" y="1020610"/>
                  <a:pt x="1774485" y="1084618"/>
                  <a:pt x="1701619" y="1330267"/>
                </a:cubicBezTo>
                <a:lnTo>
                  <a:pt x="1590938" y="1331601"/>
                </a:lnTo>
                <a:cubicBezTo>
                  <a:pt x="1607988" y="1277118"/>
                  <a:pt x="1638563" y="1245685"/>
                  <a:pt x="1655137" y="1150912"/>
                </a:cubicBezTo>
                <a:cubicBezTo>
                  <a:pt x="1678854" y="1015180"/>
                  <a:pt x="1614465" y="899261"/>
                  <a:pt x="1547314" y="789628"/>
                </a:cubicBezTo>
                <a:cubicBezTo>
                  <a:pt x="1525882" y="754672"/>
                  <a:pt x="1477686" y="657707"/>
                  <a:pt x="1455969" y="634371"/>
                </a:cubicBezTo>
                <a:lnTo>
                  <a:pt x="1304045" y="866305"/>
                </a:lnTo>
                <a:cubicBezTo>
                  <a:pt x="1254896" y="951363"/>
                  <a:pt x="1209652" y="1041755"/>
                  <a:pt x="1231369" y="1172629"/>
                </a:cubicBezTo>
                <a:cubicBezTo>
                  <a:pt x="1270898" y="1177963"/>
                  <a:pt x="1273089" y="1147768"/>
                  <a:pt x="1315761" y="1164342"/>
                </a:cubicBezTo>
                <a:cubicBezTo>
                  <a:pt x="1343002" y="1219682"/>
                  <a:pt x="1304331" y="1233589"/>
                  <a:pt x="1315285" y="1266259"/>
                </a:cubicBezTo>
                <a:cubicBezTo>
                  <a:pt x="1363005" y="1267879"/>
                  <a:pt x="1333096" y="1232827"/>
                  <a:pt x="1374149" y="1208824"/>
                </a:cubicBezTo>
                <a:cubicBezTo>
                  <a:pt x="1377102" y="1216730"/>
                  <a:pt x="1378531" y="1225969"/>
                  <a:pt x="1381388" y="1237208"/>
                </a:cubicBezTo>
                <a:cubicBezTo>
                  <a:pt x="1382531" y="1241494"/>
                  <a:pt x="1383293" y="1246352"/>
                  <a:pt x="1385293" y="1250638"/>
                </a:cubicBezTo>
                <a:cubicBezTo>
                  <a:pt x="1395295" y="1272355"/>
                  <a:pt x="1386151" y="1256353"/>
                  <a:pt x="1396152" y="1265688"/>
                </a:cubicBezTo>
                <a:cubicBezTo>
                  <a:pt x="1401772" y="1259401"/>
                  <a:pt x="1399009" y="1265021"/>
                  <a:pt x="1403677" y="1253972"/>
                </a:cubicBezTo>
                <a:cubicBezTo>
                  <a:pt x="1419583" y="1216444"/>
                  <a:pt x="1400152" y="1222349"/>
                  <a:pt x="1428156" y="1208728"/>
                </a:cubicBezTo>
                <a:cubicBezTo>
                  <a:pt x="1429966" y="1217110"/>
                  <a:pt x="1431013" y="1226731"/>
                  <a:pt x="1433299" y="1237113"/>
                </a:cubicBezTo>
                <a:cubicBezTo>
                  <a:pt x="1433776" y="1239209"/>
                  <a:pt x="1436538" y="1250067"/>
                  <a:pt x="1437109" y="1251686"/>
                </a:cubicBezTo>
                <a:cubicBezTo>
                  <a:pt x="1441015" y="1262354"/>
                  <a:pt x="1439014" y="1258925"/>
                  <a:pt x="1444063" y="1265974"/>
                </a:cubicBezTo>
                <a:cubicBezTo>
                  <a:pt x="1471780" y="1244638"/>
                  <a:pt x="1453683" y="1233398"/>
                  <a:pt x="1473971" y="1210824"/>
                </a:cubicBezTo>
                <a:cubicBezTo>
                  <a:pt x="1496355" y="1218634"/>
                  <a:pt x="1486449" y="1222063"/>
                  <a:pt x="1498260" y="1245971"/>
                </a:cubicBezTo>
                <a:cubicBezTo>
                  <a:pt x="1507404" y="1264545"/>
                  <a:pt x="1519120" y="1269879"/>
                  <a:pt x="1541599" y="1259401"/>
                </a:cubicBezTo>
                <a:cubicBezTo>
                  <a:pt x="1549219" y="1216825"/>
                  <a:pt x="1515024" y="1229493"/>
                  <a:pt x="1551790" y="1163580"/>
                </a:cubicBezTo>
                <a:cubicBezTo>
                  <a:pt x="1571698" y="1177391"/>
                  <a:pt x="1594177" y="1198918"/>
                  <a:pt x="1589605" y="1239399"/>
                </a:cubicBezTo>
                <a:lnTo>
                  <a:pt x="1562458" y="1328077"/>
                </a:lnTo>
                <a:lnTo>
                  <a:pt x="1197270" y="1332077"/>
                </a:lnTo>
                <a:lnTo>
                  <a:pt x="1197270" y="1332077"/>
                </a:lnTo>
                <a:close/>
                <a:moveTo>
                  <a:pt x="1212034" y="1239780"/>
                </a:moveTo>
                <a:cubicBezTo>
                  <a:pt x="1211938" y="1302264"/>
                  <a:pt x="1263754" y="1292167"/>
                  <a:pt x="1275375" y="1260925"/>
                </a:cubicBezTo>
                <a:cubicBezTo>
                  <a:pt x="1293853" y="1211110"/>
                  <a:pt x="1212034" y="1203775"/>
                  <a:pt x="1212034" y="1239780"/>
                </a:cubicBezTo>
                <a:lnTo>
                  <a:pt x="1212034" y="1239780"/>
                </a:lnTo>
                <a:close/>
                <a:moveTo>
                  <a:pt x="1488544" y="2006828"/>
                </a:moveTo>
                <a:cubicBezTo>
                  <a:pt x="1430727" y="1987588"/>
                  <a:pt x="1451873" y="1990445"/>
                  <a:pt x="1396247" y="2006542"/>
                </a:cubicBezTo>
                <a:cubicBezTo>
                  <a:pt x="1376911" y="1958727"/>
                  <a:pt x="1377959" y="1869478"/>
                  <a:pt x="1283757" y="1825091"/>
                </a:cubicBezTo>
                <a:cubicBezTo>
                  <a:pt x="1261468" y="1814614"/>
                  <a:pt x="1228036" y="1809565"/>
                  <a:pt x="1211843" y="1796040"/>
                </a:cubicBezTo>
                <a:cubicBezTo>
                  <a:pt x="1247181" y="1755940"/>
                  <a:pt x="1260516" y="1732699"/>
                  <a:pt x="1323095" y="1706314"/>
                </a:cubicBezTo>
                <a:cubicBezTo>
                  <a:pt x="1331287" y="1661166"/>
                  <a:pt x="1334811" y="1619637"/>
                  <a:pt x="1357957" y="1584585"/>
                </a:cubicBezTo>
                <a:cubicBezTo>
                  <a:pt x="1374340" y="1559820"/>
                  <a:pt x="1409296" y="1514862"/>
                  <a:pt x="1439681" y="1512005"/>
                </a:cubicBezTo>
                <a:cubicBezTo>
                  <a:pt x="1496926" y="1506575"/>
                  <a:pt x="1552362" y="1612588"/>
                  <a:pt x="1559601" y="1704981"/>
                </a:cubicBezTo>
                <a:cubicBezTo>
                  <a:pt x="1605988" y="1720221"/>
                  <a:pt x="1653613" y="1763941"/>
                  <a:pt x="1672472" y="1796040"/>
                </a:cubicBezTo>
                <a:cubicBezTo>
                  <a:pt x="1644183" y="1816709"/>
                  <a:pt x="1513214" y="1815185"/>
                  <a:pt x="1488544" y="2006828"/>
                </a:cubicBezTo>
                <a:lnTo>
                  <a:pt x="1488544" y="2006828"/>
                </a:lnTo>
                <a:close/>
                <a:moveTo>
                  <a:pt x="2053186" y="1775942"/>
                </a:moveTo>
                <a:lnTo>
                  <a:pt x="2055472" y="2451741"/>
                </a:lnTo>
                <a:lnTo>
                  <a:pt x="2170820" y="2451360"/>
                </a:lnTo>
                <a:cubicBezTo>
                  <a:pt x="2092620" y="2313628"/>
                  <a:pt x="2143483" y="2186089"/>
                  <a:pt x="2205396" y="2065312"/>
                </a:cubicBezTo>
                <a:cubicBezTo>
                  <a:pt x="2199776" y="2059978"/>
                  <a:pt x="2203491" y="2062740"/>
                  <a:pt x="2193680" y="2057025"/>
                </a:cubicBezTo>
                <a:cubicBezTo>
                  <a:pt x="2192156" y="2056073"/>
                  <a:pt x="2187203" y="2053691"/>
                  <a:pt x="2185489" y="2052929"/>
                </a:cubicBezTo>
                <a:cubicBezTo>
                  <a:pt x="2126148" y="2023211"/>
                  <a:pt x="2145960" y="1988731"/>
                  <a:pt x="2169106" y="1977491"/>
                </a:cubicBezTo>
                <a:lnTo>
                  <a:pt x="2207396" y="1965680"/>
                </a:lnTo>
                <a:cubicBezTo>
                  <a:pt x="2208349" y="1963585"/>
                  <a:pt x="2210825" y="1964537"/>
                  <a:pt x="2212349" y="1963680"/>
                </a:cubicBezTo>
                <a:cubicBezTo>
                  <a:pt x="2208349" y="1930247"/>
                  <a:pt x="2199776" y="1919198"/>
                  <a:pt x="2177392" y="1906149"/>
                </a:cubicBezTo>
                <a:cubicBezTo>
                  <a:pt x="2137197" y="1882813"/>
                  <a:pt x="2165296" y="1896148"/>
                  <a:pt x="2145769" y="1853952"/>
                </a:cubicBezTo>
                <a:cubicBezTo>
                  <a:pt x="2136340" y="1833473"/>
                  <a:pt x="2121862" y="1823663"/>
                  <a:pt x="2104241" y="1811947"/>
                </a:cubicBezTo>
                <a:lnTo>
                  <a:pt x="2053186" y="1775942"/>
                </a:lnTo>
                <a:lnTo>
                  <a:pt x="2053186" y="1775942"/>
                </a:lnTo>
                <a:close/>
                <a:moveTo>
                  <a:pt x="1687141" y="2292293"/>
                </a:moveTo>
                <a:lnTo>
                  <a:pt x="1595891" y="2290864"/>
                </a:lnTo>
                <a:cubicBezTo>
                  <a:pt x="1600654" y="2241524"/>
                  <a:pt x="1690093" y="2217140"/>
                  <a:pt x="1687141" y="2292293"/>
                </a:cubicBezTo>
                <a:lnTo>
                  <a:pt x="1687141" y="2292293"/>
                </a:lnTo>
                <a:close/>
                <a:moveTo>
                  <a:pt x="1720478" y="2152180"/>
                </a:moveTo>
                <a:lnTo>
                  <a:pt x="1720954" y="2292578"/>
                </a:lnTo>
                <a:lnTo>
                  <a:pt x="1767151" y="2294102"/>
                </a:lnTo>
                <a:lnTo>
                  <a:pt x="1777437" y="2249620"/>
                </a:lnTo>
                <a:cubicBezTo>
                  <a:pt x="1806965" y="2266194"/>
                  <a:pt x="1786201" y="2281053"/>
                  <a:pt x="1814966" y="2304961"/>
                </a:cubicBezTo>
                <a:cubicBezTo>
                  <a:pt x="1874783" y="2290959"/>
                  <a:pt x="1860877" y="2182469"/>
                  <a:pt x="2013658" y="2177135"/>
                </a:cubicBezTo>
                <a:lnTo>
                  <a:pt x="2015562" y="2452027"/>
                </a:lnTo>
                <a:lnTo>
                  <a:pt x="1545694" y="2451646"/>
                </a:lnTo>
                <a:cubicBezTo>
                  <a:pt x="1461112" y="2537847"/>
                  <a:pt x="1544837" y="2660529"/>
                  <a:pt x="1467875" y="2723680"/>
                </a:cubicBezTo>
                <a:cubicBezTo>
                  <a:pt x="1439872" y="2746635"/>
                  <a:pt x="1411773" y="2743396"/>
                  <a:pt x="1385008" y="2725204"/>
                </a:cubicBezTo>
                <a:cubicBezTo>
                  <a:pt x="1380245" y="2667101"/>
                  <a:pt x="1397485" y="2692343"/>
                  <a:pt x="1427775" y="2663672"/>
                </a:cubicBezTo>
                <a:cubicBezTo>
                  <a:pt x="1425489" y="2609189"/>
                  <a:pt x="1402724" y="2595569"/>
                  <a:pt x="1376245" y="2563850"/>
                </a:cubicBezTo>
                <a:cubicBezTo>
                  <a:pt x="1331382" y="2509939"/>
                  <a:pt x="1354337" y="2504033"/>
                  <a:pt x="1330334" y="2452408"/>
                </a:cubicBezTo>
                <a:lnTo>
                  <a:pt x="1105925" y="2452122"/>
                </a:lnTo>
                <a:lnTo>
                  <a:pt x="1105449" y="1876431"/>
                </a:lnTo>
                <a:lnTo>
                  <a:pt x="1158122" y="1927104"/>
                </a:lnTo>
                <a:cubicBezTo>
                  <a:pt x="1192888" y="1956346"/>
                  <a:pt x="1189269" y="1952631"/>
                  <a:pt x="1195174" y="2003875"/>
                </a:cubicBezTo>
                <a:cubicBezTo>
                  <a:pt x="1236037" y="2007971"/>
                  <a:pt x="1247467" y="2024354"/>
                  <a:pt x="1259754" y="2059501"/>
                </a:cubicBezTo>
                <a:cubicBezTo>
                  <a:pt x="1258325" y="2060263"/>
                  <a:pt x="1255944" y="2059216"/>
                  <a:pt x="1255087" y="2061121"/>
                </a:cubicBezTo>
                <a:cubicBezTo>
                  <a:pt x="1252705" y="2066645"/>
                  <a:pt x="1201747" y="2062550"/>
                  <a:pt x="1198984" y="2102078"/>
                </a:cubicBezTo>
                <a:cubicBezTo>
                  <a:pt x="1196317" y="2139226"/>
                  <a:pt x="1231560" y="2135797"/>
                  <a:pt x="1264421" y="2134368"/>
                </a:cubicBezTo>
                <a:lnTo>
                  <a:pt x="1265564" y="2293817"/>
                </a:lnTo>
                <a:lnTo>
                  <a:pt x="1325000" y="2294388"/>
                </a:lnTo>
                <a:cubicBezTo>
                  <a:pt x="1312237" y="2201138"/>
                  <a:pt x="1377292" y="2190851"/>
                  <a:pt x="1414059" y="2131606"/>
                </a:cubicBezTo>
                <a:cubicBezTo>
                  <a:pt x="1415107" y="2132558"/>
                  <a:pt x="1416535" y="2132844"/>
                  <a:pt x="1416916" y="2134749"/>
                </a:cubicBezTo>
                <a:lnTo>
                  <a:pt x="1473781" y="2197233"/>
                </a:lnTo>
                <a:cubicBezTo>
                  <a:pt x="1504451" y="2227713"/>
                  <a:pt x="1516548" y="2238286"/>
                  <a:pt x="1509880" y="2294102"/>
                </a:cubicBezTo>
                <a:lnTo>
                  <a:pt x="1559315" y="2294769"/>
                </a:lnTo>
                <a:cubicBezTo>
                  <a:pt x="1568269" y="2215997"/>
                  <a:pt x="1654565" y="2175707"/>
                  <a:pt x="1720478" y="2152180"/>
                </a:cubicBezTo>
                <a:lnTo>
                  <a:pt x="1720478" y="2152180"/>
                </a:lnTo>
                <a:close/>
                <a:moveTo>
                  <a:pt x="1461303" y="2453646"/>
                </a:moveTo>
                <a:lnTo>
                  <a:pt x="1396723" y="2454218"/>
                </a:lnTo>
                <a:cubicBezTo>
                  <a:pt x="1395009" y="2492222"/>
                  <a:pt x="1403772" y="2511844"/>
                  <a:pt x="1421488" y="2536609"/>
                </a:cubicBezTo>
                <a:cubicBezTo>
                  <a:pt x="1437871" y="2559659"/>
                  <a:pt x="1444825" y="2570423"/>
                  <a:pt x="1460827" y="2595854"/>
                </a:cubicBezTo>
                <a:lnTo>
                  <a:pt x="1461303" y="2453646"/>
                </a:lnTo>
                <a:lnTo>
                  <a:pt x="1461303" y="2453646"/>
                </a:lnTo>
                <a:close/>
                <a:moveTo>
                  <a:pt x="1373863" y="2286673"/>
                </a:moveTo>
                <a:cubicBezTo>
                  <a:pt x="1393009" y="2298674"/>
                  <a:pt x="1434823" y="2300008"/>
                  <a:pt x="1460541" y="2302865"/>
                </a:cubicBezTo>
                <a:cubicBezTo>
                  <a:pt x="1469304" y="2229142"/>
                  <a:pt x="1377578" y="2221236"/>
                  <a:pt x="1373863" y="2286673"/>
                </a:cubicBezTo>
                <a:lnTo>
                  <a:pt x="1373863" y="2286673"/>
                </a:lnTo>
                <a:close/>
                <a:moveTo>
                  <a:pt x="1880022" y="2292388"/>
                </a:moveTo>
                <a:cubicBezTo>
                  <a:pt x="1940220" y="2288959"/>
                  <a:pt x="2005085" y="2313914"/>
                  <a:pt x="1982130" y="2245429"/>
                </a:cubicBezTo>
                <a:cubicBezTo>
                  <a:pt x="1954317" y="2236095"/>
                  <a:pt x="1921265" y="2250192"/>
                  <a:pt x="1896881" y="2266766"/>
                </a:cubicBezTo>
                <a:cubicBezTo>
                  <a:pt x="1879641" y="2278481"/>
                  <a:pt x="1884499" y="2269337"/>
                  <a:pt x="1880022" y="2292388"/>
                </a:cubicBezTo>
                <a:lnTo>
                  <a:pt x="1880022" y="2292388"/>
                </a:lnTo>
                <a:close/>
                <a:moveTo>
                  <a:pt x="820842" y="2341632"/>
                </a:moveTo>
                <a:cubicBezTo>
                  <a:pt x="819794" y="2289435"/>
                  <a:pt x="820080" y="2257717"/>
                  <a:pt x="789981" y="2228856"/>
                </a:cubicBezTo>
                <a:cubicBezTo>
                  <a:pt x="769597" y="2209330"/>
                  <a:pt x="720829" y="2189042"/>
                  <a:pt x="691302" y="2184851"/>
                </a:cubicBezTo>
                <a:cubicBezTo>
                  <a:pt x="708256" y="2223141"/>
                  <a:pt x="722258" y="2270671"/>
                  <a:pt x="722544" y="2322582"/>
                </a:cubicBezTo>
                <a:cubicBezTo>
                  <a:pt x="722925" y="2393543"/>
                  <a:pt x="705304" y="2396782"/>
                  <a:pt x="688254" y="2452027"/>
                </a:cubicBezTo>
                <a:lnTo>
                  <a:pt x="1053157" y="2451741"/>
                </a:lnTo>
                <a:lnTo>
                  <a:pt x="1052490" y="2038166"/>
                </a:lnTo>
                <a:cubicBezTo>
                  <a:pt x="1012771" y="2064550"/>
                  <a:pt x="989053" y="2100935"/>
                  <a:pt x="985053" y="2149132"/>
                </a:cubicBezTo>
                <a:cubicBezTo>
                  <a:pt x="949334" y="2175421"/>
                  <a:pt x="926284" y="2193423"/>
                  <a:pt x="930189" y="2246668"/>
                </a:cubicBezTo>
                <a:lnTo>
                  <a:pt x="992006" y="2248954"/>
                </a:lnTo>
                <a:cubicBezTo>
                  <a:pt x="1010389" y="2284577"/>
                  <a:pt x="1006675" y="2332202"/>
                  <a:pt x="959335" y="2340203"/>
                </a:cubicBezTo>
                <a:cubicBezTo>
                  <a:pt x="926760" y="2345537"/>
                  <a:pt x="858942" y="2340013"/>
                  <a:pt x="820842" y="2341632"/>
                </a:cubicBezTo>
                <a:lnTo>
                  <a:pt x="820842" y="2341632"/>
                </a:lnTo>
                <a:close/>
                <a:moveTo>
                  <a:pt x="497468" y="1395323"/>
                </a:moveTo>
                <a:cubicBezTo>
                  <a:pt x="472417" y="1315409"/>
                  <a:pt x="461368" y="1312932"/>
                  <a:pt x="539473" y="1251686"/>
                </a:cubicBezTo>
                <a:cubicBezTo>
                  <a:pt x="533092" y="1218349"/>
                  <a:pt x="518233" y="1195298"/>
                  <a:pt x="558047" y="1161389"/>
                </a:cubicBezTo>
                <a:cubicBezTo>
                  <a:pt x="563000" y="1157103"/>
                  <a:pt x="568620" y="1153579"/>
                  <a:pt x="571763" y="1150912"/>
                </a:cubicBezTo>
                <a:lnTo>
                  <a:pt x="583955" y="1138053"/>
                </a:lnTo>
                <a:cubicBezTo>
                  <a:pt x="549570" y="1121289"/>
                  <a:pt x="519471" y="1120432"/>
                  <a:pt x="472132" y="1056900"/>
                </a:cubicBezTo>
                <a:cubicBezTo>
                  <a:pt x="427555" y="997178"/>
                  <a:pt x="432889" y="1005941"/>
                  <a:pt x="361165" y="970508"/>
                </a:cubicBezTo>
                <a:cubicBezTo>
                  <a:pt x="392884" y="928693"/>
                  <a:pt x="437842" y="911739"/>
                  <a:pt x="490610" y="930408"/>
                </a:cubicBezTo>
                <a:cubicBezTo>
                  <a:pt x="490896" y="903738"/>
                  <a:pt x="479942" y="879640"/>
                  <a:pt x="491182" y="849160"/>
                </a:cubicBezTo>
                <a:cubicBezTo>
                  <a:pt x="501564" y="820870"/>
                  <a:pt x="521185" y="816298"/>
                  <a:pt x="538997" y="797058"/>
                </a:cubicBezTo>
                <a:cubicBezTo>
                  <a:pt x="565381" y="812012"/>
                  <a:pt x="569572" y="834967"/>
                  <a:pt x="610054" y="846588"/>
                </a:cubicBezTo>
                <a:cubicBezTo>
                  <a:pt x="692826" y="870496"/>
                  <a:pt x="733593" y="772960"/>
                  <a:pt x="678824" y="724573"/>
                </a:cubicBezTo>
                <a:cubicBezTo>
                  <a:pt x="650630" y="699712"/>
                  <a:pt x="628246" y="700474"/>
                  <a:pt x="585670" y="691521"/>
                </a:cubicBezTo>
                <a:cubicBezTo>
                  <a:pt x="588337" y="668470"/>
                  <a:pt x="628056" y="642467"/>
                  <a:pt x="645677" y="632561"/>
                </a:cubicBezTo>
                <a:cubicBezTo>
                  <a:pt x="712733" y="594747"/>
                  <a:pt x="779980" y="600271"/>
                  <a:pt x="848464" y="638276"/>
                </a:cubicBezTo>
                <a:lnTo>
                  <a:pt x="929522" y="687520"/>
                </a:lnTo>
                <a:cubicBezTo>
                  <a:pt x="990101" y="623417"/>
                  <a:pt x="1007818" y="590556"/>
                  <a:pt x="1131738" y="562457"/>
                </a:cubicBezTo>
                <a:cubicBezTo>
                  <a:pt x="1201366" y="546646"/>
                  <a:pt x="1344145" y="532168"/>
                  <a:pt x="1357195" y="461873"/>
                </a:cubicBezTo>
                <a:cubicBezTo>
                  <a:pt x="1317190" y="442918"/>
                  <a:pt x="1305474" y="471779"/>
                  <a:pt x="1274994" y="373005"/>
                </a:cubicBezTo>
                <a:cubicBezTo>
                  <a:pt x="1243466" y="270992"/>
                  <a:pt x="1240704" y="302615"/>
                  <a:pt x="1201080" y="277850"/>
                </a:cubicBezTo>
                <a:cubicBezTo>
                  <a:pt x="1241847" y="232225"/>
                  <a:pt x="1255658" y="207079"/>
                  <a:pt x="1336335" y="220510"/>
                </a:cubicBezTo>
                <a:cubicBezTo>
                  <a:pt x="1351099" y="176028"/>
                  <a:pt x="1344812" y="173837"/>
                  <a:pt x="1372244" y="138785"/>
                </a:cubicBezTo>
                <a:cubicBezTo>
                  <a:pt x="1391770" y="113830"/>
                  <a:pt x="1415107" y="102019"/>
                  <a:pt x="1444063" y="84207"/>
                </a:cubicBezTo>
                <a:cubicBezTo>
                  <a:pt x="1497402" y="109258"/>
                  <a:pt x="1541027" y="150120"/>
                  <a:pt x="1551505" y="222319"/>
                </a:cubicBezTo>
                <a:cubicBezTo>
                  <a:pt x="1627895" y="205936"/>
                  <a:pt x="1655899" y="232797"/>
                  <a:pt x="1688569" y="276421"/>
                </a:cubicBezTo>
                <a:lnTo>
                  <a:pt x="1661328" y="290042"/>
                </a:lnTo>
                <a:cubicBezTo>
                  <a:pt x="1631324" y="306711"/>
                  <a:pt x="1624466" y="339667"/>
                  <a:pt x="1613989" y="374910"/>
                </a:cubicBezTo>
                <a:cubicBezTo>
                  <a:pt x="1588176" y="462159"/>
                  <a:pt x="1572650" y="444157"/>
                  <a:pt x="1531121" y="461968"/>
                </a:cubicBezTo>
                <a:cubicBezTo>
                  <a:pt x="1561696" y="581983"/>
                  <a:pt x="1859352" y="510736"/>
                  <a:pt x="1957936" y="688949"/>
                </a:cubicBezTo>
                <a:cubicBezTo>
                  <a:pt x="2027659" y="657612"/>
                  <a:pt x="2155199" y="519023"/>
                  <a:pt x="2305599" y="683329"/>
                </a:cubicBezTo>
                <a:cubicBezTo>
                  <a:pt x="2291121" y="696093"/>
                  <a:pt x="2150246" y="709428"/>
                  <a:pt x="2192347" y="807916"/>
                </a:cubicBezTo>
                <a:cubicBezTo>
                  <a:pt x="2203777" y="834491"/>
                  <a:pt x="2235304" y="854589"/>
                  <a:pt x="2273214" y="847921"/>
                </a:cubicBezTo>
                <a:cubicBezTo>
                  <a:pt x="2313028" y="840873"/>
                  <a:pt x="2327221" y="815822"/>
                  <a:pt x="2347318" y="797153"/>
                </a:cubicBezTo>
                <a:cubicBezTo>
                  <a:pt x="2397801" y="821442"/>
                  <a:pt x="2414755" y="860875"/>
                  <a:pt x="2397325" y="928312"/>
                </a:cubicBezTo>
                <a:cubicBezTo>
                  <a:pt x="2437996" y="923074"/>
                  <a:pt x="2445712" y="904500"/>
                  <a:pt x="2504291" y="945076"/>
                </a:cubicBezTo>
                <a:cubicBezTo>
                  <a:pt x="2510291" y="949172"/>
                  <a:pt x="2512291" y="949839"/>
                  <a:pt x="2517816" y="955744"/>
                </a:cubicBezTo>
                <a:cubicBezTo>
                  <a:pt x="2527055" y="965746"/>
                  <a:pt x="2522578" y="958697"/>
                  <a:pt x="2527627" y="970508"/>
                </a:cubicBezTo>
                <a:cubicBezTo>
                  <a:pt x="2462095" y="991177"/>
                  <a:pt x="2449903" y="1012990"/>
                  <a:pt x="2416565" y="1057757"/>
                </a:cubicBezTo>
                <a:cubicBezTo>
                  <a:pt x="2360082" y="1133767"/>
                  <a:pt x="2330459" y="1120622"/>
                  <a:pt x="2301884" y="1137958"/>
                </a:cubicBezTo>
                <a:cubicBezTo>
                  <a:pt x="2350176" y="1177010"/>
                  <a:pt x="2372274" y="1168438"/>
                  <a:pt x="2350176" y="1251591"/>
                </a:cubicBezTo>
                <a:cubicBezTo>
                  <a:pt x="2418470" y="1297692"/>
                  <a:pt x="2418375" y="1311598"/>
                  <a:pt x="2393610" y="1392847"/>
                </a:cubicBezTo>
                <a:cubicBezTo>
                  <a:pt x="2559535" y="1366272"/>
                  <a:pt x="2519149" y="1436567"/>
                  <a:pt x="2661643" y="1403610"/>
                </a:cubicBezTo>
                <a:cubicBezTo>
                  <a:pt x="2646879" y="1573631"/>
                  <a:pt x="2518102" y="1589728"/>
                  <a:pt x="2496099" y="1604492"/>
                </a:cubicBezTo>
                <a:cubicBezTo>
                  <a:pt x="2509243" y="1629257"/>
                  <a:pt x="2531246" y="1639639"/>
                  <a:pt x="2529246" y="1682311"/>
                </a:cubicBezTo>
                <a:cubicBezTo>
                  <a:pt x="2527341" y="1724698"/>
                  <a:pt x="2503528" y="1730317"/>
                  <a:pt x="2490574" y="1754035"/>
                </a:cubicBezTo>
                <a:cubicBezTo>
                  <a:pt x="2501528" y="1775085"/>
                  <a:pt x="2520007" y="1787086"/>
                  <a:pt x="2526198" y="1820614"/>
                </a:cubicBezTo>
                <a:cubicBezTo>
                  <a:pt x="2553630" y="1969490"/>
                  <a:pt x="2299693" y="2131511"/>
                  <a:pt x="2274357" y="2323249"/>
                </a:cubicBezTo>
                <a:cubicBezTo>
                  <a:pt x="2346175" y="2315057"/>
                  <a:pt x="2350081" y="2365159"/>
                  <a:pt x="2313028" y="2406116"/>
                </a:cubicBezTo>
                <a:cubicBezTo>
                  <a:pt x="2246734" y="2414117"/>
                  <a:pt x="2203967" y="2380875"/>
                  <a:pt x="2203015" y="2316486"/>
                </a:cubicBezTo>
                <a:cubicBezTo>
                  <a:pt x="2201014" y="2185898"/>
                  <a:pt x="2342175" y="1979587"/>
                  <a:pt x="2282453" y="1818805"/>
                </a:cubicBezTo>
                <a:cubicBezTo>
                  <a:pt x="2250163" y="1732127"/>
                  <a:pt x="2152723" y="1680121"/>
                  <a:pt x="2038899" y="1667167"/>
                </a:cubicBezTo>
                <a:cubicBezTo>
                  <a:pt x="1881641" y="1649260"/>
                  <a:pt x="1811061" y="1703838"/>
                  <a:pt x="1713430" y="1738604"/>
                </a:cubicBezTo>
                <a:cubicBezTo>
                  <a:pt x="1700095" y="1724126"/>
                  <a:pt x="1688760" y="1702600"/>
                  <a:pt x="1675996" y="1689646"/>
                </a:cubicBezTo>
                <a:cubicBezTo>
                  <a:pt x="1652755" y="1666024"/>
                  <a:pt x="1641421" y="1672596"/>
                  <a:pt x="1619989" y="1656975"/>
                </a:cubicBezTo>
                <a:cubicBezTo>
                  <a:pt x="1645612" y="1592205"/>
                  <a:pt x="1617322" y="1582680"/>
                  <a:pt x="1598749" y="1537436"/>
                </a:cubicBezTo>
                <a:cubicBezTo>
                  <a:pt x="1675139" y="1512862"/>
                  <a:pt x="1797535" y="1400467"/>
                  <a:pt x="1846303" y="1324362"/>
                </a:cubicBezTo>
                <a:cubicBezTo>
                  <a:pt x="1916026" y="1215682"/>
                  <a:pt x="1920789" y="1086904"/>
                  <a:pt x="1869925" y="956697"/>
                </a:cubicBezTo>
                <a:cubicBezTo>
                  <a:pt x="1777342" y="719905"/>
                  <a:pt x="1635515" y="683520"/>
                  <a:pt x="1548266" y="590842"/>
                </a:cubicBezTo>
                <a:cubicBezTo>
                  <a:pt x="1528930" y="570268"/>
                  <a:pt x="1511785" y="551599"/>
                  <a:pt x="1495974" y="529310"/>
                </a:cubicBezTo>
                <a:lnTo>
                  <a:pt x="1444158" y="462730"/>
                </a:lnTo>
                <a:cubicBezTo>
                  <a:pt x="1428727" y="478066"/>
                  <a:pt x="1411487" y="502926"/>
                  <a:pt x="1395199" y="525976"/>
                </a:cubicBezTo>
                <a:cubicBezTo>
                  <a:pt x="1377483" y="551122"/>
                  <a:pt x="1364529" y="564743"/>
                  <a:pt x="1344431" y="589222"/>
                </a:cubicBezTo>
                <a:cubicBezTo>
                  <a:pt x="1298616" y="645229"/>
                  <a:pt x="1113926" y="722858"/>
                  <a:pt x="1019247" y="957554"/>
                </a:cubicBezTo>
                <a:cubicBezTo>
                  <a:pt x="943429" y="1145387"/>
                  <a:pt x="1000197" y="1326362"/>
                  <a:pt x="1151550" y="1448187"/>
                </a:cubicBezTo>
                <a:cubicBezTo>
                  <a:pt x="1172505" y="1465046"/>
                  <a:pt x="1193365" y="1482953"/>
                  <a:pt x="1215653" y="1497907"/>
                </a:cubicBezTo>
                <a:cubicBezTo>
                  <a:pt x="1234608" y="1510576"/>
                  <a:pt x="1272517" y="1529816"/>
                  <a:pt x="1286710" y="1544485"/>
                </a:cubicBezTo>
                <a:cubicBezTo>
                  <a:pt x="1257849" y="1591252"/>
                  <a:pt x="1247562" y="1595158"/>
                  <a:pt x="1264897" y="1658118"/>
                </a:cubicBezTo>
                <a:cubicBezTo>
                  <a:pt x="1208033" y="1698409"/>
                  <a:pt x="1217463" y="1667262"/>
                  <a:pt x="1174981" y="1738700"/>
                </a:cubicBezTo>
                <a:cubicBezTo>
                  <a:pt x="1164790" y="1736890"/>
                  <a:pt x="1086208" y="1696599"/>
                  <a:pt x="1035345" y="1683169"/>
                </a:cubicBezTo>
                <a:cubicBezTo>
                  <a:pt x="880278" y="1642021"/>
                  <a:pt x="661965" y="1670596"/>
                  <a:pt x="605005" y="1817662"/>
                </a:cubicBezTo>
                <a:cubicBezTo>
                  <a:pt x="565477" y="1919770"/>
                  <a:pt x="614149" y="2054549"/>
                  <a:pt x="643581" y="2148655"/>
                </a:cubicBezTo>
                <a:cubicBezTo>
                  <a:pt x="673204" y="2243429"/>
                  <a:pt x="733688" y="2426690"/>
                  <a:pt x="569477" y="2406211"/>
                </a:cubicBezTo>
                <a:cubicBezTo>
                  <a:pt x="557856" y="2391257"/>
                  <a:pt x="544902" y="2376589"/>
                  <a:pt x="551094" y="2350586"/>
                </a:cubicBezTo>
                <a:cubicBezTo>
                  <a:pt x="559476" y="2315438"/>
                  <a:pt x="578716" y="2321629"/>
                  <a:pt x="610720" y="2322106"/>
                </a:cubicBezTo>
                <a:cubicBezTo>
                  <a:pt x="599195" y="2258479"/>
                  <a:pt x="581479" y="2223141"/>
                  <a:pt x="550903" y="2174373"/>
                </a:cubicBezTo>
                <a:cubicBezTo>
                  <a:pt x="484324" y="2068360"/>
                  <a:pt x="343734" y="1932247"/>
                  <a:pt x="360022" y="1825567"/>
                </a:cubicBezTo>
                <a:cubicBezTo>
                  <a:pt x="365071" y="1792611"/>
                  <a:pt x="386311" y="1776133"/>
                  <a:pt x="395265" y="1753844"/>
                </a:cubicBezTo>
                <a:cubicBezTo>
                  <a:pt x="333352" y="1669834"/>
                  <a:pt x="352974" y="1676215"/>
                  <a:pt x="391931" y="1604302"/>
                </a:cubicBezTo>
                <a:cubicBezTo>
                  <a:pt x="346211" y="1580394"/>
                  <a:pt x="313159" y="1581061"/>
                  <a:pt x="278393" y="1537531"/>
                </a:cubicBezTo>
                <a:cubicBezTo>
                  <a:pt x="250294" y="1502384"/>
                  <a:pt x="229244" y="1457998"/>
                  <a:pt x="227720" y="1405896"/>
                </a:cubicBezTo>
                <a:cubicBezTo>
                  <a:pt x="358689" y="1438948"/>
                  <a:pt x="348783" y="1364938"/>
                  <a:pt x="497468" y="1395323"/>
                </a:cubicBezTo>
                <a:lnTo>
                  <a:pt x="497468" y="1395323"/>
                </a:lnTo>
                <a:close/>
                <a:moveTo>
                  <a:pt x="1350051" y="2877318"/>
                </a:moveTo>
                <a:cubicBezTo>
                  <a:pt x="581097" y="2827407"/>
                  <a:pt x="-49172" y="2183136"/>
                  <a:pt x="3025" y="1341221"/>
                </a:cubicBezTo>
                <a:cubicBezTo>
                  <a:pt x="15694" y="1137196"/>
                  <a:pt x="76082" y="937266"/>
                  <a:pt x="159045" y="780008"/>
                </a:cubicBezTo>
                <a:cubicBezTo>
                  <a:pt x="431650" y="262705"/>
                  <a:pt x="951715" y="-27140"/>
                  <a:pt x="1539979" y="2006"/>
                </a:cubicBezTo>
                <a:cubicBezTo>
                  <a:pt x="2099573" y="29819"/>
                  <a:pt x="2582776" y="392722"/>
                  <a:pt x="2790136" y="910310"/>
                </a:cubicBezTo>
                <a:cubicBezTo>
                  <a:pt x="2856620" y="1076426"/>
                  <a:pt x="2904721" y="1334077"/>
                  <a:pt x="2882052" y="1532864"/>
                </a:cubicBezTo>
                <a:cubicBezTo>
                  <a:pt x="2857668" y="1747843"/>
                  <a:pt x="2831474" y="1902339"/>
                  <a:pt x="2727461" y="2098363"/>
                </a:cubicBezTo>
                <a:cubicBezTo>
                  <a:pt x="2680598" y="2186755"/>
                  <a:pt x="2628496" y="2274004"/>
                  <a:pt x="2568584" y="2340394"/>
                </a:cubicBezTo>
                <a:cubicBezTo>
                  <a:pt x="2549153" y="2361920"/>
                  <a:pt x="2547629" y="2374303"/>
                  <a:pt x="2506481" y="2415927"/>
                </a:cubicBezTo>
                <a:cubicBezTo>
                  <a:pt x="2489812" y="2432882"/>
                  <a:pt x="2472572" y="2446502"/>
                  <a:pt x="2460094" y="2459266"/>
                </a:cubicBezTo>
                <a:cubicBezTo>
                  <a:pt x="2335793" y="2586805"/>
                  <a:pt x="2163676" y="2707583"/>
                  <a:pt x="1972319" y="2779496"/>
                </a:cubicBezTo>
                <a:cubicBezTo>
                  <a:pt x="1783534" y="2850553"/>
                  <a:pt x="1581318" y="2892368"/>
                  <a:pt x="1350051" y="2877318"/>
                </a:cubicBezTo>
                <a:lnTo>
                  <a:pt x="1350051" y="2877318"/>
                </a:lnTo>
                <a:close/>
                <a:moveTo>
                  <a:pt x="796934" y="2165991"/>
                </a:moveTo>
                <a:cubicBezTo>
                  <a:pt x="766073" y="2150656"/>
                  <a:pt x="803221" y="2161705"/>
                  <a:pt x="730354" y="2133035"/>
                </a:cubicBezTo>
                <a:cubicBezTo>
                  <a:pt x="697588" y="2120176"/>
                  <a:pt x="686444" y="2112365"/>
                  <a:pt x="675585" y="2077313"/>
                </a:cubicBezTo>
                <a:cubicBezTo>
                  <a:pt x="687016" y="2065407"/>
                  <a:pt x="703018" y="2061597"/>
                  <a:pt x="715019" y="2048262"/>
                </a:cubicBezTo>
                <a:cubicBezTo>
                  <a:pt x="728449" y="2033308"/>
                  <a:pt x="729973" y="2017877"/>
                  <a:pt x="726354" y="1993588"/>
                </a:cubicBezTo>
                <a:cubicBezTo>
                  <a:pt x="718353" y="1989778"/>
                  <a:pt x="710733" y="1987397"/>
                  <a:pt x="700255" y="1985016"/>
                </a:cubicBezTo>
                <a:lnTo>
                  <a:pt x="670633" y="1975681"/>
                </a:lnTo>
                <a:cubicBezTo>
                  <a:pt x="668727" y="1896910"/>
                  <a:pt x="715210" y="1925009"/>
                  <a:pt x="732831" y="1880908"/>
                </a:cubicBezTo>
                <a:cubicBezTo>
                  <a:pt x="749595" y="1839093"/>
                  <a:pt x="769502" y="1827092"/>
                  <a:pt x="795886" y="1792706"/>
                </a:cubicBezTo>
                <a:lnTo>
                  <a:pt x="796934" y="2165991"/>
                </a:lnTo>
                <a:lnTo>
                  <a:pt x="796934" y="2165991"/>
                </a:lnTo>
                <a:close/>
                <a:moveTo>
                  <a:pt x="1798107" y="1128147"/>
                </a:moveTo>
                <a:cubicBezTo>
                  <a:pt x="1784962" y="1145768"/>
                  <a:pt x="1775437" y="1170152"/>
                  <a:pt x="1775152" y="1197870"/>
                </a:cubicBezTo>
                <a:cubicBezTo>
                  <a:pt x="1794678" y="1208252"/>
                  <a:pt x="1793344" y="1197298"/>
                  <a:pt x="1812394" y="1215777"/>
                </a:cubicBezTo>
                <a:cubicBezTo>
                  <a:pt x="1803631" y="1269879"/>
                  <a:pt x="1740195" y="1218825"/>
                  <a:pt x="1727908" y="1331982"/>
                </a:cubicBezTo>
                <a:cubicBezTo>
                  <a:pt x="1838207" y="1330077"/>
                  <a:pt x="1816776" y="1335697"/>
                  <a:pt x="1840874" y="1271593"/>
                </a:cubicBezTo>
                <a:cubicBezTo>
                  <a:pt x="1855543" y="1232827"/>
                  <a:pt x="1898595" y="1154341"/>
                  <a:pt x="1798107" y="1128147"/>
                </a:cubicBezTo>
                <a:close/>
              </a:path>
            </a:pathLst>
          </a:custGeom>
          <a:solidFill>
            <a:srgbClr val="000000"/>
          </a:solidFill>
          <a:ln w="4763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2277893-949A-F432-7CA8-ED8BB27ED3A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77855" y="5061014"/>
            <a:ext cx="1013210" cy="126549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03D8EB7-72F9-B2DB-A4D4-7651AA79B8F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242832" y="5162575"/>
            <a:ext cx="873927" cy="111707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FBA9852-D93D-BDAB-1B6A-2536DF2A482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538054" y="3313631"/>
            <a:ext cx="1156689" cy="127542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7117B40-914B-02EA-E6AB-C2A37CC0EE6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179402" y="3411980"/>
            <a:ext cx="1210705" cy="1210704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9044424-489D-9015-7F32-D7E0212471E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045484" y="3439940"/>
            <a:ext cx="904578" cy="118876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905D0E69-6EA2-F98A-1E45-0B9BBA6C6E1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784442" y="3569239"/>
            <a:ext cx="849381" cy="99927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8E668F0-9B88-3BD7-4BB9-A3714E0755D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676298" y="4992652"/>
            <a:ext cx="820549" cy="141921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2863E2C2-30C6-4F6B-8505-CEA59513F59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301992" y="5073041"/>
            <a:ext cx="1029290" cy="1244366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A11C829-ADE8-2407-66BE-422E4E6BF1A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016464" y="5125441"/>
            <a:ext cx="990402" cy="1114622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EB6CC841-222C-2A0D-861C-16AE78822F5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10865554" y="5091895"/>
            <a:ext cx="687155" cy="110435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7BC09814-2DF2-00BF-67E5-8841DDA8178D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963050" y="5091895"/>
            <a:ext cx="832260" cy="127728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6430AC8-1D60-9E40-7B71-B479A4804064}"/>
              </a:ext>
            </a:extLst>
          </p:cNvPr>
          <p:cNvSpPr txBox="1"/>
          <p:nvPr/>
        </p:nvSpPr>
        <p:spPr>
          <a:xfrm>
            <a:off x="4067940" y="352872"/>
            <a:ext cx="40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پکیج لایه باز لـوگو دانشگاهی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1199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20BF758-48EB-72D9-3F50-D46D121E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539" y="1662560"/>
            <a:ext cx="959482" cy="107854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9EAE14F-B160-04D2-8648-2B8C5A6610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73240" y="1743958"/>
            <a:ext cx="650926" cy="11107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DC054AA-1520-EF3E-5EDA-AF4324CD6F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12003" y="1603436"/>
            <a:ext cx="1354120" cy="135412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1811812-EB58-9230-5A42-BE137926B7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38434" y="1608051"/>
            <a:ext cx="1301730" cy="130173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2A865E5-9245-535B-8776-6E63B5E9B2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53000" y="1733670"/>
            <a:ext cx="1088094" cy="105049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0D18B32-AAFF-448E-59B9-F62BB9E510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064811" y="1662560"/>
            <a:ext cx="878616" cy="116984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C2EF9B9-0B6F-FD44-2BD1-196ECE87D49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804285" y="1764517"/>
            <a:ext cx="856346" cy="1054657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32FF61C-25AA-36DD-B833-89F526F551F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54539" y="3389535"/>
            <a:ext cx="1133626" cy="126914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3E8D04E-B803-806C-574D-7BA640C8348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304437" y="3381419"/>
            <a:ext cx="788532" cy="124367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1685F08-2296-3199-D5E8-176FD457BBB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922070" y="3344687"/>
            <a:ext cx="933986" cy="128040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9C8BAD-1E6D-D04E-A2CA-63015CA06A73}"/>
              </a:ext>
            </a:extLst>
          </p:cNvPr>
          <p:cNvSpPr txBox="1"/>
          <p:nvPr/>
        </p:nvSpPr>
        <p:spPr>
          <a:xfrm>
            <a:off x="4067940" y="352872"/>
            <a:ext cx="40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پکیج لایه باز لـوگو دانشگاهی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80F952A-B752-1D16-D45B-80BD77B30C7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609215" y="3429000"/>
            <a:ext cx="973570" cy="11033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2C45865-7D20-0D53-2586-933A96BBDC6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371164" y="3407385"/>
            <a:ext cx="851766" cy="114660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D04F973-3B20-7BA3-69F4-537D4D0168F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029672" y="3308056"/>
            <a:ext cx="948893" cy="1345266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5CAD894-F8B2-2BDA-FCFA-2EB7C36AA42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550568" y="3501896"/>
            <a:ext cx="1253747" cy="98425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88781B76-B5A1-6B90-1A64-5B2852092F5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72738" y="5195440"/>
            <a:ext cx="1123084" cy="112308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6D6996F6-FEBD-7A45-0446-6F3DD7138C5A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159025" y="5101878"/>
            <a:ext cx="1042411" cy="1198174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4592011-44E1-B0AB-627B-24A98CC8042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64639" y="5130319"/>
            <a:ext cx="1070697" cy="1141292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5CB899FF-E4E6-5298-5DD2-1DC8F45F2BA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5642408" y="5198689"/>
            <a:ext cx="888711" cy="1116586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E44A49C4-79F1-9099-E74C-2CFD99D7C7C4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7470011" y="5043028"/>
            <a:ext cx="663864" cy="1315873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7F80B9BE-365A-EDEA-A0F0-A67421E0E57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9117851" y="5207044"/>
            <a:ext cx="860714" cy="1064567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103B384E-DD0D-2BB5-A659-AD33C3A3CFD4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0778933" y="5168868"/>
            <a:ext cx="874424" cy="127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0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19E599-E72E-F644-21A7-A697CCFBD3CF}"/>
              </a:ext>
            </a:extLst>
          </p:cNvPr>
          <p:cNvSpPr txBox="1"/>
          <p:nvPr/>
        </p:nvSpPr>
        <p:spPr>
          <a:xfrm>
            <a:off x="4067940" y="352872"/>
            <a:ext cx="40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>
                <a:cs typeface="B Titr" panose="00000700000000000000" pitchFamily="2" charset="-78"/>
              </a:rPr>
              <a:t>پکیج لایه باز لـوگو دانشگاهی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F9BD6D5-72E1-4963-4183-94773FE4A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873" y="1693476"/>
            <a:ext cx="921472" cy="120587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7063E21-EB02-77CF-220C-FB207EB61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73589" y="1718276"/>
            <a:ext cx="748536" cy="115627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8C1CC10-C59D-5CD3-8D53-D2A03445BB16}"/>
              </a:ext>
            </a:extLst>
          </p:cNvPr>
          <p:cNvGrpSpPr/>
          <p:nvPr/>
        </p:nvGrpSpPr>
        <p:grpSpPr>
          <a:xfrm>
            <a:off x="3813509" y="1645920"/>
            <a:ext cx="1233670" cy="1084747"/>
            <a:chOff x="5138737" y="1636639"/>
            <a:chExt cx="3639503" cy="3200157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5C1F8145-E985-A9FF-E388-A11F5DCAE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138737" y="1636639"/>
              <a:ext cx="2296536" cy="3073474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CB90AD7-91C4-9916-9BB3-9536E3FA2A51}"/>
                </a:ext>
              </a:extLst>
            </p:cNvPr>
            <p:cNvGrpSpPr/>
            <p:nvPr/>
          </p:nvGrpSpPr>
          <p:grpSpPr>
            <a:xfrm>
              <a:off x="7205075" y="4097155"/>
              <a:ext cx="1573165" cy="739641"/>
              <a:chOff x="2027285" y="4829837"/>
              <a:chExt cx="564258" cy="265292"/>
            </a:xfrm>
            <a:solidFill>
              <a:schemeClr val="tx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9D684FE1-BCAD-E54E-42F5-1ACF344CF81D}"/>
                  </a:ext>
                </a:extLst>
              </p:cNvPr>
              <p:cNvSpPr/>
              <p:nvPr/>
            </p:nvSpPr>
            <p:spPr>
              <a:xfrm>
                <a:off x="2530795" y="4976817"/>
                <a:ext cx="60748" cy="111646"/>
              </a:xfrm>
              <a:custGeom>
                <a:avLst/>
                <a:gdLst>
                  <a:gd name="connsiteX0" fmla="*/ 60749 w 60748"/>
                  <a:gd name="connsiteY0" fmla="*/ 38679 h 111646"/>
                  <a:gd name="connsiteX1" fmla="*/ 56767 w 60748"/>
                  <a:gd name="connsiteY1" fmla="*/ 62569 h 111646"/>
                  <a:gd name="connsiteX2" fmla="*/ 45960 w 60748"/>
                  <a:gd name="connsiteY2" fmla="*/ 86118 h 111646"/>
                  <a:gd name="connsiteX3" fmla="*/ 39475 w 60748"/>
                  <a:gd name="connsiteY3" fmla="*/ 94764 h 111646"/>
                  <a:gd name="connsiteX4" fmla="*/ 31512 w 60748"/>
                  <a:gd name="connsiteY4" fmla="*/ 100224 h 111646"/>
                  <a:gd name="connsiteX5" fmla="*/ 13652 w 60748"/>
                  <a:gd name="connsiteY5" fmla="*/ 107960 h 111646"/>
                  <a:gd name="connsiteX6" fmla="*/ 3754 w 60748"/>
                  <a:gd name="connsiteY6" fmla="*/ 111373 h 111646"/>
                  <a:gd name="connsiteX7" fmla="*/ 341 w 60748"/>
                  <a:gd name="connsiteY7" fmla="*/ 111032 h 111646"/>
                  <a:gd name="connsiteX8" fmla="*/ 341 w 60748"/>
                  <a:gd name="connsiteY8" fmla="*/ 108415 h 111646"/>
                  <a:gd name="connsiteX9" fmla="*/ 8305 w 60748"/>
                  <a:gd name="connsiteY9" fmla="*/ 100452 h 111646"/>
                  <a:gd name="connsiteX10" fmla="*/ 20477 w 60748"/>
                  <a:gd name="connsiteY10" fmla="*/ 90213 h 111646"/>
                  <a:gd name="connsiteX11" fmla="*/ 32195 w 60748"/>
                  <a:gd name="connsiteY11" fmla="*/ 79178 h 111646"/>
                  <a:gd name="connsiteX12" fmla="*/ 39931 w 60748"/>
                  <a:gd name="connsiteY12" fmla="*/ 68257 h 111646"/>
                  <a:gd name="connsiteX13" fmla="*/ 36859 w 60748"/>
                  <a:gd name="connsiteY13" fmla="*/ 58360 h 111646"/>
                  <a:gd name="connsiteX14" fmla="*/ 32195 w 60748"/>
                  <a:gd name="connsiteY14" fmla="*/ 51534 h 111646"/>
                  <a:gd name="connsiteX15" fmla="*/ 23663 w 60748"/>
                  <a:gd name="connsiteY15" fmla="*/ 42775 h 111646"/>
                  <a:gd name="connsiteX16" fmla="*/ 19112 w 60748"/>
                  <a:gd name="connsiteY16" fmla="*/ 38224 h 111646"/>
                  <a:gd name="connsiteX17" fmla="*/ 25596 w 60748"/>
                  <a:gd name="connsiteY17" fmla="*/ 23094 h 111646"/>
                  <a:gd name="connsiteX18" fmla="*/ 33901 w 60748"/>
                  <a:gd name="connsiteY18" fmla="*/ 4550 h 111646"/>
                  <a:gd name="connsiteX19" fmla="*/ 36973 w 60748"/>
                  <a:gd name="connsiteY19" fmla="*/ 796 h 111646"/>
                  <a:gd name="connsiteX20" fmla="*/ 37314 w 60748"/>
                  <a:gd name="connsiteY20" fmla="*/ 0 h 111646"/>
                  <a:gd name="connsiteX21" fmla="*/ 44936 w 60748"/>
                  <a:gd name="connsiteY21" fmla="*/ 6826 h 111646"/>
                  <a:gd name="connsiteX22" fmla="*/ 55971 w 60748"/>
                  <a:gd name="connsiteY22" fmla="*/ 19340 h 111646"/>
                  <a:gd name="connsiteX23" fmla="*/ 60749 w 60748"/>
                  <a:gd name="connsiteY23" fmla="*/ 38679 h 11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748" h="111646">
                    <a:moveTo>
                      <a:pt x="60749" y="38679"/>
                    </a:moveTo>
                    <a:cubicBezTo>
                      <a:pt x="60749" y="46984"/>
                      <a:pt x="59384" y="54947"/>
                      <a:pt x="56767" y="62569"/>
                    </a:cubicBezTo>
                    <a:cubicBezTo>
                      <a:pt x="54151" y="70191"/>
                      <a:pt x="50510" y="78041"/>
                      <a:pt x="45960" y="86118"/>
                    </a:cubicBezTo>
                    <a:cubicBezTo>
                      <a:pt x="44481" y="89189"/>
                      <a:pt x="42319" y="92033"/>
                      <a:pt x="39475" y="94764"/>
                    </a:cubicBezTo>
                    <a:cubicBezTo>
                      <a:pt x="37655" y="96584"/>
                      <a:pt x="35039" y="98404"/>
                      <a:pt x="31512" y="100224"/>
                    </a:cubicBezTo>
                    <a:cubicBezTo>
                      <a:pt x="27985" y="102158"/>
                      <a:pt x="22070" y="104661"/>
                      <a:pt x="13652" y="107960"/>
                    </a:cubicBezTo>
                    <a:lnTo>
                      <a:pt x="3754" y="111373"/>
                    </a:lnTo>
                    <a:cubicBezTo>
                      <a:pt x="2048" y="111828"/>
                      <a:pt x="910" y="111714"/>
                      <a:pt x="341" y="111032"/>
                    </a:cubicBezTo>
                    <a:cubicBezTo>
                      <a:pt x="-114" y="110235"/>
                      <a:pt x="-114" y="109439"/>
                      <a:pt x="341" y="108415"/>
                    </a:cubicBezTo>
                    <a:cubicBezTo>
                      <a:pt x="1138" y="107391"/>
                      <a:pt x="3754" y="104775"/>
                      <a:pt x="8305" y="100452"/>
                    </a:cubicBezTo>
                    <a:lnTo>
                      <a:pt x="20477" y="90213"/>
                    </a:lnTo>
                    <a:cubicBezTo>
                      <a:pt x="24573" y="86914"/>
                      <a:pt x="28441" y="83274"/>
                      <a:pt x="32195" y="79178"/>
                    </a:cubicBezTo>
                    <a:cubicBezTo>
                      <a:pt x="37428" y="73945"/>
                      <a:pt x="39931" y="70305"/>
                      <a:pt x="39931" y="68257"/>
                    </a:cubicBezTo>
                    <a:cubicBezTo>
                      <a:pt x="39931" y="65186"/>
                      <a:pt x="38907" y="62000"/>
                      <a:pt x="36859" y="58360"/>
                    </a:cubicBezTo>
                    <a:cubicBezTo>
                      <a:pt x="36404" y="57336"/>
                      <a:pt x="34811" y="55061"/>
                      <a:pt x="32195" y="51534"/>
                    </a:cubicBezTo>
                    <a:cubicBezTo>
                      <a:pt x="29464" y="48008"/>
                      <a:pt x="26734" y="45050"/>
                      <a:pt x="23663" y="42775"/>
                    </a:cubicBezTo>
                    <a:cubicBezTo>
                      <a:pt x="20591" y="40499"/>
                      <a:pt x="19112" y="39020"/>
                      <a:pt x="19112" y="38224"/>
                    </a:cubicBezTo>
                    <a:lnTo>
                      <a:pt x="25596" y="23094"/>
                    </a:lnTo>
                    <a:lnTo>
                      <a:pt x="33901" y="4550"/>
                    </a:lnTo>
                    <a:cubicBezTo>
                      <a:pt x="34697" y="3072"/>
                      <a:pt x="35721" y="1820"/>
                      <a:pt x="36973" y="796"/>
                    </a:cubicBezTo>
                    <a:cubicBezTo>
                      <a:pt x="36973" y="569"/>
                      <a:pt x="37086" y="341"/>
                      <a:pt x="37314" y="0"/>
                    </a:cubicBezTo>
                    <a:cubicBezTo>
                      <a:pt x="40613" y="3072"/>
                      <a:pt x="43116" y="5347"/>
                      <a:pt x="44936" y="6826"/>
                    </a:cubicBezTo>
                    <a:cubicBezTo>
                      <a:pt x="50738" y="12173"/>
                      <a:pt x="54378" y="16268"/>
                      <a:pt x="55971" y="19340"/>
                    </a:cubicBezTo>
                    <a:cubicBezTo>
                      <a:pt x="59156" y="25141"/>
                      <a:pt x="60749" y="31626"/>
                      <a:pt x="60749" y="38679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0A2B9B4-55C5-6CB8-0B60-885353C45D1F}"/>
                  </a:ext>
                </a:extLst>
              </p:cNvPr>
              <p:cNvSpPr/>
              <p:nvPr/>
            </p:nvSpPr>
            <p:spPr>
              <a:xfrm>
                <a:off x="2484381" y="4942575"/>
                <a:ext cx="39816" cy="139927"/>
              </a:xfrm>
              <a:custGeom>
                <a:avLst/>
                <a:gdLst>
                  <a:gd name="connsiteX0" fmla="*/ 33332 w 39816"/>
                  <a:gd name="connsiteY0" fmla="*/ 7963 h 139927"/>
                  <a:gd name="connsiteX1" fmla="*/ 36745 w 39816"/>
                  <a:gd name="connsiteY1" fmla="*/ 2275 h 139927"/>
                  <a:gd name="connsiteX2" fmla="*/ 38679 w 39816"/>
                  <a:gd name="connsiteY2" fmla="*/ 0 h 139927"/>
                  <a:gd name="connsiteX3" fmla="*/ 39817 w 39816"/>
                  <a:gd name="connsiteY3" fmla="*/ 3072 h 139927"/>
                  <a:gd name="connsiteX4" fmla="*/ 37997 w 39816"/>
                  <a:gd name="connsiteY4" fmla="*/ 15927 h 139927"/>
                  <a:gd name="connsiteX5" fmla="*/ 35721 w 39816"/>
                  <a:gd name="connsiteY5" fmla="*/ 37200 h 139927"/>
                  <a:gd name="connsiteX6" fmla="*/ 31512 w 39816"/>
                  <a:gd name="connsiteY6" fmla="*/ 70988 h 139927"/>
                  <a:gd name="connsiteX7" fmla="*/ 27872 w 39816"/>
                  <a:gd name="connsiteY7" fmla="*/ 89758 h 139927"/>
                  <a:gd name="connsiteX8" fmla="*/ 22411 w 39816"/>
                  <a:gd name="connsiteY8" fmla="*/ 105457 h 139927"/>
                  <a:gd name="connsiteX9" fmla="*/ 13651 w 39816"/>
                  <a:gd name="connsiteY9" fmla="*/ 123659 h 139927"/>
                  <a:gd name="connsiteX10" fmla="*/ 5461 w 39816"/>
                  <a:gd name="connsiteY10" fmla="*/ 136742 h 139927"/>
                  <a:gd name="connsiteX11" fmla="*/ 1138 w 39816"/>
                  <a:gd name="connsiteY11" fmla="*/ 139927 h 139927"/>
                  <a:gd name="connsiteX12" fmla="*/ 0 w 39816"/>
                  <a:gd name="connsiteY12" fmla="*/ 137197 h 139927"/>
                  <a:gd name="connsiteX13" fmla="*/ 5688 w 39816"/>
                  <a:gd name="connsiteY13" fmla="*/ 117289 h 139927"/>
                  <a:gd name="connsiteX14" fmla="*/ 9442 w 39816"/>
                  <a:gd name="connsiteY14" fmla="*/ 102272 h 139927"/>
                  <a:gd name="connsiteX15" fmla="*/ 14789 w 39816"/>
                  <a:gd name="connsiteY15" fmla="*/ 71329 h 139927"/>
                  <a:gd name="connsiteX16" fmla="*/ 17406 w 39816"/>
                  <a:gd name="connsiteY16" fmla="*/ 47211 h 139927"/>
                  <a:gd name="connsiteX17" fmla="*/ 21615 w 39816"/>
                  <a:gd name="connsiteY17" fmla="*/ 35494 h 139927"/>
                  <a:gd name="connsiteX18" fmla="*/ 33332 w 39816"/>
                  <a:gd name="connsiteY18" fmla="*/ 7963 h 13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16" h="139927">
                    <a:moveTo>
                      <a:pt x="33332" y="7963"/>
                    </a:moveTo>
                    <a:cubicBezTo>
                      <a:pt x="34129" y="6484"/>
                      <a:pt x="35266" y="4550"/>
                      <a:pt x="36745" y="2275"/>
                    </a:cubicBezTo>
                    <a:cubicBezTo>
                      <a:pt x="36973" y="1820"/>
                      <a:pt x="37655" y="1024"/>
                      <a:pt x="38679" y="0"/>
                    </a:cubicBezTo>
                    <a:cubicBezTo>
                      <a:pt x="39475" y="1251"/>
                      <a:pt x="39817" y="2275"/>
                      <a:pt x="39817" y="3072"/>
                    </a:cubicBezTo>
                    <a:lnTo>
                      <a:pt x="37997" y="15927"/>
                    </a:lnTo>
                    <a:lnTo>
                      <a:pt x="35721" y="37200"/>
                    </a:lnTo>
                    <a:lnTo>
                      <a:pt x="31512" y="70988"/>
                    </a:lnTo>
                    <a:cubicBezTo>
                      <a:pt x="30488" y="78610"/>
                      <a:pt x="29237" y="84866"/>
                      <a:pt x="27872" y="89758"/>
                    </a:cubicBezTo>
                    <a:cubicBezTo>
                      <a:pt x="26507" y="94650"/>
                      <a:pt x="24573" y="99883"/>
                      <a:pt x="22411" y="105457"/>
                    </a:cubicBezTo>
                    <a:lnTo>
                      <a:pt x="13651" y="123659"/>
                    </a:lnTo>
                    <a:cubicBezTo>
                      <a:pt x="9897" y="130258"/>
                      <a:pt x="7167" y="134580"/>
                      <a:pt x="5461" y="136742"/>
                    </a:cubicBezTo>
                    <a:cubicBezTo>
                      <a:pt x="3868" y="138903"/>
                      <a:pt x="2389" y="139927"/>
                      <a:pt x="1138" y="139927"/>
                    </a:cubicBezTo>
                    <a:lnTo>
                      <a:pt x="0" y="137197"/>
                    </a:lnTo>
                    <a:cubicBezTo>
                      <a:pt x="2048" y="130371"/>
                      <a:pt x="3868" y="123773"/>
                      <a:pt x="5688" y="117289"/>
                    </a:cubicBezTo>
                    <a:cubicBezTo>
                      <a:pt x="7508" y="110804"/>
                      <a:pt x="8760" y="105799"/>
                      <a:pt x="9442" y="102272"/>
                    </a:cubicBezTo>
                    <a:cubicBezTo>
                      <a:pt x="11945" y="90668"/>
                      <a:pt x="13765" y="80316"/>
                      <a:pt x="14789" y="71329"/>
                    </a:cubicBezTo>
                    <a:cubicBezTo>
                      <a:pt x="15813" y="62342"/>
                      <a:pt x="16723" y="54265"/>
                      <a:pt x="17406" y="47211"/>
                    </a:cubicBezTo>
                    <a:lnTo>
                      <a:pt x="21615" y="35494"/>
                    </a:lnTo>
                    <a:lnTo>
                      <a:pt x="33332" y="7963"/>
                    </a:ln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D99D5755-BDAA-0F7D-2B38-EEED02CABA94}"/>
                  </a:ext>
                </a:extLst>
              </p:cNvPr>
              <p:cNvSpPr/>
              <p:nvPr/>
            </p:nvSpPr>
            <p:spPr>
              <a:xfrm>
                <a:off x="2423404" y="4829837"/>
                <a:ext cx="39216" cy="44367"/>
              </a:xfrm>
              <a:custGeom>
                <a:avLst/>
                <a:gdLst>
                  <a:gd name="connsiteX0" fmla="*/ 38907 w 39216"/>
                  <a:gd name="connsiteY0" fmla="*/ 18202 h 44367"/>
                  <a:gd name="connsiteX1" fmla="*/ 38338 w 39216"/>
                  <a:gd name="connsiteY1" fmla="*/ 25028 h 44367"/>
                  <a:gd name="connsiteX2" fmla="*/ 34015 w 39216"/>
                  <a:gd name="connsiteY2" fmla="*/ 33332 h 44367"/>
                  <a:gd name="connsiteX3" fmla="*/ 25938 w 39216"/>
                  <a:gd name="connsiteY3" fmla="*/ 41751 h 44367"/>
                  <a:gd name="connsiteX4" fmla="*/ 20818 w 39216"/>
                  <a:gd name="connsiteY4" fmla="*/ 44367 h 44367"/>
                  <a:gd name="connsiteX5" fmla="*/ 15585 w 39216"/>
                  <a:gd name="connsiteY5" fmla="*/ 41523 h 44367"/>
                  <a:gd name="connsiteX6" fmla="*/ 8077 w 39216"/>
                  <a:gd name="connsiteY6" fmla="*/ 36518 h 44367"/>
                  <a:gd name="connsiteX7" fmla="*/ 2389 w 39216"/>
                  <a:gd name="connsiteY7" fmla="*/ 32536 h 44367"/>
                  <a:gd name="connsiteX8" fmla="*/ 0 w 39216"/>
                  <a:gd name="connsiteY8" fmla="*/ 29351 h 44367"/>
                  <a:gd name="connsiteX9" fmla="*/ 3527 w 39216"/>
                  <a:gd name="connsiteY9" fmla="*/ 22980 h 44367"/>
                  <a:gd name="connsiteX10" fmla="*/ 9442 w 39216"/>
                  <a:gd name="connsiteY10" fmla="*/ 12741 h 44367"/>
                  <a:gd name="connsiteX11" fmla="*/ 16609 w 39216"/>
                  <a:gd name="connsiteY11" fmla="*/ 2844 h 44367"/>
                  <a:gd name="connsiteX12" fmla="*/ 18998 w 39216"/>
                  <a:gd name="connsiteY12" fmla="*/ 0 h 44367"/>
                  <a:gd name="connsiteX13" fmla="*/ 21387 w 39216"/>
                  <a:gd name="connsiteY13" fmla="*/ 1593 h 44367"/>
                  <a:gd name="connsiteX14" fmla="*/ 24573 w 39216"/>
                  <a:gd name="connsiteY14" fmla="*/ 3185 h 44367"/>
                  <a:gd name="connsiteX15" fmla="*/ 35608 w 39216"/>
                  <a:gd name="connsiteY15" fmla="*/ 11490 h 44367"/>
                  <a:gd name="connsiteX16" fmla="*/ 38907 w 39216"/>
                  <a:gd name="connsiteY16" fmla="*/ 18202 h 4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216" h="44367">
                    <a:moveTo>
                      <a:pt x="38907" y="18202"/>
                    </a:moveTo>
                    <a:cubicBezTo>
                      <a:pt x="39475" y="20363"/>
                      <a:pt x="39248" y="22639"/>
                      <a:pt x="38338" y="25028"/>
                    </a:cubicBezTo>
                    <a:cubicBezTo>
                      <a:pt x="37428" y="27417"/>
                      <a:pt x="35949" y="30261"/>
                      <a:pt x="34015" y="33332"/>
                    </a:cubicBezTo>
                    <a:cubicBezTo>
                      <a:pt x="32081" y="36404"/>
                      <a:pt x="29351" y="39248"/>
                      <a:pt x="25938" y="41751"/>
                    </a:cubicBezTo>
                    <a:cubicBezTo>
                      <a:pt x="23890" y="43457"/>
                      <a:pt x="22184" y="44367"/>
                      <a:pt x="20818" y="44367"/>
                    </a:cubicBezTo>
                    <a:cubicBezTo>
                      <a:pt x="20022" y="44367"/>
                      <a:pt x="18316" y="43343"/>
                      <a:pt x="15585" y="41523"/>
                    </a:cubicBezTo>
                    <a:cubicBezTo>
                      <a:pt x="12855" y="39589"/>
                      <a:pt x="10352" y="37996"/>
                      <a:pt x="8077" y="36518"/>
                    </a:cubicBezTo>
                    <a:cubicBezTo>
                      <a:pt x="5802" y="35152"/>
                      <a:pt x="3982" y="33787"/>
                      <a:pt x="2389" y="32536"/>
                    </a:cubicBezTo>
                    <a:cubicBezTo>
                      <a:pt x="796" y="31285"/>
                      <a:pt x="0" y="30147"/>
                      <a:pt x="0" y="29351"/>
                    </a:cubicBezTo>
                    <a:cubicBezTo>
                      <a:pt x="1593" y="26620"/>
                      <a:pt x="2730" y="24459"/>
                      <a:pt x="3527" y="22980"/>
                    </a:cubicBezTo>
                    <a:cubicBezTo>
                      <a:pt x="6143" y="18316"/>
                      <a:pt x="8077" y="14903"/>
                      <a:pt x="9442" y="12741"/>
                    </a:cubicBezTo>
                    <a:cubicBezTo>
                      <a:pt x="11831" y="9556"/>
                      <a:pt x="14220" y="6257"/>
                      <a:pt x="16609" y="2844"/>
                    </a:cubicBezTo>
                    <a:cubicBezTo>
                      <a:pt x="17064" y="2275"/>
                      <a:pt x="17861" y="1251"/>
                      <a:pt x="18998" y="0"/>
                    </a:cubicBezTo>
                    <a:cubicBezTo>
                      <a:pt x="19795" y="683"/>
                      <a:pt x="20591" y="1138"/>
                      <a:pt x="21387" y="1593"/>
                    </a:cubicBezTo>
                    <a:cubicBezTo>
                      <a:pt x="22184" y="2048"/>
                      <a:pt x="23207" y="2503"/>
                      <a:pt x="24573" y="3185"/>
                    </a:cubicBezTo>
                    <a:cubicBezTo>
                      <a:pt x="30033" y="6826"/>
                      <a:pt x="33787" y="9556"/>
                      <a:pt x="35608" y="11490"/>
                    </a:cubicBezTo>
                    <a:cubicBezTo>
                      <a:pt x="37200" y="13424"/>
                      <a:pt x="38338" y="15699"/>
                      <a:pt x="38907" y="18202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9817EAC-6CFA-27EC-B23A-F0AD2EA0762D}"/>
                  </a:ext>
                </a:extLst>
              </p:cNvPr>
              <p:cNvSpPr/>
              <p:nvPr/>
            </p:nvSpPr>
            <p:spPr>
              <a:xfrm>
                <a:off x="2293033" y="4855433"/>
                <a:ext cx="76708" cy="90099"/>
              </a:xfrm>
              <a:custGeom>
                <a:avLst/>
                <a:gdLst>
                  <a:gd name="connsiteX0" fmla="*/ 37428 w 76708"/>
                  <a:gd name="connsiteY0" fmla="*/ 62683 h 90099"/>
                  <a:gd name="connsiteX1" fmla="*/ 36859 w 76708"/>
                  <a:gd name="connsiteY1" fmla="*/ 69850 h 90099"/>
                  <a:gd name="connsiteX2" fmla="*/ 32650 w 76708"/>
                  <a:gd name="connsiteY2" fmla="*/ 78496 h 90099"/>
                  <a:gd name="connsiteX3" fmla="*/ 24914 w 76708"/>
                  <a:gd name="connsiteY3" fmla="*/ 87369 h 90099"/>
                  <a:gd name="connsiteX4" fmla="*/ 20022 w 76708"/>
                  <a:gd name="connsiteY4" fmla="*/ 90099 h 90099"/>
                  <a:gd name="connsiteX5" fmla="*/ 14903 w 76708"/>
                  <a:gd name="connsiteY5" fmla="*/ 87142 h 90099"/>
                  <a:gd name="connsiteX6" fmla="*/ 7736 w 76708"/>
                  <a:gd name="connsiteY6" fmla="*/ 81909 h 90099"/>
                  <a:gd name="connsiteX7" fmla="*/ 2275 w 76708"/>
                  <a:gd name="connsiteY7" fmla="*/ 77699 h 90099"/>
                  <a:gd name="connsiteX8" fmla="*/ 0 w 76708"/>
                  <a:gd name="connsiteY8" fmla="*/ 74400 h 90099"/>
                  <a:gd name="connsiteX9" fmla="*/ 3413 w 76708"/>
                  <a:gd name="connsiteY9" fmla="*/ 67688 h 90099"/>
                  <a:gd name="connsiteX10" fmla="*/ 9101 w 76708"/>
                  <a:gd name="connsiteY10" fmla="*/ 56995 h 90099"/>
                  <a:gd name="connsiteX11" fmla="*/ 15927 w 76708"/>
                  <a:gd name="connsiteY11" fmla="*/ 46642 h 90099"/>
                  <a:gd name="connsiteX12" fmla="*/ 18202 w 76708"/>
                  <a:gd name="connsiteY12" fmla="*/ 43685 h 90099"/>
                  <a:gd name="connsiteX13" fmla="*/ 20477 w 76708"/>
                  <a:gd name="connsiteY13" fmla="*/ 45391 h 90099"/>
                  <a:gd name="connsiteX14" fmla="*/ 23549 w 76708"/>
                  <a:gd name="connsiteY14" fmla="*/ 47097 h 90099"/>
                  <a:gd name="connsiteX15" fmla="*/ 34129 w 76708"/>
                  <a:gd name="connsiteY15" fmla="*/ 55857 h 90099"/>
                  <a:gd name="connsiteX16" fmla="*/ 37428 w 76708"/>
                  <a:gd name="connsiteY16" fmla="*/ 62683 h 90099"/>
                  <a:gd name="connsiteX17" fmla="*/ 37428 w 76708"/>
                  <a:gd name="connsiteY17" fmla="*/ 62683 h 90099"/>
                  <a:gd name="connsiteX18" fmla="*/ 76448 w 76708"/>
                  <a:gd name="connsiteY18" fmla="*/ 60635 h 90099"/>
                  <a:gd name="connsiteX19" fmla="*/ 75879 w 76708"/>
                  <a:gd name="connsiteY19" fmla="*/ 67802 h 90099"/>
                  <a:gd name="connsiteX20" fmla="*/ 71670 w 76708"/>
                  <a:gd name="connsiteY20" fmla="*/ 76562 h 90099"/>
                  <a:gd name="connsiteX21" fmla="*/ 63934 w 76708"/>
                  <a:gd name="connsiteY21" fmla="*/ 85435 h 90099"/>
                  <a:gd name="connsiteX22" fmla="*/ 59042 w 76708"/>
                  <a:gd name="connsiteY22" fmla="*/ 88166 h 90099"/>
                  <a:gd name="connsiteX23" fmla="*/ 53923 w 76708"/>
                  <a:gd name="connsiteY23" fmla="*/ 85208 h 90099"/>
                  <a:gd name="connsiteX24" fmla="*/ 46756 w 76708"/>
                  <a:gd name="connsiteY24" fmla="*/ 80088 h 90099"/>
                  <a:gd name="connsiteX25" fmla="*/ 41296 w 76708"/>
                  <a:gd name="connsiteY25" fmla="*/ 75879 h 90099"/>
                  <a:gd name="connsiteX26" fmla="*/ 39020 w 76708"/>
                  <a:gd name="connsiteY26" fmla="*/ 72580 h 90099"/>
                  <a:gd name="connsiteX27" fmla="*/ 42433 w 76708"/>
                  <a:gd name="connsiteY27" fmla="*/ 65868 h 90099"/>
                  <a:gd name="connsiteX28" fmla="*/ 48121 w 76708"/>
                  <a:gd name="connsiteY28" fmla="*/ 55175 h 90099"/>
                  <a:gd name="connsiteX29" fmla="*/ 54947 w 76708"/>
                  <a:gd name="connsiteY29" fmla="*/ 44822 h 90099"/>
                  <a:gd name="connsiteX30" fmla="*/ 57222 w 76708"/>
                  <a:gd name="connsiteY30" fmla="*/ 41864 h 90099"/>
                  <a:gd name="connsiteX31" fmla="*/ 59498 w 76708"/>
                  <a:gd name="connsiteY31" fmla="*/ 43571 h 90099"/>
                  <a:gd name="connsiteX32" fmla="*/ 62569 w 76708"/>
                  <a:gd name="connsiteY32" fmla="*/ 45277 h 90099"/>
                  <a:gd name="connsiteX33" fmla="*/ 73149 w 76708"/>
                  <a:gd name="connsiteY33" fmla="*/ 53923 h 90099"/>
                  <a:gd name="connsiteX34" fmla="*/ 76448 w 76708"/>
                  <a:gd name="connsiteY34" fmla="*/ 60635 h 90099"/>
                  <a:gd name="connsiteX35" fmla="*/ 76448 w 76708"/>
                  <a:gd name="connsiteY35" fmla="*/ 60635 h 90099"/>
                  <a:gd name="connsiteX36" fmla="*/ 56767 w 76708"/>
                  <a:gd name="connsiteY36" fmla="*/ 19226 h 90099"/>
                  <a:gd name="connsiteX37" fmla="*/ 53354 w 76708"/>
                  <a:gd name="connsiteY37" fmla="*/ 12173 h 90099"/>
                  <a:gd name="connsiteX38" fmla="*/ 42774 w 76708"/>
                  <a:gd name="connsiteY38" fmla="*/ 3413 h 90099"/>
                  <a:gd name="connsiteX39" fmla="*/ 39703 w 76708"/>
                  <a:gd name="connsiteY39" fmla="*/ 1706 h 90099"/>
                  <a:gd name="connsiteX40" fmla="*/ 37428 w 76708"/>
                  <a:gd name="connsiteY40" fmla="*/ 0 h 90099"/>
                  <a:gd name="connsiteX41" fmla="*/ 35152 w 76708"/>
                  <a:gd name="connsiteY41" fmla="*/ 2958 h 90099"/>
                  <a:gd name="connsiteX42" fmla="*/ 28327 w 76708"/>
                  <a:gd name="connsiteY42" fmla="*/ 13310 h 90099"/>
                  <a:gd name="connsiteX43" fmla="*/ 22639 w 76708"/>
                  <a:gd name="connsiteY43" fmla="*/ 24004 h 90099"/>
                  <a:gd name="connsiteX44" fmla="*/ 19226 w 76708"/>
                  <a:gd name="connsiteY44" fmla="*/ 30716 h 90099"/>
                  <a:gd name="connsiteX45" fmla="*/ 21501 w 76708"/>
                  <a:gd name="connsiteY45" fmla="*/ 34015 h 90099"/>
                  <a:gd name="connsiteX46" fmla="*/ 26962 w 76708"/>
                  <a:gd name="connsiteY46" fmla="*/ 38338 h 90099"/>
                  <a:gd name="connsiteX47" fmla="*/ 34129 w 76708"/>
                  <a:gd name="connsiteY47" fmla="*/ 43457 h 90099"/>
                  <a:gd name="connsiteX48" fmla="*/ 39248 w 76708"/>
                  <a:gd name="connsiteY48" fmla="*/ 46301 h 90099"/>
                  <a:gd name="connsiteX49" fmla="*/ 44140 w 76708"/>
                  <a:gd name="connsiteY49" fmla="*/ 43571 h 90099"/>
                  <a:gd name="connsiteX50" fmla="*/ 51875 w 76708"/>
                  <a:gd name="connsiteY50" fmla="*/ 34697 h 90099"/>
                  <a:gd name="connsiteX51" fmla="*/ 56085 w 76708"/>
                  <a:gd name="connsiteY51" fmla="*/ 25938 h 90099"/>
                  <a:gd name="connsiteX52" fmla="*/ 56767 w 76708"/>
                  <a:gd name="connsiteY52" fmla="*/ 19226 h 9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6708" h="90099">
                    <a:moveTo>
                      <a:pt x="37428" y="62683"/>
                    </a:moveTo>
                    <a:cubicBezTo>
                      <a:pt x="37883" y="64958"/>
                      <a:pt x="37769" y="67347"/>
                      <a:pt x="36859" y="69850"/>
                    </a:cubicBezTo>
                    <a:cubicBezTo>
                      <a:pt x="35949" y="72353"/>
                      <a:pt x="34584" y="75310"/>
                      <a:pt x="32650" y="78496"/>
                    </a:cubicBezTo>
                    <a:cubicBezTo>
                      <a:pt x="30716" y="81681"/>
                      <a:pt x="28213" y="84639"/>
                      <a:pt x="24914" y="87369"/>
                    </a:cubicBezTo>
                    <a:cubicBezTo>
                      <a:pt x="22866" y="89189"/>
                      <a:pt x="21273" y="90099"/>
                      <a:pt x="20022" y="90099"/>
                    </a:cubicBezTo>
                    <a:cubicBezTo>
                      <a:pt x="19226" y="90099"/>
                      <a:pt x="17519" y="89076"/>
                      <a:pt x="14903" y="87142"/>
                    </a:cubicBezTo>
                    <a:cubicBezTo>
                      <a:pt x="12286" y="85094"/>
                      <a:pt x="9783" y="83388"/>
                      <a:pt x="7736" y="81909"/>
                    </a:cubicBezTo>
                    <a:cubicBezTo>
                      <a:pt x="5574" y="80430"/>
                      <a:pt x="3754" y="79065"/>
                      <a:pt x="2275" y="77699"/>
                    </a:cubicBezTo>
                    <a:cubicBezTo>
                      <a:pt x="796" y="76334"/>
                      <a:pt x="0" y="75197"/>
                      <a:pt x="0" y="74400"/>
                    </a:cubicBezTo>
                    <a:cubicBezTo>
                      <a:pt x="1479" y="71556"/>
                      <a:pt x="2617" y="69281"/>
                      <a:pt x="3413" y="67688"/>
                    </a:cubicBezTo>
                    <a:cubicBezTo>
                      <a:pt x="5916" y="62797"/>
                      <a:pt x="7850" y="59270"/>
                      <a:pt x="9101" y="56995"/>
                    </a:cubicBezTo>
                    <a:cubicBezTo>
                      <a:pt x="11376" y="53696"/>
                      <a:pt x="13651" y="50169"/>
                      <a:pt x="15927" y="46642"/>
                    </a:cubicBezTo>
                    <a:cubicBezTo>
                      <a:pt x="16382" y="45960"/>
                      <a:pt x="17178" y="44936"/>
                      <a:pt x="18202" y="43685"/>
                    </a:cubicBezTo>
                    <a:cubicBezTo>
                      <a:pt x="18998" y="44367"/>
                      <a:pt x="19681" y="44936"/>
                      <a:pt x="20477" y="45391"/>
                    </a:cubicBezTo>
                    <a:cubicBezTo>
                      <a:pt x="21160" y="45846"/>
                      <a:pt x="22184" y="46415"/>
                      <a:pt x="23549" y="47097"/>
                    </a:cubicBezTo>
                    <a:cubicBezTo>
                      <a:pt x="28782" y="50852"/>
                      <a:pt x="32422" y="53809"/>
                      <a:pt x="34129" y="55857"/>
                    </a:cubicBezTo>
                    <a:cubicBezTo>
                      <a:pt x="35835" y="57677"/>
                      <a:pt x="36859" y="60066"/>
                      <a:pt x="37428" y="62683"/>
                    </a:cubicBezTo>
                    <a:lnTo>
                      <a:pt x="37428" y="62683"/>
                    </a:lnTo>
                    <a:close/>
                    <a:moveTo>
                      <a:pt x="76448" y="60635"/>
                    </a:moveTo>
                    <a:cubicBezTo>
                      <a:pt x="76903" y="62910"/>
                      <a:pt x="76789" y="65299"/>
                      <a:pt x="75879" y="67802"/>
                    </a:cubicBezTo>
                    <a:cubicBezTo>
                      <a:pt x="74969" y="70305"/>
                      <a:pt x="73604" y="73263"/>
                      <a:pt x="71670" y="76562"/>
                    </a:cubicBezTo>
                    <a:cubicBezTo>
                      <a:pt x="69736" y="79747"/>
                      <a:pt x="67233" y="82705"/>
                      <a:pt x="63934" y="85435"/>
                    </a:cubicBezTo>
                    <a:cubicBezTo>
                      <a:pt x="61887" y="87255"/>
                      <a:pt x="60294" y="88166"/>
                      <a:pt x="59042" y="88166"/>
                    </a:cubicBezTo>
                    <a:cubicBezTo>
                      <a:pt x="58360" y="88166"/>
                      <a:pt x="56540" y="87142"/>
                      <a:pt x="53923" y="85208"/>
                    </a:cubicBezTo>
                    <a:cubicBezTo>
                      <a:pt x="51307" y="83160"/>
                      <a:pt x="48918" y="81454"/>
                      <a:pt x="46756" y="80088"/>
                    </a:cubicBezTo>
                    <a:cubicBezTo>
                      <a:pt x="44595" y="78609"/>
                      <a:pt x="42774" y="77244"/>
                      <a:pt x="41296" y="75879"/>
                    </a:cubicBezTo>
                    <a:cubicBezTo>
                      <a:pt x="39817" y="74514"/>
                      <a:pt x="39020" y="73376"/>
                      <a:pt x="39020" y="72580"/>
                    </a:cubicBezTo>
                    <a:cubicBezTo>
                      <a:pt x="40499" y="69736"/>
                      <a:pt x="41637" y="67461"/>
                      <a:pt x="42433" y="65868"/>
                    </a:cubicBezTo>
                    <a:cubicBezTo>
                      <a:pt x="44936" y="60976"/>
                      <a:pt x="46870" y="57336"/>
                      <a:pt x="48121" y="55175"/>
                    </a:cubicBezTo>
                    <a:cubicBezTo>
                      <a:pt x="50397" y="51875"/>
                      <a:pt x="52672" y="48349"/>
                      <a:pt x="54947" y="44822"/>
                    </a:cubicBezTo>
                    <a:cubicBezTo>
                      <a:pt x="55402" y="44140"/>
                      <a:pt x="56198" y="43116"/>
                      <a:pt x="57222" y="41864"/>
                    </a:cubicBezTo>
                    <a:cubicBezTo>
                      <a:pt x="58019" y="42547"/>
                      <a:pt x="58701" y="43116"/>
                      <a:pt x="59498" y="43571"/>
                    </a:cubicBezTo>
                    <a:cubicBezTo>
                      <a:pt x="60294" y="44026"/>
                      <a:pt x="61318" y="44595"/>
                      <a:pt x="62569" y="45277"/>
                    </a:cubicBezTo>
                    <a:cubicBezTo>
                      <a:pt x="67802" y="49031"/>
                      <a:pt x="71443" y="51989"/>
                      <a:pt x="73149" y="53923"/>
                    </a:cubicBezTo>
                    <a:cubicBezTo>
                      <a:pt x="74855" y="55630"/>
                      <a:pt x="75993" y="58019"/>
                      <a:pt x="76448" y="60635"/>
                    </a:cubicBezTo>
                    <a:lnTo>
                      <a:pt x="76448" y="60635"/>
                    </a:lnTo>
                    <a:close/>
                    <a:moveTo>
                      <a:pt x="56767" y="19226"/>
                    </a:moveTo>
                    <a:cubicBezTo>
                      <a:pt x="56312" y="16495"/>
                      <a:pt x="55061" y="14220"/>
                      <a:pt x="53354" y="12173"/>
                    </a:cubicBezTo>
                    <a:cubicBezTo>
                      <a:pt x="51534" y="10125"/>
                      <a:pt x="48008" y="7281"/>
                      <a:pt x="42774" y="3413"/>
                    </a:cubicBezTo>
                    <a:cubicBezTo>
                      <a:pt x="41523" y="2730"/>
                      <a:pt x="40499" y="2161"/>
                      <a:pt x="39703" y="1706"/>
                    </a:cubicBezTo>
                    <a:cubicBezTo>
                      <a:pt x="38907" y="1251"/>
                      <a:pt x="38224" y="683"/>
                      <a:pt x="37428" y="0"/>
                    </a:cubicBezTo>
                    <a:cubicBezTo>
                      <a:pt x="36404" y="1365"/>
                      <a:pt x="35721" y="2389"/>
                      <a:pt x="35152" y="2958"/>
                    </a:cubicBezTo>
                    <a:cubicBezTo>
                      <a:pt x="32877" y="6484"/>
                      <a:pt x="30602" y="10011"/>
                      <a:pt x="28327" y="13310"/>
                    </a:cubicBezTo>
                    <a:cubicBezTo>
                      <a:pt x="27075" y="15585"/>
                      <a:pt x="25141" y="19112"/>
                      <a:pt x="22639" y="24004"/>
                    </a:cubicBezTo>
                    <a:cubicBezTo>
                      <a:pt x="21842" y="25596"/>
                      <a:pt x="20705" y="27758"/>
                      <a:pt x="19226" y="30716"/>
                    </a:cubicBezTo>
                    <a:cubicBezTo>
                      <a:pt x="19226" y="31626"/>
                      <a:pt x="20022" y="32763"/>
                      <a:pt x="21501" y="34015"/>
                    </a:cubicBezTo>
                    <a:cubicBezTo>
                      <a:pt x="22980" y="35380"/>
                      <a:pt x="24800" y="36745"/>
                      <a:pt x="26962" y="38338"/>
                    </a:cubicBezTo>
                    <a:cubicBezTo>
                      <a:pt x="29123" y="39930"/>
                      <a:pt x="31512" y="41637"/>
                      <a:pt x="34129" y="43457"/>
                    </a:cubicBezTo>
                    <a:cubicBezTo>
                      <a:pt x="36745" y="45391"/>
                      <a:pt x="38452" y="46301"/>
                      <a:pt x="39248" y="46301"/>
                    </a:cubicBezTo>
                    <a:cubicBezTo>
                      <a:pt x="40499" y="46301"/>
                      <a:pt x="42092" y="45391"/>
                      <a:pt x="44140" y="43571"/>
                    </a:cubicBezTo>
                    <a:cubicBezTo>
                      <a:pt x="47439" y="40954"/>
                      <a:pt x="50055" y="37996"/>
                      <a:pt x="51875" y="34697"/>
                    </a:cubicBezTo>
                    <a:cubicBezTo>
                      <a:pt x="53809" y="31512"/>
                      <a:pt x="55175" y="28554"/>
                      <a:pt x="56085" y="25938"/>
                    </a:cubicBezTo>
                    <a:cubicBezTo>
                      <a:pt x="57109" y="23776"/>
                      <a:pt x="57222" y="21387"/>
                      <a:pt x="56767" y="19226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DD8643-60B6-946C-868C-017AC16CC7EF}"/>
                  </a:ext>
                </a:extLst>
              </p:cNvPr>
              <p:cNvSpPr/>
              <p:nvPr/>
            </p:nvSpPr>
            <p:spPr>
              <a:xfrm>
                <a:off x="2110672" y="4842009"/>
                <a:ext cx="396574" cy="253120"/>
              </a:xfrm>
              <a:custGeom>
                <a:avLst/>
                <a:gdLst>
                  <a:gd name="connsiteX0" fmla="*/ 172122 w 396574"/>
                  <a:gd name="connsiteY0" fmla="*/ 210460 h 253120"/>
                  <a:gd name="connsiteX1" fmla="*/ 225590 w 396574"/>
                  <a:gd name="connsiteY1" fmla="*/ 203634 h 253120"/>
                  <a:gd name="connsiteX2" fmla="*/ 290434 w 396574"/>
                  <a:gd name="connsiteY2" fmla="*/ 178606 h 253120"/>
                  <a:gd name="connsiteX3" fmla="*/ 335370 w 396574"/>
                  <a:gd name="connsiteY3" fmla="*/ 147322 h 253120"/>
                  <a:gd name="connsiteX4" fmla="*/ 371547 w 396574"/>
                  <a:gd name="connsiteY4" fmla="*/ 112283 h 253120"/>
                  <a:gd name="connsiteX5" fmla="*/ 380989 w 396574"/>
                  <a:gd name="connsiteY5" fmla="*/ 97153 h 253120"/>
                  <a:gd name="connsiteX6" fmla="*/ 388270 w 396574"/>
                  <a:gd name="connsiteY6" fmla="*/ 78951 h 253120"/>
                  <a:gd name="connsiteX7" fmla="*/ 393958 w 396574"/>
                  <a:gd name="connsiteY7" fmla="*/ 55402 h 253120"/>
                  <a:gd name="connsiteX8" fmla="*/ 396233 w 396574"/>
                  <a:gd name="connsiteY8" fmla="*/ 42888 h 253120"/>
                  <a:gd name="connsiteX9" fmla="*/ 396574 w 396574"/>
                  <a:gd name="connsiteY9" fmla="*/ 38338 h 253120"/>
                  <a:gd name="connsiteX10" fmla="*/ 394299 w 396574"/>
                  <a:gd name="connsiteY10" fmla="*/ 40272 h 253120"/>
                  <a:gd name="connsiteX11" fmla="*/ 377576 w 396574"/>
                  <a:gd name="connsiteY11" fmla="*/ 67233 h 253120"/>
                  <a:gd name="connsiteX12" fmla="*/ 375528 w 396574"/>
                  <a:gd name="connsiteY12" fmla="*/ 78496 h 253120"/>
                  <a:gd name="connsiteX13" fmla="*/ 372684 w 396574"/>
                  <a:gd name="connsiteY13" fmla="*/ 90782 h 253120"/>
                  <a:gd name="connsiteX14" fmla="*/ 368134 w 396574"/>
                  <a:gd name="connsiteY14" fmla="*/ 97608 h 253120"/>
                  <a:gd name="connsiteX15" fmla="*/ 311594 w 396574"/>
                  <a:gd name="connsiteY15" fmla="*/ 138562 h 253120"/>
                  <a:gd name="connsiteX16" fmla="*/ 260401 w 396574"/>
                  <a:gd name="connsiteY16" fmla="*/ 160518 h 253120"/>
                  <a:gd name="connsiteX17" fmla="*/ 185660 w 396574"/>
                  <a:gd name="connsiteY17" fmla="*/ 171098 h 253120"/>
                  <a:gd name="connsiteX18" fmla="*/ 177696 w 396574"/>
                  <a:gd name="connsiteY18" fmla="*/ 171098 h 253120"/>
                  <a:gd name="connsiteX19" fmla="*/ 172008 w 396574"/>
                  <a:gd name="connsiteY19" fmla="*/ 170757 h 253120"/>
                  <a:gd name="connsiteX20" fmla="*/ 172008 w 396574"/>
                  <a:gd name="connsiteY20" fmla="*/ 171212 h 253120"/>
                  <a:gd name="connsiteX21" fmla="*/ 171894 w 396574"/>
                  <a:gd name="connsiteY21" fmla="*/ 170984 h 253120"/>
                  <a:gd name="connsiteX22" fmla="*/ 143681 w 396574"/>
                  <a:gd name="connsiteY22" fmla="*/ 169050 h 253120"/>
                  <a:gd name="connsiteX23" fmla="*/ 96470 w 396574"/>
                  <a:gd name="connsiteY23" fmla="*/ 161428 h 253120"/>
                  <a:gd name="connsiteX24" fmla="*/ 64048 w 396574"/>
                  <a:gd name="connsiteY24" fmla="*/ 155399 h 253120"/>
                  <a:gd name="connsiteX25" fmla="*/ 39248 w 396574"/>
                  <a:gd name="connsiteY25" fmla="*/ 153465 h 253120"/>
                  <a:gd name="connsiteX26" fmla="*/ 84753 w 396574"/>
                  <a:gd name="connsiteY26" fmla="*/ 103068 h 253120"/>
                  <a:gd name="connsiteX27" fmla="*/ 115127 w 396574"/>
                  <a:gd name="connsiteY27" fmla="*/ 67461 h 253120"/>
                  <a:gd name="connsiteX28" fmla="*/ 132191 w 396574"/>
                  <a:gd name="connsiteY28" fmla="*/ 43912 h 253120"/>
                  <a:gd name="connsiteX29" fmla="*/ 147322 w 396574"/>
                  <a:gd name="connsiteY29" fmla="*/ 11717 h 253120"/>
                  <a:gd name="connsiteX30" fmla="*/ 149256 w 396574"/>
                  <a:gd name="connsiteY30" fmla="*/ 2616 h 253120"/>
                  <a:gd name="connsiteX31" fmla="*/ 148459 w 396574"/>
                  <a:gd name="connsiteY31" fmla="*/ 0 h 253120"/>
                  <a:gd name="connsiteX32" fmla="*/ 145047 w 396574"/>
                  <a:gd name="connsiteY32" fmla="*/ 4892 h 253120"/>
                  <a:gd name="connsiteX33" fmla="*/ 114900 w 396574"/>
                  <a:gd name="connsiteY33" fmla="*/ 45505 h 253120"/>
                  <a:gd name="connsiteX34" fmla="*/ 66551 w 396574"/>
                  <a:gd name="connsiteY34" fmla="*/ 101589 h 253120"/>
                  <a:gd name="connsiteX35" fmla="*/ 35835 w 396574"/>
                  <a:gd name="connsiteY35" fmla="*/ 134922 h 253120"/>
                  <a:gd name="connsiteX36" fmla="*/ 17633 w 396574"/>
                  <a:gd name="connsiteY36" fmla="*/ 153124 h 253120"/>
                  <a:gd name="connsiteX37" fmla="*/ 16837 w 396574"/>
                  <a:gd name="connsiteY37" fmla="*/ 154375 h 253120"/>
                  <a:gd name="connsiteX38" fmla="*/ 17861 w 396574"/>
                  <a:gd name="connsiteY38" fmla="*/ 142771 h 253120"/>
                  <a:gd name="connsiteX39" fmla="*/ 21274 w 396574"/>
                  <a:gd name="connsiteY39" fmla="*/ 116378 h 253120"/>
                  <a:gd name="connsiteX40" fmla="*/ 26165 w 396574"/>
                  <a:gd name="connsiteY40" fmla="*/ 77472 h 253120"/>
                  <a:gd name="connsiteX41" fmla="*/ 29578 w 396574"/>
                  <a:gd name="connsiteY41" fmla="*/ 44140 h 253120"/>
                  <a:gd name="connsiteX42" fmla="*/ 29237 w 396574"/>
                  <a:gd name="connsiteY42" fmla="*/ 41523 h 253120"/>
                  <a:gd name="connsiteX43" fmla="*/ 28099 w 396574"/>
                  <a:gd name="connsiteY43" fmla="*/ 42319 h 253120"/>
                  <a:gd name="connsiteX44" fmla="*/ 12514 w 396574"/>
                  <a:gd name="connsiteY44" fmla="*/ 82477 h 253120"/>
                  <a:gd name="connsiteX45" fmla="*/ 7281 w 396574"/>
                  <a:gd name="connsiteY45" fmla="*/ 120360 h 253120"/>
                  <a:gd name="connsiteX46" fmla="*/ 4209 w 396574"/>
                  <a:gd name="connsiteY46" fmla="*/ 149938 h 253120"/>
                  <a:gd name="connsiteX47" fmla="*/ 1138 w 396574"/>
                  <a:gd name="connsiteY47" fmla="*/ 182133 h 253120"/>
                  <a:gd name="connsiteX48" fmla="*/ 0 w 396574"/>
                  <a:gd name="connsiteY48" fmla="*/ 207161 h 253120"/>
                  <a:gd name="connsiteX49" fmla="*/ 114 w 396574"/>
                  <a:gd name="connsiteY49" fmla="*/ 207047 h 253120"/>
                  <a:gd name="connsiteX50" fmla="*/ 114 w 396574"/>
                  <a:gd name="connsiteY50" fmla="*/ 207161 h 253120"/>
                  <a:gd name="connsiteX51" fmla="*/ 114 w 396574"/>
                  <a:gd name="connsiteY51" fmla="*/ 209891 h 253120"/>
                  <a:gd name="connsiteX52" fmla="*/ 7508 w 396574"/>
                  <a:gd name="connsiteY52" fmla="*/ 241517 h 253120"/>
                  <a:gd name="connsiteX53" fmla="*/ 27075 w 396574"/>
                  <a:gd name="connsiteY53" fmla="*/ 253120 h 253120"/>
                  <a:gd name="connsiteX54" fmla="*/ 51762 w 396574"/>
                  <a:gd name="connsiteY54" fmla="*/ 240607 h 253120"/>
                  <a:gd name="connsiteX55" fmla="*/ 68371 w 396574"/>
                  <a:gd name="connsiteY55" fmla="*/ 214783 h 253120"/>
                  <a:gd name="connsiteX56" fmla="*/ 74400 w 396574"/>
                  <a:gd name="connsiteY56" fmla="*/ 197377 h 253120"/>
                  <a:gd name="connsiteX57" fmla="*/ 80430 w 396574"/>
                  <a:gd name="connsiteY57" fmla="*/ 182929 h 253120"/>
                  <a:gd name="connsiteX58" fmla="*/ 120588 w 396574"/>
                  <a:gd name="connsiteY58" fmla="*/ 206023 h 253120"/>
                  <a:gd name="connsiteX59" fmla="*/ 171781 w 396574"/>
                  <a:gd name="connsiteY59" fmla="*/ 210573 h 253120"/>
                  <a:gd name="connsiteX60" fmla="*/ 172122 w 396574"/>
                  <a:gd name="connsiteY60" fmla="*/ 210460 h 253120"/>
                  <a:gd name="connsiteX61" fmla="*/ 172122 w 396574"/>
                  <a:gd name="connsiteY61" fmla="*/ 210460 h 253120"/>
                  <a:gd name="connsiteX62" fmla="*/ 172122 w 396574"/>
                  <a:gd name="connsiteY62" fmla="*/ 210460 h 253120"/>
                  <a:gd name="connsiteX63" fmla="*/ 56653 w 396574"/>
                  <a:gd name="connsiteY63" fmla="*/ 178151 h 253120"/>
                  <a:gd name="connsiteX64" fmla="*/ 61773 w 396574"/>
                  <a:gd name="connsiteY64" fmla="*/ 197946 h 253120"/>
                  <a:gd name="connsiteX65" fmla="*/ 26052 w 396574"/>
                  <a:gd name="connsiteY65" fmla="*/ 205795 h 253120"/>
                  <a:gd name="connsiteX66" fmla="*/ 20136 w 396574"/>
                  <a:gd name="connsiteY66" fmla="*/ 185091 h 253120"/>
                  <a:gd name="connsiteX67" fmla="*/ 56653 w 396574"/>
                  <a:gd name="connsiteY67" fmla="*/ 178151 h 25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574" h="253120">
                    <a:moveTo>
                      <a:pt x="172122" y="210460"/>
                    </a:moveTo>
                    <a:cubicBezTo>
                      <a:pt x="188845" y="210460"/>
                      <a:pt x="206592" y="208184"/>
                      <a:pt x="225590" y="203634"/>
                    </a:cubicBezTo>
                    <a:cubicBezTo>
                      <a:pt x="248797" y="198060"/>
                      <a:pt x="270412" y="189755"/>
                      <a:pt x="290434" y="178606"/>
                    </a:cubicBezTo>
                    <a:cubicBezTo>
                      <a:pt x="305337" y="170302"/>
                      <a:pt x="320354" y="159836"/>
                      <a:pt x="335370" y="147322"/>
                    </a:cubicBezTo>
                    <a:cubicBezTo>
                      <a:pt x="350387" y="134808"/>
                      <a:pt x="362446" y="123090"/>
                      <a:pt x="371547" y="112283"/>
                    </a:cubicBezTo>
                    <a:cubicBezTo>
                      <a:pt x="374846" y="107960"/>
                      <a:pt x="378031" y="102955"/>
                      <a:pt x="380989" y="97153"/>
                    </a:cubicBezTo>
                    <a:cubicBezTo>
                      <a:pt x="384060" y="91351"/>
                      <a:pt x="386449" y="85321"/>
                      <a:pt x="388270" y="78951"/>
                    </a:cubicBezTo>
                    <a:cubicBezTo>
                      <a:pt x="389976" y="72694"/>
                      <a:pt x="391910" y="64844"/>
                      <a:pt x="393958" y="55402"/>
                    </a:cubicBezTo>
                    <a:cubicBezTo>
                      <a:pt x="394413" y="52330"/>
                      <a:pt x="395209" y="48235"/>
                      <a:pt x="396233" y="42888"/>
                    </a:cubicBezTo>
                    <a:cubicBezTo>
                      <a:pt x="396233" y="41409"/>
                      <a:pt x="396347" y="39817"/>
                      <a:pt x="396574" y="38338"/>
                    </a:cubicBezTo>
                    <a:cubicBezTo>
                      <a:pt x="395892" y="39134"/>
                      <a:pt x="395095" y="39703"/>
                      <a:pt x="394299" y="40272"/>
                    </a:cubicBezTo>
                    <a:lnTo>
                      <a:pt x="377576" y="67233"/>
                    </a:lnTo>
                    <a:cubicBezTo>
                      <a:pt x="377121" y="69281"/>
                      <a:pt x="376438" y="73035"/>
                      <a:pt x="375528" y="78496"/>
                    </a:cubicBezTo>
                    <a:cubicBezTo>
                      <a:pt x="374618" y="83956"/>
                      <a:pt x="373708" y="88052"/>
                      <a:pt x="372684" y="90782"/>
                    </a:cubicBezTo>
                    <a:cubicBezTo>
                      <a:pt x="371205" y="93057"/>
                      <a:pt x="369613" y="95333"/>
                      <a:pt x="368134" y="97608"/>
                    </a:cubicBezTo>
                    <a:cubicBezTo>
                      <a:pt x="359033" y="107960"/>
                      <a:pt x="340148" y="121612"/>
                      <a:pt x="311594" y="138562"/>
                    </a:cubicBezTo>
                    <a:cubicBezTo>
                      <a:pt x="296464" y="147663"/>
                      <a:pt x="279399" y="154944"/>
                      <a:pt x="260401" y="160518"/>
                    </a:cubicBezTo>
                    <a:cubicBezTo>
                      <a:pt x="236625" y="167571"/>
                      <a:pt x="211711" y="171098"/>
                      <a:pt x="185660" y="171098"/>
                    </a:cubicBezTo>
                    <a:lnTo>
                      <a:pt x="177696" y="171098"/>
                    </a:lnTo>
                    <a:cubicBezTo>
                      <a:pt x="175193" y="171098"/>
                      <a:pt x="173259" y="170984"/>
                      <a:pt x="172008" y="170757"/>
                    </a:cubicBezTo>
                    <a:lnTo>
                      <a:pt x="172008" y="171212"/>
                    </a:lnTo>
                    <a:lnTo>
                      <a:pt x="171894" y="170984"/>
                    </a:lnTo>
                    <a:cubicBezTo>
                      <a:pt x="163590" y="170984"/>
                      <a:pt x="154148" y="170302"/>
                      <a:pt x="143681" y="169050"/>
                    </a:cubicBezTo>
                    <a:cubicBezTo>
                      <a:pt x="133215" y="167799"/>
                      <a:pt x="117516" y="165296"/>
                      <a:pt x="96470" y="161428"/>
                    </a:cubicBezTo>
                    <a:cubicBezTo>
                      <a:pt x="83046" y="158698"/>
                      <a:pt x="72239" y="156650"/>
                      <a:pt x="64048" y="155399"/>
                    </a:cubicBezTo>
                    <a:cubicBezTo>
                      <a:pt x="55857" y="154147"/>
                      <a:pt x="47553" y="153465"/>
                      <a:pt x="39248" y="153465"/>
                    </a:cubicBezTo>
                    <a:lnTo>
                      <a:pt x="84753" y="103068"/>
                    </a:lnTo>
                    <a:cubicBezTo>
                      <a:pt x="96356" y="90213"/>
                      <a:pt x="106481" y="78268"/>
                      <a:pt x="115127" y="67461"/>
                    </a:cubicBezTo>
                    <a:cubicBezTo>
                      <a:pt x="122977" y="57564"/>
                      <a:pt x="128665" y="49828"/>
                      <a:pt x="132191" y="43912"/>
                    </a:cubicBezTo>
                    <a:cubicBezTo>
                      <a:pt x="139245" y="33105"/>
                      <a:pt x="144364" y="22297"/>
                      <a:pt x="147322" y="11717"/>
                    </a:cubicBezTo>
                    <a:cubicBezTo>
                      <a:pt x="147777" y="8646"/>
                      <a:pt x="148459" y="5688"/>
                      <a:pt x="149256" y="2616"/>
                    </a:cubicBezTo>
                    <a:cubicBezTo>
                      <a:pt x="149256" y="1365"/>
                      <a:pt x="149028" y="455"/>
                      <a:pt x="148459" y="0"/>
                    </a:cubicBezTo>
                    <a:cubicBezTo>
                      <a:pt x="147777" y="0"/>
                      <a:pt x="146525" y="1593"/>
                      <a:pt x="145047" y="4892"/>
                    </a:cubicBezTo>
                    <a:cubicBezTo>
                      <a:pt x="137424" y="16268"/>
                      <a:pt x="127413" y="29806"/>
                      <a:pt x="114900" y="45505"/>
                    </a:cubicBezTo>
                    <a:cubicBezTo>
                      <a:pt x="102386" y="61204"/>
                      <a:pt x="86345" y="79861"/>
                      <a:pt x="66551" y="101589"/>
                    </a:cubicBezTo>
                    <a:cubicBezTo>
                      <a:pt x="55175" y="114217"/>
                      <a:pt x="44936" y="125366"/>
                      <a:pt x="35835" y="134922"/>
                    </a:cubicBezTo>
                    <a:cubicBezTo>
                      <a:pt x="25710" y="145615"/>
                      <a:pt x="19681" y="151645"/>
                      <a:pt x="17633" y="153124"/>
                    </a:cubicBezTo>
                    <a:lnTo>
                      <a:pt x="16837" y="154375"/>
                    </a:lnTo>
                    <a:lnTo>
                      <a:pt x="17861" y="142771"/>
                    </a:lnTo>
                    <a:cubicBezTo>
                      <a:pt x="17861" y="142316"/>
                      <a:pt x="18998" y="133443"/>
                      <a:pt x="21274" y="116378"/>
                    </a:cubicBezTo>
                    <a:cubicBezTo>
                      <a:pt x="23549" y="99314"/>
                      <a:pt x="25141" y="86345"/>
                      <a:pt x="26165" y="77472"/>
                    </a:cubicBezTo>
                    <a:cubicBezTo>
                      <a:pt x="28440" y="60066"/>
                      <a:pt x="29578" y="48918"/>
                      <a:pt x="29578" y="44140"/>
                    </a:cubicBezTo>
                    <a:cubicBezTo>
                      <a:pt x="29806" y="42661"/>
                      <a:pt x="29692" y="41751"/>
                      <a:pt x="29237" y="41523"/>
                    </a:cubicBezTo>
                    <a:cubicBezTo>
                      <a:pt x="28782" y="41751"/>
                      <a:pt x="28327" y="41978"/>
                      <a:pt x="28099" y="42319"/>
                    </a:cubicBezTo>
                    <a:lnTo>
                      <a:pt x="12514" y="82477"/>
                    </a:lnTo>
                    <a:lnTo>
                      <a:pt x="7281" y="120360"/>
                    </a:lnTo>
                    <a:lnTo>
                      <a:pt x="4209" y="149938"/>
                    </a:lnTo>
                    <a:cubicBezTo>
                      <a:pt x="2958" y="163135"/>
                      <a:pt x="1934" y="173828"/>
                      <a:pt x="1138" y="182133"/>
                    </a:cubicBezTo>
                    <a:cubicBezTo>
                      <a:pt x="341" y="190438"/>
                      <a:pt x="0" y="198856"/>
                      <a:pt x="0" y="207161"/>
                    </a:cubicBezTo>
                    <a:lnTo>
                      <a:pt x="114" y="207047"/>
                    </a:lnTo>
                    <a:lnTo>
                      <a:pt x="114" y="207161"/>
                    </a:lnTo>
                    <a:lnTo>
                      <a:pt x="114" y="209891"/>
                    </a:lnTo>
                    <a:cubicBezTo>
                      <a:pt x="114" y="223315"/>
                      <a:pt x="2617" y="233895"/>
                      <a:pt x="7508" y="241517"/>
                    </a:cubicBezTo>
                    <a:cubicBezTo>
                      <a:pt x="12400" y="249252"/>
                      <a:pt x="18998" y="253120"/>
                      <a:pt x="27075" y="253120"/>
                    </a:cubicBezTo>
                    <a:cubicBezTo>
                      <a:pt x="35380" y="253120"/>
                      <a:pt x="43685" y="248911"/>
                      <a:pt x="51762" y="240607"/>
                    </a:cubicBezTo>
                    <a:cubicBezTo>
                      <a:pt x="58360" y="233781"/>
                      <a:pt x="63934" y="225135"/>
                      <a:pt x="68371" y="214783"/>
                    </a:cubicBezTo>
                    <a:cubicBezTo>
                      <a:pt x="70874" y="208412"/>
                      <a:pt x="72921" y="202610"/>
                      <a:pt x="74400" y="197377"/>
                    </a:cubicBezTo>
                    <a:cubicBezTo>
                      <a:pt x="77131" y="187821"/>
                      <a:pt x="79178" y="182929"/>
                      <a:pt x="80430" y="182929"/>
                    </a:cubicBezTo>
                    <a:cubicBezTo>
                      <a:pt x="92830" y="194533"/>
                      <a:pt x="106254" y="202269"/>
                      <a:pt x="120588" y="206023"/>
                    </a:cubicBezTo>
                    <a:cubicBezTo>
                      <a:pt x="131964" y="209094"/>
                      <a:pt x="149028" y="210573"/>
                      <a:pt x="171781" y="210573"/>
                    </a:cubicBezTo>
                    <a:lnTo>
                      <a:pt x="172122" y="210460"/>
                    </a:lnTo>
                    <a:lnTo>
                      <a:pt x="172122" y="210460"/>
                    </a:lnTo>
                    <a:lnTo>
                      <a:pt x="172122" y="210460"/>
                    </a:lnTo>
                    <a:close/>
                    <a:moveTo>
                      <a:pt x="56653" y="178151"/>
                    </a:moveTo>
                    <a:cubicBezTo>
                      <a:pt x="64731" y="181792"/>
                      <a:pt x="66778" y="188162"/>
                      <a:pt x="61773" y="197946"/>
                    </a:cubicBezTo>
                    <a:cubicBezTo>
                      <a:pt x="54264" y="211028"/>
                      <a:pt x="34584" y="211370"/>
                      <a:pt x="26052" y="205795"/>
                    </a:cubicBezTo>
                    <a:cubicBezTo>
                      <a:pt x="20591" y="202041"/>
                      <a:pt x="19226" y="192485"/>
                      <a:pt x="20136" y="185091"/>
                    </a:cubicBezTo>
                    <a:cubicBezTo>
                      <a:pt x="22639" y="170984"/>
                      <a:pt x="36404" y="170643"/>
                      <a:pt x="56653" y="178151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29C27CA-E645-7C8D-30CE-F348FC6C819C}"/>
                  </a:ext>
                </a:extLst>
              </p:cNvPr>
              <p:cNvSpPr/>
              <p:nvPr/>
            </p:nvSpPr>
            <p:spPr>
              <a:xfrm>
                <a:off x="2180977" y="4867151"/>
                <a:ext cx="45391" cy="58701"/>
              </a:xfrm>
              <a:custGeom>
                <a:avLst/>
                <a:gdLst>
                  <a:gd name="connsiteX0" fmla="*/ 45050 w 45391"/>
                  <a:gd name="connsiteY0" fmla="*/ 0 h 58701"/>
                  <a:gd name="connsiteX1" fmla="*/ 31057 w 45391"/>
                  <a:gd name="connsiteY1" fmla="*/ 17861 h 58701"/>
                  <a:gd name="connsiteX2" fmla="*/ 10239 w 45391"/>
                  <a:gd name="connsiteY2" fmla="*/ 40954 h 58701"/>
                  <a:gd name="connsiteX3" fmla="*/ 3754 w 45391"/>
                  <a:gd name="connsiteY3" fmla="*/ 49828 h 58701"/>
                  <a:gd name="connsiteX4" fmla="*/ 0 w 45391"/>
                  <a:gd name="connsiteY4" fmla="*/ 58701 h 58701"/>
                  <a:gd name="connsiteX5" fmla="*/ 16268 w 45391"/>
                  <a:gd name="connsiteY5" fmla="*/ 42775 h 58701"/>
                  <a:gd name="connsiteX6" fmla="*/ 41296 w 45391"/>
                  <a:gd name="connsiteY6" fmla="*/ 12059 h 58701"/>
                  <a:gd name="connsiteX7" fmla="*/ 44026 w 45391"/>
                  <a:gd name="connsiteY7" fmla="*/ 6029 h 58701"/>
                  <a:gd name="connsiteX8" fmla="*/ 45050 w 45391"/>
                  <a:gd name="connsiteY8" fmla="*/ 0 h 5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391" h="58701">
                    <a:moveTo>
                      <a:pt x="45050" y="0"/>
                    </a:moveTo>
                    <a:cubicBezTo>
                      <a:pt x="41751" y="4778"/>
                      <a:pt x="37086" y="10807"/>
                      <a:pt x="31057" y="17861"/>
                    </a:cubicBezTo>
                    <a:cubicBezTo>
                      <a:pt x="26279" y="23435"/>
                      <a:pt x="19340" y="31171"/>
                      <a:pt x="10239" y="40954"/>
                    </a:cubicBezTo>
                    <a:cubicBezTo>
                      <a:pt x="7167" y="44481"/>
                      <a:pt x="5119" y="47439"/>
                      <a:pt x="3754" y="49828"/>
                    </a:cubicBezTo>
                    <a:cubicBezTo>
                      <a:pt x="2503" y="52217"/>
                      <a:pt x="1251" y="55175"/>
                      <a:pt x="0" y="58701"/>
                    </a:cubicBezTo>
                    <a:cubicBezTo>
                      <a:pt x="5347" y="53354"/>
                      <a:pt x="10694" y="48121"/>
                      <a:pt x="16268" y="42775"/>
                    </a:cubicBezTo>
                    <a:cubicBezTo>
                      <a:pt x="28896" y="29123"/>
                      <a:pt x="37200" y="18884"/>
                      <a:pt x="41296" y="12059"/>
                    </a:cubicBezTo>
                    <a:cubicBezTo>
                      <a:pt x="42547" y="9784"/>
                      <a:pt x="43457" y="7736"/>
                      <a:pt x="44026" y="6029"/>
                    </a:cubicBezTo>
                    <a:cubicBezTo>
                      <a:pt x="45391" y="2275"/>
                      <a:pt x="45732" y="341"/>
                      <a:pt x="45050" y="0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83E2E76-F7FC-DD7B-4143-84DA7AC0CDE2}"/>
                  </a:ext>
                </a:extLst>
              </p:cNvPr>
              <p:cNvSpPr/>
              <p:nvPr/>
            </p:nvSpPr>
            <p:spPr>
              <a:xfrm>
                <a:off x="2027285" y="4998546"/>
                <a:ext cx="52671" cy="95218"/>
              </a:xfrm>
              <a:custGeom>
                <a:avLst/>
                <a:gdLst>
                  <a:gd name="connsiteX0" fmla="*/ 52672 w 52671"/>
                  <a:gd name="connsiteY0" fmla="*/ 33332 h 95218"/>
                  <a:gd name="connsiteX1" fmla="*/ 50055 w 52671"/>
                  <a:gd name="connsiteY1" fmla="*/ 51193 h 95218"/>
                  <a:gd name="connsiteX2" fmla="*/ 43230 w 52671"/>
                  <a:gd name="connsiteY2" fmla="*/ 69054 h 95218"/>
                  <a:gd name="connsiteX3" fmla="*/ 29351 w 52671"/>
                  <a:gd name="connsiteY3" fmla="*/ 88621 h 95218"/>
                  <a:gd name="connsiteX4" fmla="*/ 13651 w 52671"/>
                  <a:gd name="connsiteY4" fmla="*/ 95219 h 95218"/>
                  <a:gd name="connsiteX5" fmla="*/ 0 w 52671"/>
                  <a:gd name="connsiteY5" fmla="*/ 78496 h 95218"/>
                  <a:gd name="connsiteX6" fmla="*/ 1934 w 52671"/>
                  <a:gd name="connsiteY6" fmla="*/ 66437 h 95218"/>
                  <a:gd name="connsiteX7" fmla="*/ 7963 w 52671"/>
                  <a:gd name="connsiteY7" fmla="*/ 53582 h 95218"/>
                  <a:gd name="connsiteX8" fmla="*/ 13651 w 52671"/>
                  <a:gd name="connsiteY8" fmla="*/ 43685 h 95218"/>
                  <a:gd name="connsiteX9" fmla="*/ 10807 w 52671"/>
                  <a:gd name="connsiteY9" fmla="*/ 42774 h 95218"/>
                  <a:gd name="connsiteX10" fmla="*/ 9897 w 52671"/>
                  <a:gd name="connsiteY10" fmla="*/ 42547 h 95218"/>
                  <a:gd name="connsiteX11" fmla="*/ 12173 w 52671"/>
                  <a:gd name="connsiteY11" fmla="*/ 34584 h 95218"/>
                  <a:gd name="connsiteX12" fmla="*/ 18657 w 52671"/>
                  <a:gd name="connsiteY12" fmla="*/ 20136 h 95218"/>
                  <a:gd name="connsiteX13" fmla="*/ 25483 w 52671"/>
                  <a:gd name="connsiteY13" fmla="*/ 4550 h 95218"/>
                  <a:gd name="connsiteX14" fmla="*/ 29692 w 52671"/>
                  <a:gd name="connsiteY14" fmla="*/ 0 h 95218"/>
                  <a:gd name="connsiteX15" fmla="*/ 35380 w 52671"/>
                  <a:gd name="connsiteY15" fmla="*/ 2275 h 95218"/>
                  <a:gd name="connsiteX16" fmla="*/ 41864 w 52671"/>
                  <a:gd name="connsiteY16" fmla="*/ 6484 h 95218"/>
                  <a:gd name="connsiteX17" fmla="*/ 50397 w 52671"/>
                  <a:gd name="connsiteY17" fmla="*/ 17292 h 95218"/>
                  <a:gd name="connsiteX18" fmla="*/ 52672 w 52671"/>
                  <a:gd name="connsiteY18" fmla="*/ 33332 h 95218"/>
                  <a:gd name="connsiteX19" fmla="*/ 52672 w 52671"/>
                  <a:gd name="connsiteY19" fmla="*/ 33332 h 95218"/>
                  <a:gd name="connsiteX20" fmla="*/ 34925 w 52671"/>
                  <a:gd name="connsiteY20" fmla="*/ 62569 h 95218"/>
                  <a:gd name="connsiteX21" fmla="*/ 31171 w 52671"/>
                  <a:gd name="connsiteY21" fmla="*/ 53809 h 95218"/>
                  <a:gd name="connsiteX22" fmla="*/ 25824 w 52671"/>
                  <a:gd name="connsiteY22" fmla="*/ 49828 h 95218"/>
                  <a:gd name="connsiteX23" fmla="*/ 20136 w 52671"/>
                  <a:gd name="connsiteY23" fmla="*/ 47780 h 95218"/>
                  <a:gd name="connsiteX24" fmla="*/ 14448 w 52671"/>
                  <a:gd name="connsiteY24" fmla="*/ 54037 h 95218"/>
                  <a:gd name="connsiteX25" fmla="*/ 10239 w 52671"/>
                  <a:gd name="connsiteY25" fmla="*/ 64844 h 95218"/>
                  <a:gd name="connsiteX26" fmla="*/ 20136 w 52671"/>
                  <a:gd name="connsiteY26" fmla="*/ 73149 h 95218"/>
                  <a:gd name="connsiteX27" fmla="*/ 29806 w 52671"/>
                  <a:gd name="connsiteY27" fmla="*/ 69964 h 95218"/>
                  <a:gd name="connsiteX28" fmla="*/ 34925 w 52671"/>
                  <a:gd name="connsiteY28" fmla="*/ 62569 h 95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2671" h="95218">
                    <a:moveTo>
                      <a:pt x="52672" y="33332"/>
                    </a:moveTo>
                    <a:cubicBezTo>
                      <a:pt x="52672" y="38679"/>
                      <a:pt x="51762" y="44595"/>
                      <a:pt x="50055" y="51193"/>
                    </a:cubicBezTo>
                    <a:cubicBezTo>
                      <a:pt x="48235" y="57791"/>
                      <a:pt x="45960" y="63707"/>
                      <a:pt x="43230" y="69054"/>
                    </a:cubicBezTo>
                    <a:cubicBezTo>
                      <a:pt x="38679" y="77699"/>
                      <a:pt x="34015" y="84184"/>
                      <a:pt x="29351" y="88621"/>
                    </a:cubicBezTo>
                    <a:cubicBezTo>
                      <a:pt x="24686" y="93057"/>
                      <a:pt x="19453" y="95219"/>
                      <a:pt x="13651" y="95219"/>
                    </a:cubicBezTo>
                    <a:cubicBezTo>
                      <a:pt x="4550" y="95219"/>
                      <a:pt x="0" y="89644"/>
                      <a:pt x="0" y="78496"/>
                    </a:cubicBezTo>
                    <a:cubicBezTo>
                      <a:pt x="0" y="74742"/>
                      <a:pt x="683" y="70646"/>
                      <a:pt x="1934" y="66437"/>
                    </a:cubicBezTo>
                    <a:lnTo>
                      <a:pt x="7963" y="53582"/>
                    </a:lnTo>
                    <a:lnTo>
                      <a:pt x="13651" y="43685"/>
                    </a:lnTo>
                    <a:cubicBezTo>
                      <a:pt x="12173" y="43230"/>
                      <a:pt x="11149" y="42888"/>
                      <a:pt x="10807" y="42774"/>
                    </a:cubicBezTo>
                    <a:cubicBezTo>
                      <a:pt x="10466" y="42661"/>
                      <a:pt x="10125" y="42547"/>
                      <a:pt x="9897" y="42547"/>
                    </a:cubicBezTo>
                    <a:cubicBezTo>
                      <a:pt x="9670" y="41523"/>
                      <a:pt x="10352" y="38907"/>
                      <a:pt x="12173" y="34584"/>
                    </a:cubicBezTo>
                    <a:cubicBezTo>
                      <a:pt x="14903" y="28213"/>
                      <a:pt x="17064" y="23435"/>
                      <a:pt x="18657" y="20136"/>
                    </a:cubicBezTo>
                    <a:lnTo>
                      <a:pt x="25483" y="4550"/>
                    </a:lnTo>
                    <a:cubicBezTo>
                      <a:pt x="26734" y="1479"/>
                      <a:pt x="28213" y="0"/>
                      <a:pt x="29692" y="0"/>
                    </a:cubicBezTo>
                    <a:cubicBezTo>
                      <a:pt x="30943" y="0"/>
                      <a:pt x="32877" y="796"/>
                      <a:pt x="35380" y="2275"/>
                    </a:cubicBezTo>
                    <a:cubicBezTo>
                      <a:pt x="37883" y="3754"/>
                      <a:pt x="40044" y="5119"/>
                      <a:pt x="41864" y="6484"/>
                    </a:cubicBezTo>
                    <a:cubicBezTo>
                      <a:pt x="45960" y="10239"/>
                      <a:pt x="48690" y="13879"/>
                      <a:pt x="50397" y="17292"/>
                    </a:cubicBezTo>
                    <a:cubicBezTo>
                      <a:pt x="51875" y="20591"/>
                      <a:pt x="52672" y="25938"/>
                      <a:pt x="52672" y="33332"/>
                    </a:cubicBezTo>
                    <a:lnTo>
                      <a:pt x="52672" y="33332"/>
                    </a:lnTo>
                    <a:close/>
                    <a:moveTo>
                      <a:pt x="34925" y="62569"/>
                    </a:moveTo>
                    <a:cubicBezTo>
                      <a:pt x="34925" y="59042"/>
                      <a:pt x="33674" y="56085"/>
                      <a:pt x="31171" y="53809"/>
                    </a:cubicBezTo>
                    <a:cubicBezTo>
                      <a:pt x="29919" y="52558"/>
                      <a:pt x="28099" y="51193"/>
                      <a:pt x="25824" y="49828"/>
                    </a:cubicBezTo>
                    <a:cubicBezTo>
                      <a:pt x="23549" y="48463"/>
                      <a:pt x="21615" y="47780"/>
                      <a:pt x="20136" y="47780"/>
                    </a:cubicBezTo>
                    <a:cubicBezTo>
                      <a:pt x="19112" y="47780"/>
                      <a:pt x="17292" y="49828"/>
                      <a:pt x="14448" y="54037"/>
                    </a:cubicBezTo>
                    <a:cubicBezTo>
                      <a:pt x="11717" y="58246"/>
                      <a:pt x="10239" y="61773"/>
                      <a:pt x="10239" y="64844"/>
                    </a:cubicBezTo>
                    <a:cubicBezTo>
                      <a:pt x="10239" y="70419"/>
                      <a:pt x="13538" y="73149"/>
                      <a:pt x="20136" y="73149"/>
                    </a:cubicBezTo>
                    <a:cubicBezTo>
                      <a:pt x="23207" y="73149"/>
                      <a:pt x="26393" y="72011"/>
                      <a:pt x="29806" y="69964"/>
                    </a:cubicBezTo>
                    <a:cubicBezTo>
                      <a:pt x="33218" y="67802"/>
                      <a:pt x="34925" y="65299"/>
                      <a:pt x="34925" y="62569"/>
                    </a:cubicBezTo>
                    <a:close/>
                  </a:path>
                </a:pathLst>
              </a:custGeom>
              <a:grpFill/>
              <a:ln w="11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DC2CC896-878F-11EF-AAA2-7D1A04EA53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59229" y="1642523"/>
            <a:ext cx="1015421" cy="1262061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A96C2F97-8DE4-69B0-B792-3FA2135B65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00654" y="1682046"/>
            <a:ext cx="1203468" cy="121814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56650E7-3506-2219-F6F7-17B56F1F9B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83170" y="1721223"/>
            <a:ext cx="1084994" cy="109617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D4EE7C49-9FB6-A178-88AE-2CFBC20157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32880" y="1774965"/>
            <a:ext cx="1115266" cy="98869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E8CAD80D-F7AC-D0E6-44A9-714C16A80FE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8420" y="3429000"/>
            <a:ext cx="870925" cy="113067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F5D834B-C3AC-F59F-3734-6746A8DAE83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32078" y="3343386"/>
            <a:ext cx="1031558" cy="128012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4FCAC8E9-4073-90F8-9CD3-CD6205AF1E3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24826" y="3458195"/>
            <a:ext cx="941070" cy="11014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297D4CEB-1709-D488-C47B-0777A353C47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663088" y="3303159"/>
            <a:ext cx="865823" cy="136057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C4A9241-4B95-D794-2C04-912B2A1EE3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365788" y="3337422"/>
            <a:ext cx="880110" cy="1320165"/>
          </a:xfrm>
          <a:prstGeom prst="rect">
            <a:avLst/>
          </a:prstGeom>
        </p:spPr>
      </p:pic>
      <p:grpSp>
        <p:nvGrpSpPr>
          <p:cNvPr id="24" name="Graphic 4">
            <a:extLst>
              <a:ext uri="{FF2B5EF4-FFF2-40B4-BE49-F238E27FC236}">
                <a16:creationId xmlns:a16="http://schemas.microsoft.com/office/drawing/2014/main" id="{8E3D8018-96A8-D2FF-EC2A-80DC236B5351}"/>
              </a:ext>
            </a:extLst>
          </p:cNvPr>
          <p:cNvGrpSpPr/>
          <p:nvPr/>
        </p:nvGrpSpPr>
        <p:grpSpPr>
          <a:xfrm>
            <a:off x="9046153" y="3337422"/>
            <a:ext cx="901436" cy="1351602"/>
            <a:chOff x="8983228" y="3269021"/>
            <a:chExt cx="952986" cy="1428896"/>
          </a:xfrm>
          <a:solidFill>
            <a:srgbClr val="000000"/>
          </a:solidFill>
        </p:grpSpPr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AFE37493-2184-A2E4-625F-52DF4B48FAA6}"/>
                </a:ext>
              </a:extLst>
            </p:cNvPr>
            <p:cNvGrpSpPr/>
            <p:nvPr/>
          </p:nvGrpSpPr>
          <p:grpSpPr>
            <a:xfrm>
              <a:off x="9092503" y="4241194"/>
              <a:ext cx="768893" cy="456723"/>
              <a:chOff x="9092503" y="4241194"/>
              <a:chExt cx="768893" cy="456723"/>
            </a:xfrm>
            <a:solidFill>
              <a:srgbClr val="000000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46EAA3-0B51-6C26-99D3-B8AE194CCD1E}"/>
                  </a:ext>
                </a:extLst>
              </p:cNvPr>
              <p:cNvSpPr/>
              <p:nvPr/>
            </p:nvSpPr>
            <p:spPr>
              <a:xfrm>
                <a:off x="9092503" y="4460454"/>
                <a:ext cx="60888" cy="90873"/>
              </a:xfrm>
              <a:custGeom>
                <a:avLst/>
                <a:gdLst>
                  <a:gd name="connsiteX0" fmla="*/ 59640 w 60888"/>
                  <a:gd name="connsiteY0" fmla="*/ 5 h 90873"/>
                  <a:gd name="connsiteX1" fmla="*/ 56687 w 60888"/>
                  <a:gd name="connsiteY1" fmla="*/ 3720 h 90873"/>
                  <a:gd name="connsiteX2" fmla="*/ 52020 w 60888"/>
                  <a:gd name="connsiteY2" fmla="*/ 18293 h 90873"/>
                  <a:gd name="connsiteX3" fmla="*/ 45448 w 60888"/>
                  <a:gd name="connsiteY3" fmla="*/ 38962 h 90873"/>
                  <a:gd name="connsiteX4" fmla="*/ 37732 w 60888"/>
                  <a:gd name="connsiteY4" fmla="*/ 54488 h 90873"/>
                  <a:gd name="connsiteX5" fmla="*/ 24588 w 60888"/>
                  <a:gd name="connsiteY5" fmla="*/ 67633 h 90873"/>
                  <a:gd name="connsiteX6" fmla="*/ 9348 w 60888"/>
                  <a:gd name="connsiteY6" fmla="*/ 80110 h 90873"/>
                  <a:gd name="connsiteX7" fmla="*/ 871 w 60888"/>
                  <a:gd name="connsiteY7" fmla="*/ 88016 h 90873"/>
                  <a:gd name="connsiteX8" fmla="*/ 109 w 60888"/>
                  <a:gd name="connsiteY8" fmla="*/ 90302 h 90873"/>
                  <a:gd name="connsiteX9" fmla="*/ 2109 w 60888"/>
                  <a:gd name="connsiteY9" fmla="*/ 90874 h 90873"/>
                  <a:gd name="connsiteX10" fmla="*/ 10110 w 60888"/>
                  <a:gd name="connsiteY10" fmla="*/ 89350 h 90873"/>
                  <a:gd name="connsiteX11" fmla="*/ 26017 w 60888"/>
                  <a:gd name="connsiteY11" fmla="*/ 84492 h 90873"/>
                  <a:gd name="connsiteX12" fmla="*/ 39161 w 60888"/>
                  <a:gd name="connsiteY12" fmla="*/ 77158 h 90873"/>
                  <a:gd name="connsiteX13" fmla="*/ 45733 w 60888"/>
                  <a:gd name="connsiteY13" fmla="*/ 66013 h 90873"/>
                  <a:gd name="connsiteX14" fmla="*/ 52401 w 60888"/>
                  <a:gd name="connsiteY14" fmla="*/ 44868 h 90873"/>
                  <a:gd name="connsiteX15" fmla="*/ 60688 w 60888"/>
                  <a:gd name="connsiteY15" fmla="*/ 2863 h 90873"/>
                  <a:gd name="connsiteX16" fmla="*/ 59640 w 60888"/>
                  <a:gd name="connsiteY16" fmla="*/ 5 h 9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888" h="90873">
                    <a:moveTo>
                      <a:pt x="59640" y="5"/>
                    </a:moveTo>
                    <a:cubicBezTo>
                      <a:pt x="58687" y="-90"/>
                      <a:pt x="57640" y="1148"/>
                      <a:pt x="56687" y="3720"/>
                    </a:cubicBezTo>
                    <a:cubicBezTo>
                      <a:pt x="55735" y="6292"/>
                      <a:pt x="54211" y="11149"/>
                      <a:pt x="52020" y="18293"/>
                    </a:cubicBezTo>
                    <a:cubicBezTo>
                      <a:pt x="49924" y="25437"/>
                      <a:pt x="47734" y="32390"/>
                      <a:pt x="45448" y="38962"/>
                    </a:cubicBezTo>
                    <a:cubicBezTo>
                      <a:pt x="43257" y="45535"/>
                      <a:pt x="40590" y="50678"/>
                      <a:pt x="37732" y="54488"/>
                    </a:cubicBezTo>
                    <a:cubicBezTo>
                      <a:pt x="34780" y="58298"/>
                      <a:pt x="30398" y="62680"/>
                      <a:pt x="24588" y="67633"/>
                    </a:cubicBezTo>
                    <a:cubicBezTo>
                      <a:pt x="18682" y="72586"/>
                      <a:pt x="13634" y="76777"/>
                      <a:pt x="9348" y="80110"/>
                    </a:cubicBezTo>
                    <a:cubicBezTo>
                      <a:pt x="5062" y="83444"/>
                      <a:pt x="2204" y="86111"/>
                      <a:pt x="871" y="88016"/>
                    </a:cubicBezTo>
                    <a:cubicBezTo>
                      <a:pt x="109" y="89254"/>
                      <a:pt x="-177" y="90016"/>
                      <a:pt x="109" y="90302"/>
                    </a:cubicBezTo>
                    <a:cubicBezTo>
                      <a:pt x="394" y="90588"/>
                      <a:pt x="1061" y="90778"/>
                      <a:pt x="2109" y="90874"/>
                    </a:cubicBezTo>
                    <a:cubicBezTo>
                      <a:pt x="3157" y="90778"/>
                      <a:pt x="5824" y="90302"/>
                      <a:pt x="10110" y="89350"/>
                    </a:cubicBezTo>
                    <a:cubicBezTo>
                      <a:pt x="14396" y="88397"/>
                      <a:pt x="19730" y="86778"/>
                      <a:pt x="26017" y="84492"/>
                    </a:cubicBezTo>
                    <a:cubicBezTo>
                      <a:pt x="32398" y="82206"/>
                      <a:pt x="36780" y="79729"/>
                      <a:pt x="39161" y="77158"/>
                    </a:cubicBezTo>
                    <a:cubicBezTo>
                      <a:pt x="41542" y="74586"/>
                      <a:pt x="43733" y="70871"/>
                      <a:pt x="45733" y="66013"/>
                    </a:cubicBezTo>
                    <a:cubicBezTo>
                      <a:pt x="47734" y="61156"/>
                      <a:pt x="49924" y="54107"/>
                      <a:pt x="52401" y="44868"/>
                    </a:cubicBezTo>
                    <a:cubicBezTo>
                      <a:pt x="54877" y="35629"/>
                      <a:pt x="57640" y="21627"/>
                      <a:pt x="60688" y="2863"/>
                    </a:cubicBezTo>
                    <a:cubicBezTo>
                      <a:pt x="61164" y="1148"/>
                      <a:pt x="60783" y="196"/>
                      <a:pt x="5964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07C4A0F-1A9D-CACE-5FD1-8440C90247DD}"/>
                  </a:ext>
                </a:extLst>
              </p:cNvPr>
              <p:cNvSpPr/>
              <p:nvPr/>
            </p:nvSpPr>
            <p:spPr>
              <a:xfrm>
                <a:off x="9211198" y="4323966"/>
                <a:ext cx="35150" cy="42195"/>
              </a:xfrm>
              <a:custGeom>
                <a:avLst/>
                <a:gdLst>
                  <a:gd name="connsiteX0" fmla="*/ 32671 w 35150"/>
                  <a:gd name="connsiteY0" fmla="*/ 10954 h 42195"/>
                  <a:gd name="connsiteX1" fmla="*/ 29337 w 35150"/>
                  <a:gd name="connsiteY1" fmla="*/ 6858 h 42195"/>
                  <a:gd name="connsiteX2" fmla="*/ 25146 w 35150"/>
                  <a:gd name="connsiteY2" fmla="*/ 3429 h 42195"/>
                  <a:gd name="connsiteX3" fmla="*/ 20669 w 35150"/>
                  <a:gd name="connsiteY3" fmla="*/ 571 h 42195"/>
                  <a:gd name="connsiteX4" fmla="*/ 19050 w 35150"/>
                  <a:gd name="connsiteY4" fmla="*/ 0 h 42195"/>
                  <a:gd name="connsiteX5" fmla="*/ 17526 w 35150"/>
                  <a:gd name="connsiteY5" fmla="*/ 1048 h 42195"/>
                  <a:gd name="connsiteX6" fmla="*/ 571 w 35150"/>
                  <a:gd name="connsiteY6" fmla="*/ 27051 h 42195"/>
                  <a:gd name="connsiteX7" fmla="*/ 0 w 35150"/>
                  <a:gd name="connsiteY7" fmla="*/ 28480 h 42195"/>
                  <a:gd name="connsiteX8" fmla="*/ 667 w 35150"/>
                  <a:gd name="connsiteY8" fmla="*/ 29527 h 42195"/>
                  <a:gd name="connsiteX9" fmla="*/ 8858 w 35150"/>
                  <a:gd name="connsiteY9" fmla="*/ 35528 h 42195"/>
                  <a:gd name="connsiteX10" fmla="*/ 16383 w 35150"/>
                  <a:gd name="connsiteY10" fmla="*/ 41815 h 42195"/>
                  <a:gd name="connsiteX11" fmla="*/ 18097 w 35150"/>
                  <a:gd name="connsiteY11" fmla="*/ 42100 h 42195"/>
                  <a:gd name="connsiteX12" fmla="*/ 20574 w 35150"/>
                  <a:gd name="connsiteY12" fmla="*/ 40862 h 42195"/>
                  <a:gd name="connsiteX13" fmla="*/ 23051 w 35150"/>
                  <a:gd name="connsiteY13" fmla="*/ 39052 h 42195"/>
                  <a:gd name="connsiteX14" fmla="*/ 24765 w 35150"/>
                  <a:gd name="connsiteY14" fmla="*/ 37433 h 42195"/>
                  <a:gd name="connsiteX15" fmla="*/ 28194 w 35150"/>
                  <a:gd name="connsiteY15" fmla="*/ 33623 h 42195"/>
                  <a:gd name="connsiteX16" fmla="*/ 31337 w 35150"/>
                  <a:gd name="connsiteY16" fmla="*/ 29242 h 42195"/>
                  <a:gd name="connsiteX17" fmla="*/ 34671 w 35150"/>
                  <a:gd name="connsiteY17" fmla="*/ 22288 h 42195"/>
                  <a:gd name="connsiteX18" fmla="*/ 34766 w 35150"/>
                  <a:gd name="connsiteY18" fmla="*/ 15907 h 42195"/>
                  <a:gd name="connsiteX19" fmla="*/ 32671 w 35150"/>
                  <a:gd name="connsiteY19" fmla="*/ 10954 h 4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5150" h="42195">
                    <a:moveTo>
                      <a:pt x="32671" y="10954"/>
                    </a:moveTo>
                    <a:cubicBezTo>
                      <a:pt x="31718" y="9525"/>
                      <a:pt x="30575" y="8192"/>
                      <a:pt x="29337" y="6858"/>
                    </a:cubicBezTo>
                    <a:cubicBezTo>
                      <a:pt x="28099" y="5620"/>
                      <a:pt x="26670" y="4477"/>
                      <a:pt x="25146" y="3429"/>
                    </a:cubicBezTo>
                    <a:cubicBezTo>
                      <a:pt x="23622" y="2381"/>
                      <a:pt x="22193" y="1429"/>
                      <a:pt x="20669" y="571"/>
                    </a:cubicBezTo>
                    <a:cubicBezTo>
                      <a:pt x="20098" y="190"/>
                      <a:pt x="19526" y="0"/>
                      <a:pt x="19050" y="0"/>
                    </a:cubicBezTo>
                    <a:cubicBezTo>
                      <a:pt x="18574" y="0"/>
                      <a:pt x="18097" y="286"/>
                      <a:pt x="17526" y="1048"/>
                    </a:cubicBezTo>
                    <a:lnTo>
                      <a:pt x="571" y="27051"/>
                    </a:lnTo>
                    <a:cubicBezTo>
                      <a:pt x="190" y="27718"/>
                      <a:pt x="0" y="28194"/>
                      <a:pt x="0" y="28480"/>
                    </a:cubicBezTo>
                    <a:cubicBezTo>
                      <a:pt x="0" y="28765"/>
                      <a:pt x="190" y="29146"/>
                      <a:pt x="667" y="29527"/>
                    </a:cubicBezTo>
                    <a:cubicBezTo>
                      <a:pt x="3619" y="31337"/>
                      <a:pt x="6382" y="33338"/>
                      <a:pt x="8858" y="35528"/>
                    </a:cubicBezTo>
                    <a:cubicBezTo>
                      <a:pt x="11335" y="37624"/>
                      <a:pt x="13906" y="39719"/>
                      <a:pt x="16383" y="41815"/>
                    </a:cubicBezTo>
                    <a:cubicBezTo>
                      <a:pt x="16764" y="42196"/>
                      <a:pt x="17335" y="42291"/>
                      <a:pt x="18097" y="42100"/>
                    </a:cubicBezTo>
                    <a:cubicBezTo>
                      <a:pt x="18859" y="41815"/>
                      <a:pt x="19717" y="41434"/>
                      <a:pt x="20574" y="40862"/>
                    </a:cubicBezTo>
                    <a:cubicBezTo>
                      <a:pt x="21431" y="40291"/>
                      <a:pt x="22289" y="39719"/>
                      <a:pt x="23051" y="39052"/>
                    </a:cubicBezTo>
                    <a:cubicBezTo>
                      <a:pt x="23813" y="38386"/>
                      <a:pt x="24384" y="37910"/>
                      <a:pt x="24765" y="37433"/>
                    </a:cubicBezTo>
                    <a:cubicBezTo>
                      <a:pt x="26003" y="36195"/>
                      <a:pt x="27146" y="34957"/>
                      <a:pt x="28194" y="33623"/>
                    </a:cubicBezTo>
                    <a:cubicBezTo>
                      <a:pt x="29337" y="32290"/>
                      <a:pt x="30385" y="30861"/>
                      <a:pt x="31337" y="29242"/>
                    </a:cubicBezTo>
                    <a:cubicBezTo>
                      <a:pt x="32956" y="26860"/>
                      <a:pt x="34100" y="24479"/>
                      <a:pt x="34671" y="22288"/>
                    </a:cubicBezTo>
                    <a:cubicBezTo>
                      <a:pt x="35242" y="20098"/>
                      <a:pt x="35338" y="18002"/>
                      <a:pt x="34766" y="15907"/>
                    </a:cubicBezTo>
                    <a:cubicBezTo>
                      <a:pt x="34290" y="14097"/>
                      <a:pt x="33623" y="12478"/>
                      <a:pt x="32671" y="109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D962016-1976-3FC2-47D2-37AEF2F6AE0A}"/>
                  </a:ext>
                </a:extLst>
              </p:cNvPr>
              <p:cNvSpPr/>
              <p:nvPr/>
            </p:nvSpPr>
            <p:spPr>
              <a:xfrm>
                <a:off x="9159120" y="4421740"/>
                <a:ext cx="77319" cy="129587"/>
              </a:xfrm>
              <a:custGeom>
                <a:avLst/>
                <a:gdLst>
                  <a:gd name="connsiteX0" fmla="*/ 75033 w 77319"/>
                  <a:gd name="connsiteY0" fmla="*/ 714 h 129587"/>
                  <a:gd name="connsiteX1" fmla="*/ 65032 w 77319"/>
                  <a:gd name="connsiteY1" fmla="*/ 30623 h 129587"/>
                  <a:gd name="connsiteX2" fmla="*/ 64746 w 77319"/>
                  <a:gd name="connsiteY2" fmla="*/ 34338 h 129587"/>
                  <a:gd name="connsiteX3" fmla="*/ 65032 w 77319"/>
                  <a:gd name="connsiteY3" fmla="*/ 39291 h 129587"/>
                  <a:gd name="connsiteX4" fmla="*/ 65603 w 77319"/>
                  <a:gd name="connsiteY4" fmla="*/ 43958 h 129587"/>
                  <a:gd name="connsiteX5" fmla="*/ 65318 w 77319"/>
                  <a:gd name="connsiteY5" fmla="*/ 48339 h 129587"/>
                  <a:gd name="connsiteX6" fmla="*/ 61317 w 77319"/>
                  <a:gd name="connsiteY6" fmla="*/ 54340 h 129587"/>
                  <a:gd name="connsiteX7" fmla="*/ 55031 w 77319"/>
                  <a:gd name="connsiteY7" fmla="*/ 58341 h 129587"/>
                  <a:gd name="connsiteX8" fmla="*/ 50078 w 77319"/>
                  <a:gd name="connsiteY8" fmla="*/ 46625 h 129587"/>
                  <a:gd name="connsiteX9" fmla="*/ 39124 w 77319"/>
                  <a:gd name="connsiteY9" fmla="*/ 41005 h 129587"/>
                  <a:gd name="connsiteX10" fmla="*/ 30837 w 77319"/>
                  <a:gd name="connsiteY10" fmla="*/ 46149 h 129587"/>
                  <a:gd name="connsiteX11" fmla="*/ 22646 w 77319"/>
                  <a:gd name="connsiteY11" fmla="*/ 59103 h 129587"/>
                  <a:gd name="connsiteX12" fmla="*/ 17788 w 77319"/>
                  <a:gd name="connsiteY12" fmla="*/ 70533 h 129587"/>
                  <a:gd name="connsiteX13" fmla="*/ 16264 w 77319"/>
                  <a:gd name="connsiteY13" fmla="*/ 76819 h 129587"/>
                  <a:gd name="connsiteX14" fmla="*/ 20074 w 77319"/>
                  <a:gd name="connsiteY14" fmla="*/ 85868 h 129587"/>
                  <a:gd name="connsiteX15" fmla="*/ 30170 w 77319"/>
                  <a:gd name="connsiteY15" fmla="*/ 89964 h 129587"/>
                  <a:gd name="connsiteX16" fmla="*/ 33123 w 77319"/>
                  <a:gd name="connsiteY16" fmla="*/ 90059 h 129587"/>
                  <a:gd name="connsiteX17" fmla="*/ 36647 w 77319"/>
                  <a:gd name="connsiteY17" fmla="*/ 89678 h 129587"/>
                  <a:gd name="connsiteX18" fmla="*/ 40172 w 77319"/>
                  <a:gd name="connsiteY18" fmla="*/ 88916 h 129587"/>
                  <a:gd name="connsiteX19" fmla="*/ 43029 w 77319"/>
                  <a:gd name="connsiteY19" fmla="*/ 87868 h 129587"/>
                  <a:gd name="connsiteX20" fmla="*/ 35981 w 77319"/>
                  <a:gd name="connsiteY20" fmla="*/ 100346 h 129587"/>
                  <a:gd name="connsiteX21" fmla="*/ 24741 w 77319"/>
                  <a:gd name="connsiteY21" fmla="*/ 111300 h 129587"/>
                  <a:gd name="connsiteX22" fmla="*/ 8834 w 77319"/>
                  <a:gd name="connsiteY22" fmla="*/ 122349 h 129587"/>
                  <a:gd name="connsiteX23" fmla="*/ 71 w 77319"/>
                  <a:gd name="connsiteY23" fmla="*/ 129492 h 129587"/>
                  <a:gd name="connsiteX24" fmla="*/ 1310 w 77319"/>
                  <a:gd name="connsiteY24" fmla="*/ 129588 h 129587"/>
                  <a:gd name="connsiteX25" fmla="*/ 10835 w 77319"/>
                  <a:gd name="connsiteY25" fmla="*/ 128064 h 129587"/>
                  <a:gd name="connsiteX26" fmla="*/ 22931 w 77319"/>
                  <a:gd name="connsiteY26" fmla="*/ 124539 h 129587"/>
                  <a:gd name="connsiteX27" fmla="*/ 31694 w 77319"/>
                  <a:gd name="connsiteY27" fmla="*/ 120158 h 129587"/>
                  <a:gd name="connsiteX28" fmla="*/ 39124 w 77319"/>
                  <a:gd name="connsiteY28" fmla="*/ 111014 h 129587"/>
                  <a:gd name="connsiteX29" fmla="*/ 49792 w 77319"/>
                  <a:gd name="connsiteY29" fmla="*/ 88821 h 129587"/>
                  <a:gd name="connsiteX30" fmla="*/ 52364 w 77319"/>
                  <a:gd name="connsiteY30" fmla="*/ 81296 h 129587"/>
                  <a:gd name="connsiteX31" fmla="*/ 59698 w 77319"/>
                  <a:gd name="connsiteY31" fmla="*/ 73676 h 129587"/>
                  <a:gd name="connsiteX32" fmla="*/ 70842 w 77319"/>
                  <a:gd name="connsiteY32" fmla="*/ 55483 h 129587"/>
                  <a:gd name="connsiteX33" fmla="*/ 77033 w 77319"/>
                  <a:gd name="connsiteY33" fmla="*/ 29766 h 129587"/>
                  <a:gd name="connsiteX34" fmla="*/ 77319 w 77319"/>
                  <a:gd name="connsiteY34" fmla="*/ 4524 h 129587"/>
                  <a:gd name="connsiteX35" fmla="*/ 76748 w 77319"/>
                  <a:gd name="connsiteY35" fmla="*/ 714 h 129587"/>
                  <a:gd name="connsiteX36" fmla="*/ 75033 w 77319"/>
                  <a:gd name="connsiteY36" fmla="*/ 714 h 12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319" h="129587">
                    <a:moveTo>
                      <a:pt x="75033" y="714"/>
                    </a:moveTo>
                    <a:cubicBezTo>
                      <a:pt x="68556" y="19383"/>
                      <a:pt x="65222" y="29385"/>
                      <a:pt x="65032" y="30623"/>
                    </a:cubicBezTo>
                    <a:cubicBezTo>
                      <a:pt x="64841" y="31480"/>
                      <a:pt x="64746" y="32718"/>
                      <a:pt x="64746" y="34338"/>
                    </a:cubicBezTo>
                    <a:cubicBezTo>
                      <a:pt x="64746" y="35957"/>
                      <a:pt x="64841" y="37576"/>
                      <a:pt x="65032" y="39291"/>
                    </a:cubicBezTo>
                    <a:cubicBezTo>
                      <a:pt x="65222" y="41005"/>
                      <a:pt x="65413" y="42529"/>
                      <a:pt x="65603" y="43958"/>
                    </a:cubicBezTo>
                    <a:cubicBezTo>
                      <a:pt x="65699" y="45387"/>
                      <a:pt x="65603" y="46815"/>
                      <a:pt x="65318" y="48339"/>
                    </a:cubicBezTo>
                    <a:cubicBezTo>
                      <a:pt x="65032" y="50340"/>
                      <a:pt x="63698" y="52340"/>
                      <a:pt x="61317" y="54340"/>
                    </a:cubicBezTo>
                    <a:cubicBezTo>
                      <a:pt x="59603" y="55769"/>
                      <a:pt x="57507" y="57102"/>
                      <a:pt x="55031" y="58341"/>
                    </a:cubicBezTo>
                    <a:cubicBezTo>
                      <a:pt x="54269" y="53864"/>
                      <a:pt x="52649" y="49959"/>
                      <a:pt x="50078" y="46625"/>
                    </a:cubicBezTo>
                    <a:cubicBezTo>
                      <a:pt x="47125" y="42910"/>
                      <a:pt x="43505" y="41005"/>
                      <a:pt x="39124" y="41005"/>
                    </a:cubicBezTo>
                    <a:cubicBezTo>
                      <a:pt x="36552" y="41005"/>
                      <a:pt x="33790" y="42720"/>
                      <a:pt x="30837" y="46149"/>
                    </a:cubicBezTo>
                    <a:cubicBezTo>
                      <a:pt x="27884" y="49578"/>
                      <a:pt x="25217" y="53864"/>
                      <a:pt x="22646" y="59103"/>
                    </a:cubicBezTo>
                    <a:cubicBezTo>
                      <a:pt x="20169" y="64341"/>
                      <a:pt x="18550" y="68151"/>
                      <a:pt x="17788" y="70533"/>
                    </a:cubicBezTo>
                    <a:cubicBezTo>
                      <a:pt x="17026" y="72914"/>
                      <a:pt x="16550" y="75009"/>
                      <a:pt x="16264" y="76819"/>
                    </a:cubicBezTo>
                    <a:cubicBezTo>
                      <a:pt x="16169" y="80343"/>
                      <a:pt x="17407" y="83391"/>
                      <a:pt x="20074" y="85868"/>
                    </a:cubicBezTo>
                    <a:cubicBezTo>
                      <a:pt x="22741" y="88344"/>
                      <a:pt x="26075" y="89678"/>
                      <a:pt x="30170" y="89964"/>
                    </a:cubicBezTo>
                    <a:cubicBezTo>
                      <a:pt x="31028" y="90059"/>
                      <a:pt x="31980" y="90154"/>
                      <a:pt x="33123" y="90059"/>
                    </a:cubicBezTo>
                    <a:cubicBezTo>
                      <a:pt x="34266" y="89964"/>
                      <a:pt x="35409" y="89868"/>
                      <a:pt x="36647" y="89678"/>
                    </a:cubicBezTo>
                    <a:cubicBezTo>
                      <a:pt x="37886" y="89487"/>
                      <a:pt x="39124" y="89297"/>
                      <a:pt x="40172" y="88916"/>
                    </a:cubicBezTo>
                    <a:cubicBezTo>
                      <a:pt x="41315" y="88630"/>
                      <a:pt x="42267" y="88249"/>
                      <a:pt x="43029" y="87868"/>
                    </a:cubicBezTo>
                    <a:cubicBezTo>
                      <a:pt x="41600" y="92250"/>
                      <a:pt x="39219" y="96345"/>
                      <a:pt x="35981" y="100346"/>
                    </a:cubicBezTo>
                    <a:cubicBezTo>
                      <a:pt x="32647" y="104346"/>
                      <a:pt x="28932" y="107966"/>
                      <a:pt x="24741" y="111300"/>
                    </a:cubicBezTo>
                    <a:cubicBezTo>
                      <a:pt x="20550" y="114633"/>
                      <a:pt x="15216" y="118348"/>
                      <a:pt x="8834" y="122349"/>
                    </a:cubicBezTo>
                    <a:cubicBezTo>
                      <a:pt x="2357" y="126444"/>
                      <a:pt x="-500" y="128826"/>
                      <a:pt x="71" y="129492"/>
                    </a:cubicBezTo>
                    <a:cubicBezTo>
                      <a:pt x="71" y="129588"/>
                      <a:pt x="452" y="129588"/>
                      <a:pt x="1310" y="129588"/>
                    </a:cubicBezTo>
                    <a:cubicBezTo>
                      <a:pt x="3405" y="129588"/>
                      <a:pt x="6548" y="129111"/>
                      <a:pt x="10835" y="128064"/>
                    </a:cubicBezTo>
                    <a:cubicBezTo>
                      <a:pt x="15121" y="127016"/>
                      <a:pt x="19121" y="125873"/>
                      <a:pt x="22931" y="124539"/>
                    </a:cubicBezTo>
                    <a:cubicBezTo>
                      <a:pt x="26741" y="123206"/>
                      <a:pt x="29694" y="121682"/>
                      <a:pt x="31694" y="120158"/>
                    </a:cubicBezTo>
                    <a:cubicBezTo>
                      <a:pt x="33790" y="118539"/>
                      <a:pt x="36266" y="115491"/>
                      <a:pt x="39124" y="111014"/>
                    </a:cubicBezTo>
                    <a:cubicBezTo>
                      <a:pt x="41981" y="106537"/>
                      <a:pt x="45601" y="99108"/>
                      <a:pt x="49792" y="88821"/>
                    </a:cubicBezTo>
                    <a:cubicBezTo>
                      <a:pt x="50744" y="86535"/>
                      <a:pt x="51506" y="83963"/>
                      <a:pt x="52364" y="81296"/>
                    </a:cubicBezTo>
                    <a:cubicBezTo>
                      <a:pt x="54078" y="79867"/>
                      <a:pt x="56459" y="77391"/>
                      <a:pt x="59698" y="73676"/>
                    </a:cubicBezTo>
                    <a:cubicBezTo>
                      <a:pt x="63222" y="69580"/>
                      <a:pt x="66937" y="63579"/>
                      <a:pt x="70842" y="55483"/>
                    </a:cubicBezTo>
                    <a:cubicBezTo>
                      <a:pt x="74747" y="47387"/>
                      <a:pt x="76843" y="38814"/>
                      <a:pt x="77033" y="29766"/>
                    </a:cubicBezTo>
                    <a:lnTo>
                      <a:pt x="77319" y="4524"/>
                    </a:lnTo>
                    <a:cubicBezTo>
                      <a:pt x="77319" y="2619"/>
                      <a:pt x="77129" y="1286"/>
                      <a:pt x="76748" y="714"/>
                    </a:cubicBezTo>
                    <a:cubicBezTo>
                      <a:pt x="76271" y="-238"/>
                      <a:pt x="75605" y="-238"/>
                      <a:pt x="75033" y="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4350D94-29B3-8E6C-AD99-E0674A3B8C79}"/>
                  </a:ext>
                </a:extLst>
              </p:cNvPr>
              <p:cNvSpPr/>
              <p:nvPr/>
            </p:nvSpPr>
            <p:spPr>
              <a:xfrm>
                <a:off x="9258909" y="4457537"/>
                <a:ext cx="115261" cy="240380"/>
              </a:xfrm>
              <a:custGeom>
                <a:avLst/>
                <a:gdLst>
                  <a:gd name="connsiteX0" fmla="*/ 108213 w 115261"/>
                  <a:gd name="connsiteY0" fmla="*/ 5589 h 240380"/>
                  <a:gd name="connsiteX1" fmla="*/ 89734 w 115261"/>
                  <a:gd name="connsiteY1" fmla="*/ 255 h 240380"/>
                  <a:gd name="connsiteX2" fmla="*/ 83638 w 115261"/>
                  <a:gd name="connsiteY2" fmla="*/ 827 h 240380"/>
                  <a:gd name="connsiteX3" fmla="*/ 78495 w 115261"/>
                  <a:gd name="connsiteY3" fmla="*/ 8732 h 240380"/>
                  <a:gd name="connsiteX4" fmla="*/ 68017 w 115261"/>
                  <a:gd name="connsiteY4" fmla="*/ 28163 h 240380"/>
                  <a:gd name="connsiteX5" fmla="*/ 45443 w 115261"/>
                  <a:gd name="connsiteY5" fmla="*/ 42165 h 240380"/>
                  <a:gd name="connsiteX6" fmla="*/ 28679 w 115261"/>
                  <a:gd name="connsiteY6" fmla="*/ 59786 h 240380"/>
                  <a:gd name="connsiteX7" fmla="*/ 17821 w 115261"/>
                  <a:gd name="connsiteY7" fmla="*/ 79217 h 240380"/>
                  <a:gd name="connsiteX8" fmla="*/ 11248 w 115261"/>
                  <a:gd name="connsiteY8" fmla="*/ 97696 h 240380"/>
                  <a:gd name="connsiteX9" fmla="*/ 1819 w 115261"/>
                  <a:gd name="connsiteY9" fmla="*/ 155227 h 240380"/>
                  <a:gd name="connsiteX10" fmla="*/ 9 w 115261"/>
                  <a:gd name="connsiteY10" fmla="*/ 204757 h 240380"/>
                  <a:gd name="connsiteX11" fmla="*/ 1342 w 115261"/>
                  <a:gd name="connsiteY11" fmla="*/ 239714 h 240380"/>
                  <a:gd name="connsiteX12" fmla="*/ 2009 w 115261"/>
                  <a:gd name="connsiteY12" fmla="*/ 240380 h 240380"/>
                  <a:gd name="connsiteX13" fmla="*/ 2676 w 115261"/>
                  <a:gd name="connsiteY13" fmla="*/ 239237 h 240380"/>
                  <a:gd name="connsiteX14" fmla="*/ 3628 w 115261"/>
                  <a:gd name="connsiteY14" fmla="*/ 220473 h 240380"/>
                  <a:gd name="connsiteX15" fmla="*/ 6010 w 115261"/>
                  <a:gd name="connsiteY15" fmla="*/ 181802 h 240380"/>
                  <a:gd name="connsiteX16" fmla="*/ 10391 w 115261"/>
                  <a:gd name="connsiteY16" fmla="*/ 139225 h 240380"/>
                  <a:gd name="connsiteX17" fmla="*/ 15344 w 115261"/>
                  <a:gd name="connsiteY17" fmla="*/ 110269 h 240380"/>
                  <a:gd name="connsiteX18" fmla="*/ 22583 w 115261"/>
                  <a:gd name="connsiteY18" fmla="*/ 88647 h 240380"/>
                  <a:gd name="connsiteX19" fmla="*/ 29346 w 115261"/>
                  <a:gd name="connsiteY19" fmla="*/ 77598 h 240380"/>
                  <a:gd name="connsiteX20" fmla="*/ 41919 w 115261"/>
                  <a:gd name="connsiteY20" fmla="*/ 65597 h 240380"/>
                  <a:gd name="connsiteX21" fmla="*/ 60969 w 115261"/>
                  <a:gd name="connsiteY21" fmla="*/ 55214 h 240380"/>
                  <a:gd name="connsiteX22" fmla="*/ 87067 w 115261"/>
                  <a:gd name="connsiteY22" fmla="*/ 48833 h 240380"/>
                  <a:gd name="connsiteX23" fmla="*/ 97164 w 115261"/>
                  <a:gd name="connsiteY23" fmla="*/ 45404 h 240380"/>
                  <a:gd name="connsiteX24" fmla="*/ 104403 w 115261"/>
                  <a:gd name="connsiteY24" fmla="*/ 39022 h 240380"/>
                  <a:gd name="connsiteX25" fmla="*/ 110404 w 115261"/>
                  <a:gd name="connsiteY25" fmla="*/ 29592 h 240380"/>
                  <a:gd name="connsiteX26" fmla="*/ 114118 w 115261"/>
                  <a:gd name="connsiteY26" fmla="*/ 20924 h 240380"/>
                  <a:gd name="connsiteX27" fmla="*/ 115261 w 115261"/>
                  <a:gd name="connsiteY27" fmla="*/ 13685 h 240380"/>
                  <a:gd name="connsiteX28" fmla="*/ 108213 w 115261"/>
                  <a:gd name="connsiteY28" fmla="*/ 5589 h 24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15261" h="240380">
                    <a:moveTo>
                      <a:pt x="108213" y="5589"/>
                    </a:moveTo>
                    <a:cubicBezTo>
                      <a:pt x="104022" y="3684"/>
                      <a:pt x="97831" y="1874"/>
                      <a:pt x="89734" y="255"/>
                    </a:cubicBezTo>
                    <a:cubicBezTo>
                      <a:pt x="86972" y="-221"/>
                      <a:pt x="84972" y="-31"/>
                      <a:pt x="83638" y="827"/>
                    </a:cubicBezTo>
                    <a:cubicBezTo>
                      <a:pt x="82400" y="1684"/>
                      <a:pt x="80686" y="4256"/>
                      <a:pt x="78495" y="8732"/>
                    </a:cubicBezTo>
                    <a:lnTo>
                      <a:pt x="68017" y="28163"/>
                    </a:lnTo>
                    <a:cubicBezTo>
                      <a:pt x="59731" y="31878"/>
                      <a:pt x="52111" y="36545"/>
                      <a:pt x="45443" y="42165"/>
                    </a:cubicBezTo>
                    <a:cubicBezTo>
                      <a:pt x="38680" y="47785"/>
                      <a:pt x="33156" y="53595"/>
                      <a:pt x="28679" y="59786"/>
                    </a:cubicBezTo>
                    <a:cubicBezTo>
                      <a:pt x="24298" y="65978"/>
                      <a:pt x="20678" y="72359"/>
                      <a:pt x="17821" y="79217"/>
                    </a:cubicBezTo>
                    <a:cubicBezTo>
                      <a:pt x="14963" y="85980"/>
                      <a:pt x="12772" y="92171"/>
                      <a:pt x="11248" y="97696"/>
                    </a:cubicBezTo>
                    <a:cubicBezTo>
                      <a:pt x="6295" y="115508"/>
                      <a:pt x="3152" y="134653"/>
                      <a:pt x="1819" y="155227"/>
                    </a:cubicBezTo>
                    <a:cubicBezTo>
                      <a:pt x="580" y="175801"/>
                      <a:pt x="-86" y="192374"/>
                      <a:pt x="9" y="204757"/>
                    </a:cubicBezTo>
                    <a:cubicBezTo>
                      <a:pt x="104" y="217139"/>
                      <a:pt x="485" y="228855"/>
                      <a:pt x="1342" y="239714"/>
                    </a:cubicBezTo>
                    <a:cubicBezTo>
                      <a:pt x="1533" y="240190"/>
                      <a:pt x="1723" y="240380"/>
                      <a:pt x="2009" y="240380"/>
                    </a:cubicBezTo>
                    <a:cubicBezTo>
                      <a:pt x="2295" y="240380"/>
                      <a:pt x="2485" y="239999"/>
                      <a:pt x="2676" y="239237"/>
                    </a:cubicBezTo>
                    <a:cubicBezTo>
                      <a:pt x="3057" y="235237"/>
                      <a:pt x="3343" y="229046"/>
                      <a:pt x="3628" y="220473"/>
                    </a:cubicBezTo>
                    <a:cubicBezTo>
                      <a:pt x="4105" y="210758"/>
                      <a:pt x="4867" y="197804"/>
                      <a:pt x="6010" y="181802"/>
                    </a:cubicBezTo>
                    <a:cubicBezTo>
                      <a:pt x="7153" y="165800"/>
                      <a:pt x="8581" y="151607"/>
                      <a:pt x="10391" y="139225"/>
                    </a:cubicBezTo>
                    <a:cubicBezTo>
                      <a:pt x="12201" y="126842"/>
                      <a:pt x="13915" y="117127"/>
                      <a:pt x="15344" y="110269"/>
                    </a:cubicBezTo>
                    <a:cubicBezTo>
                      <a:pt x="16868" y="103411"/>
                      <a:pt x="19249" y="96172"/>
                      <a:pt x="22583" y="88647"/>
                    </a:cubicBezTo>
                    <a:cubicBezTo>
                      <a:pt x="23917" y="85409"/>
                      <a:pt x="26203" y="81694"/>
                      <a:pt x="29346" y="77598"/>
                    </a:cubicBezTo>
                    <a:cubicBezTo>
                      <a:pt x="32489" y="73502"/>
                      <a:pt x="36680" y="69502"/>
                      <a:pt x="41919" y="65597"/>
                    </a:cubicBezTo>
                    <a:cubicBezTo>
                      <a:pt x="47158" y="61691"/>
                      <a:pt x="53539" y="58262"/>
                      <a:pt x="60969" y="55214"/>
                    </a:cubicBezTo>
                    <a:cubicBezTo>
                      <a:pt x="68398" y="52166"/>
                      <a:pt x="77161" y="50071"/>
                      <a:pt x="87067" y="48833"/>
                    </a:cubicBezTo>
                    <a:cubicBezTo>
                      <a:pt x="91163" y="48071"/>
                      <a:pt x="94592" y="46928"/>
                      <a:pt x="97164" y="45404"/>
                    </a:cubicBezTo>
                    <a:cubicBezTo>
                      <a:pt x="99736" y="43975"/>
                      <a:pt x="102117" y="41784"/>
                      <a:pt x="104403" y="39022"/>
                    </a:cubicBezTo>
                    <a:cubicBezTo>
                      <a:pt x="106689" y="36164"/>
                      <a:pt x="108689" y="33116"/>
                      <a:pt x="110404" y="29592"/>
                    </a:cubicBezTo>
                    <a:cubicBezTo>
                      <a:pt x="112118" y="26163"/>
                      <a:pt x="113356" y="23306"/>
                      <a:pt x="114118" y="20924"/>
                    </a:cubicBezTo>
                    <a:cubicBezTo>
                      <a:pt x="114880" y="18638"/>
                      <a:pt x="115261" y="16162"/>
                      <a:pt x="115261" y="13685"/>
                    </a:cubicBezTo>
                    <a:cubicBezTo>
                      <a:pt x="114785" y="10161"/>
                      <a:pt x="112404" y="7494"/>
                      <a:pt x="108213" y="55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6E5DC7F-70BF-B5EE-858F-0760CD9428F1}"/>
                  </a:ext>
                </a:extLst>
              </p:cNvPr>
              <p:cNvSpPr/>
              <p:nvPr/>
            </p:nvSpPr>
            <p:spPr>
              <a:xfrm>
                <a:off x="9457038" y="4660470"/>
                <a:ext cx="30588" cy="37201"/>
              </a:xfrm>
              <a:custGeom>
                <a:avLst/>
                <a:gdLst>
                  <a:gd name="connsiteX0" fmla="*/ 28575 w 30588"/>
                  <a:gd name="connsiteY0" fmla="*/ 9825 h 37201"/>
                  <a:gd name="connsiteX1" fmla="*/ 25622 w 30588"/>
                  <a:gd name="connsiteY1" fmla="*/ 6301 h 37201"/>
                  <a:gd name="connsiteX2" fmla="*/ 22098 w 30588"/>
                  <a:gd name="connsiteY2" fmla="*/ 3348 h 37201"/>
                  <a:gd name="connsiteX3" fmla="*/ 18288 w 30588"/>
                  <a:gd name="connsiteY3" fmla="*/ 967 h 37201"/>
                  <a:gd name="connsiteX4" fmla="*/ 16383 w 30588"/>
                  <a:gd name="connsiteY4" fmla="*/ 14 h 37201"/>
                  <a:gd name="connsiteX5" fmla="*/ 15240 w 30588"/>
                  <a:gd name="connsiteY5" fmla="*/ 1062 h 37201"/>
                  <a:gd name="connsiteX6" fmla="*/ 572 w 30588"/>
                  <a:gd name="connsiteY6" fmla="*/ 23351 h 37201"/>
                  <a:gd name="connsiteX7" fmla="*/ 0 w 30588"/>
                  <a:gd name="connsiteY7" fmla="*/ 24684 h 37201"/>
                  <a:gd name="connsiteX8" fmla="*/ 572 w 30588"/>
                  <a:gd name="connsiteY8" fmla="*/ 25541 h 37201"/>
                  <a:gd name="connsiteX9" fmla="*/ 7906 w 30588"/>
                  <a:gd name="connsiteY9" fmla="*/ 31161 h 37201"/>
                  <a:gd name="connsiteX10" fmla="*/ 11525 w 30588"/>
                  <a:gd name="connsiteY10" fmla="*/ 34304 h 37201"/>
                  <a:gd name="connsiteX11" fmla="*/ 14097 w 30588"/>
                  <a:gd name="connsiteY11" fmla="*/ 36590 h 37201"/>
                  <a:gd name="connsiteX12" fmla="*/ 14954 w 30588"/>
                  <a:gd name="connsiteY12" fmla="*/ 37067 h 37201"/>
                  <a:gd name="connsiteX13" fmla="*/ 16193 w 30588"/>
                  <a:gd name="connsiteY13" fmla="*/ 37162 h 37201"/>
                  <a:gd name="connsiteX14" fmla="*/ 17907 w 30588"/>
                  <a:gd name="connsiteY14" fmla="*/ 36400 h 37201"/>
                  <a:gd name="connsiteX15" fmla="*/ 20098 w 30588"/>
                  <a:gd name="connsiteY15" fmla="*/ 34495 h 37201"/>
                  <a:gd name="connsiteX16" fmla="*/ 23908 w 30588"/>
                  <a:gd name="connsiteY16" fmla="*/ 30209 h 37201"/>
                  <a:gd name="connsiteX17" fmla="*/ 27242 w 30588"/>
                  <a:gd name="connsiteY17" fmla="*/ 25637 h 37201"/>
                  <a:gd name="connsiteX18" fmla="*/ 30385 w 30588"/>
                  <a:gd name="connsiteY18" fmla="*/ 14207 h 37201"/>
                  <a:gd name="connsiteX19" fmla="*/ 28575 w 30588"/>
                  <a:gd name="connsiteY19" fmla="*/ 9825 h 3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588" h="37201">
                    <a:moveTo>
                      <a:pt x="28575" y="9825"/>
                    </a:moveTo>
                    <a:cubicBezTo>
                      <a:pt x="27718" y="8587"/>
                      <a:pt x="26765" y="7349"/>
                      <a:pt x="25622" y="6301"/>
                    </a:cubicBezTo>
                    <a:cubicBezTo>
                      <a:pt x="24479" y="5158"/>
                      <a:pt x="23336" y="4205"/>
                      <a:pt x="22098" y="3348"/>
                    </a:cubicBezTo>
                    <a:cubicBezTo>
                      <a:pt x="20860" y="2491"/>
                      <a:pt x="19526" y="1634"/>
                      <a:pt x="18288" y="967"/>
                    </a:cubicBezTo>
                    <a:cubicBezTo>
                      <a:pt x="17335" y="395"/>
                      <a:pt x="16669" y="110"/>
                      <a:pt x="16383" y="14"/>
                    </a:cubicBezTo>
                    <a:cubicBezTo>
                      <a:pt x="16097" y="-81"/>
                      <a:pt x="15716" y="300"/>
                      <a:pt x="15240" y="1062"/>
                    </a:cubicBezTo>
                    <a:lnTo>
                      <a:pt x="572" y="23351"/>
                    </a:lnTo>
                    <a:cubicBezTo>
                      <a:pt x="191" y="24017"/>
                      <a:pt x="0" y="24398"/>
                      <a:pt x="0" y="24684"/>
                    </a:cubicBezTo>
                    <a:cubicBezTo>
                      <a:pt x="0" y="24970"/>
                      <a:pt x="191" y="25256"/>
                      <a:pt x="572" y="25541"/>
                    </a:cubicBezTo>
                    <a:lnTo>
                      <a:pt x="7906" y="31161"/>
                    </a:lnTo>
                    <a:cubicBezTo>
                      <a:pt x="9239" y="32304"/>
                      <a:pt x="10477" y="33352"/>
                      <a:pt x="11525" y="34304"/>
                    </a:cubicBezTo>
                    <a:cubicBezTo>
                      <a:pt x="12573" y="35257"/>
                      <a:pt x="13430" y="36019"/>
                      <a:pt x="14097" y="36590"/>
                    </a:cubicBezTo>
                    <a:cubicBezTo>
                      <a:pt x="14288" y="36781"/>
                      <a:pt x="14573" y="36971"/>
                      <a:pt x="14954" y="37067"/>
                    </a:cubicBezTo>
                    <a:cubicBezTo>
                      <a:pt x="15335" y="37162"/>
                      <a:pt x="15716" y="37257"/>
                      <a:pt x="16193" y="37162"/>
                    </a:cubicBezTo>
                    <a:cubicBezTo>
                      <a:pt x="16669" y="37067"/>
                      <a:pt x="17240" y="36781"/>
                      <a:pt x="17907" y="36400"/>
                    </a:cubicBezTo>
                    <a:cubicBezTo>
                      <a:pt x="18574" y="36019"/>
                      <a:pt x="19336" y="35352"/>
                      <a:pt x="20098" y="34495"/>
                    </a:cubicBezTo>
                    <a:cubicBezTo>
                      <a:pt x="21526" y="33161"/>
                      <a:pt x="22860" y="31733"/>
                      <a:pt x="23908" y="30209"/>
                    </a:cubicBezTo>
                    <a:cubicBezTo>
                      <a:pt x="25051" y="28685"/>
                      <a:pt x="26099" y="27161"/>
                      <a:pt x="27242" y="25637"/>
                    </a:cubicBezTo>
                    <a:cubicBezTo>
                      <a:pt x="30099" y="21350"/>
                      <a:pt x="31051" y="17540"/>
                      <a:pt x="30385" y="14207"/>
                    </a:cubicBezTo>
                    <a:cubicBezTo>
                      <a:pt x="30004" y="12587"/>
                      <a:pt x="29432" y="11159"/>
                      <a:pt x="28575" y="98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0AD6A31-8032-4A69-08B3-5BF1A6002D9C}"/>
                  </a:ext>
                </a:extLst>
              </p:cNvPr>
              <p:cNvSpPr/>
              <p:nvPr/>
            </p:nvSpPr>
            <p:spPr>
              <a:xfrm>
                <a:off x="9395411" y="4401775"/>
                <a:ext cx="91059" cy="148981"/>
              </a:xfrm>
              <a:custGeom>
                <a:avLst/>
                <a:gdLst>
                  <a:gd name="connsiteX0" fmla="*/ 62484 w 91059"/>
                  <a:gd name="connsiteY0" fmla="*/ 115358 h 148981"/>
                  <a:gd name="connsiteX1" fmla="*/ 69818 w 91059"/>
                  <a:gd name="connsiteY1" fmla="*/ 115358 h 148981"/>
                  <a:gd name="connsiteX2" fmla="*/ 82106 w 91059"/>
                  <a:gd name="connsiteY2" fmla="*/ 107261 h 148981"/>
                  <a:gd name="connsiteX3" fmla="*/ 86487 w 91059"/>
                  <a:gd name="connsiteY3" fmla="*/ 98403 h 148981"/>
                  <a:gd name="connsiteX4" fmla="*/ 90011 w 91059"/>
                  <a:gd name="connsiteY4" fmla="*/ 88688 h 148981"/>
                  <a:gd name="connsiteX5" fmla="*/ 91059 w 91059"/>
                  <a:gd name="connsiteY5" fmla="*/ 83640 h 148981"/>
                  <a:gd name="connsiteX6" fmla="*/ 90011 w 91059"/>
                  <a:gd name="connsiteY6" fmla="*/ 82497 h 148981"/>
                  <a:gd name="connsiteX7" fmla="*/ 87630 w 91059"/>
                  <a:gd name="connsiteY7" fmla="*/ 85259 h 148981"/>
                  <a:gd name="connsiteX8" fmla="*/ 81820 w 91059"/>
                  <a:gd name="connsiteY8" fmla="*/ 94784 h 148981"/>
                  <a:gd name="connsiteX9" fmla="*/ 76676 w 91059"/>
                  <a:gd name="connsiteY9" fmla="*/ 96975 h 148981"/>
                  <a:gd name="connsiteX10" fmla="*/ 62770 w 91059"/>
                  <a:gd name="connsiteY10" fmla="*/ 97927 h 148981"/>
                  <a:gd name="connsiteX11" fmla="*/ 53816 w 91059"/>
                  <a:gd name="connsiteY11" fmla="*/ 107357 h 148981"/>
                  <a:gd name="connsiteX12" fmla="*/ 35528 w 91059"/>
                  <a:gd name="connsiteY12" fmla="*/ 116977 h 148981"/>
                  <a:gd name="connsiteX13" fmla="*/ 21622 w 91059"/>
                  <a:gd name="connsiteY13" fmla="*/ 111834 h 148981"/>
                  <a:gd name="connsiteX14" fmla="*/ 13811 w 91059"/>
                  <a:gd name="connsiteY14" fmla="*/ 88593 h 148981"/>
                  <a:gd name="connsiteX15" fmla="*/ 13811 w 91059"/>
                  <a:gd name="connsiteY15" fmla="*/ 88402 h 148981"/>
                  <a:gd name="connsiteX16" fmla="*/ 13811 w 91059"/>
                  <a:gd name="connsiteY16" fmla="*/ 86497 h 148981"/>
                  <a:gd name="connsiteX17" fmla="*/ 14478 w 91059"/>
                  <a:gd name="connsiteY17" fmla="*/ 75924 h 148981"/>
                  <a:gd name="connsiteX18" fmla="*/ 15240 w 91059"/>
                  <a:gd name="connsiteY18" fmla="*/ 66209 h 148981"/>
                  <a:gd name="connsiteX19" fmla="*/ 18193 w 91059"/>
                  <a:gd name="connsiteY19" fmla="*/ 38777 h 148981"/>
                  <a:gd name="connsiteX20" fmla="*/ 23241 w 91059"/>
                  <a:gd name="connsiteY20" fmla="*/ 1820 h 148981"/>
                  <a:gd name="connsiteX21" fmla="*/ 21241 w 91059"/>
                  <a:gd name="connsiteY21" fmla="*/ 962 h 148981"/>
                  <a:gd name="connsiteX22" fmla="*/ 17050 w 91059"/>
                  <a:gd name="connsiteY22" fmla="*/ 11631 h 148981"/>
                  <a:gd name="connsiteX23" fmla="*/ 13430 w 91059"/>
                  <a:gd name="connsiteY23" fmla="*/ 22299 h 148981"/>
                  <a:gd name="connsiteX24" fmla="*/ 10097 w 91059"/>
                  <a:gd name="connsiteY24" fmla="*/ 39063 h 148981"/>
                  <a:gd name="connsiteX25" fmla="*/ 6858 w 91059"/>
                  <a:gd name="connsiteY25" fmla="*/ 58303 h 148981"/>
                  <a:gd name="connsiteX26" fmla="*/ 3524 w 91059"/>
                  <a:gd name="connsiteY26" fmla="*/ 81354 h 148981"/>
                  <a:gd name="connsiteX27" fmla="*/ 1048 w 91059"/>
                  <a:gd name="connsiteY27" fmla="*/ 101547 h 148981"/>
                  <a:gd name="connsiteX28" fmla="*/ 0 w 91059"/>
                  <a:gd name="connsiteY28" fmla="*/ 114119 h 148981"/>
                  <a:gd name="connsiteX29" fmla="*/ 6191 w 91059"/>
                  <a:gd name="connsiteY29" fmla="*/ 138694 h 148981"/>
                  <a:gd name="connsiteX30" fmla="*/ 24479 w 91059"/>
                  <a:gd name="connsiteY30" fmla="*/ 148981 h 148981"/>
                  <a:gd name="connsiteX31" fmla="*/ 45244 w 91059"/>
                  <a:gd name="connsiteY31" fmla="*/ 133455 h 148981"/>
                  <a:gd name="connsiteX32" fmla="*/ 62484 w 91059"/>
                  <a:gd name="connsiteY32" fmla="*/ 115358 h 14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91059" h="148981">
                    <a:moveTo>
                      <a:pt x="62484" y="115358"/>
                    </a:moveTo>
                    <a:cubicBezTo>
                      <a:pt x="63818" y="114977"/>
                      <a:pt x="66199" y="114977"/>
                      <a:pt x="69818" y="115358"/>
                    </a:cubicBezTo>
                    <a:cubicBezTo>
                      <a:pt x="73628" y="116025"/>
                      <a:pt x="77724" y="113262"/>
                      <a:pt x="82106" y="107261"/>
                    </a:cubicBezTo>
                    <a:cubicBezTo>
                      <a:pt x="83344" y="105642"/>
                      <a:pt x="84773" y="102690"/>
                      <a:pt x="86487" y="98403"/>
                    </a:cubicBezTo>
                    <a:cubicBezTo>
                      <a:pt x="88106" y="94212"/>
                      <a:pt x="89345" y="90974"/>
                      <a:pt x="90011" y="88688"/>
                    </a:cubicBezTo>
                    <a:cubicBezTo>
                      <a:pt x="90678" y="86497"/>
                      <a:pt x="91059" y="84783"/>
                      <a:pt x="91059" y="83640"/>
                    </a:cubicBezTo>
                    <a:cubicBezTo>
                      <a:pt x="91059" y="82878"/>
                      <a:pt x="90678" y="82497"/>
                      <a:pt x="90011" y="82497"/>
                    </a:cubicBezTo>
                    <a:cubicBezTo>
                      <a:pt x="89440" y="82497"/>
                      <a:pt x="88678" y="83449"/>
                      <a:pt x="87630" y="85259"/>
                    </a:cubicBezTo>
                    <a:cubicBezTo>
                      <a:pt x="85058" y="90498"/>
                      <a:pt x="83058" y="93641"/>
                      <a:pt x="81820" y="94784"/>
                    </a:cubicBezTo>
                    <a:cubicBezTo>
                      <a:pt x="80201" y="96403"/>
                      <a:pt x="78486" y="97070"/>
                      <a:pt x="76676" y="96975"/>
                    </a:cubicBezTo>
                    <a:cubicBezTo>
                      <a:pt x="71057" y="95355"/>
                      <a:pt x="66484" y="95736"/>
                      <a:pt x="62770" y="97927"/>
                    </a:cubicBezTo>
                    <a:cubicBezTo>
                      <a:pt x="60293" y="99546"/>
                      <a:pt x="57341" y="102690"/>
                      <a:pt x="53816" y="107357"/>
                    </a:cubicBezTo>
                    <a:cubicBezTo>
                      <a:pt x="48958" y="113739"/>
                      <a:pt x="42863" y="116977"/>
                      <a:pt x="35528" y="116977"/>
                    </a:cubicBezTo>
                    <a:cubicBezTo>
                      <a:pt x="30385" y="116977"/>
                      <a:pt x="25718" y="115263"/>
                      <a:pt x="21622" y="111834"/>
                    </a:cubicBezTo>
                    <a:cubicBezTo>
                      <a:pt x="16383" y="107166"/>
                      <a:pt x="13811" y="99451"/>
                      <a:pt x="13811" y="88593"/>
                    </a:cubicBezTo>
                    <a:lnTo>
                      <a:pt x="13811" y="88402"/>
                    </a:lnTo>
                    <a:lnTo>
                      <a:pt x="13811" y="86497"/>
                    </a:lnTo>
                    <a:cubicBezTo>
                      <a:pt x="13907" y="84021"/>
                      <a:pt x="14097" y="80496"/>
                      <a:pt x="14478" y="75924"/>
                    </a:cubicBezTo>
                    <a:cubicBezTo>
                      <a:pt x="14478" y="74972"/>
                      <a:pt x="14764" y="71733"/>
                      <a:pt x="15240" y="66209"/>
                    </a:cubicBezTo>
                    <a:cubicBezTo>
                      <a:pt x="15716" y="60684"/>
                      <a:pt x="16764" y="51540"/>
                      <a:pt x="18193" y="38777"/>
                    </a:cubicBezTo>
                    <a:cubicBezTo>
                      <a:pt x="19717" y="26013"/>
                      <a:pt x="21336" y="13631"/>
                      <a:pt x="23241" y="1820"/>
                    </a:cubicBezTo>
                    <a:cubicBezTo>
                      <a:pt x="22955" y="-276"/>
                      <a:pt x="22289" y="-561"/>
                      <a:pt x="21241" y="962"/>
                    </a:cubicBezTo>
                    <a:cubicBezTo>
                      <a:pt x="19717" y="4487"/>
                      <a:pt x="18288" y="8011"/>
                      <a:pt x="17050" y="11631"/>
                    </a:cubicBezTo>
                    <a:cubicBezTo>
                      <a:pt x="15716" y="15250"/>
                      <a:pt x="14573" y="18774"/>
                      <a:pt x="13430" y="22299"/>
                    </a:cubicBezTo>
                    <a:cubicBezTo>
                      <a:pt x="12287" y="26585"/>
                      <a:pt x="11240" y="32109"/>
                      <a:pt x="10097" y="39063"/>
                    </a:cubicBezTo>
                    <a:cubicBezTo>
                      <a:pt x="8954" y="45921"/>
                      <a:pt x="7906" y="52398"/>
                      <a:pt x="6858" y="58303"/>
                    </a:cubicBezTo>
                    <a:cubicBezTo>
                      <a:pt x="5810" y="64304"/>
                      <a:pt x="4763" y="71924"/>
                      <a:pt x="3524" y="81354"/>
                    </a:cubicBezTo>
                    <a:cubicBezTo>
                      <a:pt x="2381" y="90783"/>
                      <a:pt x="1524" y="97451"/>
                      <a:pt x="1048" y="101547"/>
                    </a:cubicBezTo>
                    <a:cubicBezTo>
                      <a:pt x="381" y="107357"/>
                      <a:pt x="95" y="111643"/>
                      <a:pt x="0" y="114119"/>
                    </a:cubicBezTo>
                    <a:cubicBezTo>
                      <a:pt x="0" y="123740"/>
                      <a:pt x="2096" y="131931"/>
                      <a:pt x="6191" y="138694"/>
                    </a:cubicBezTo>
                    <a:cubicBezTo>
                      <a:pt x="10287" y="145552"/>
                      <a:pt x="16383" y="148981"/>
                      <a:pt x="24479" y="148981"/>
                    </a:cubicBezTo>
                    <a:cubicBezTo>
                      <a:pt x="32290" y="148981"/>
                      <a:pt x="39243" y="143838"/>
                      <a:pt x="45244" y="133455"/>
                    </a:cubicBezTo>
                    <a:cubicBezTo>
                      <a:pt x="51245" y="123168"/>
                      <a:pt x="57055" y="117072"/>
                      <a:pt x="62484" y="1153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A40ABF5-A4CB-BD95-1C8A-2D97940B0C37}"/>
                  </a:ext>
                </a:extLst>
              </p:cNvPr>
              <p:cNvSpPr/>
              <p:nvPr/>
            </p:nvSpPr>
            <p:spPr>
              <a:xfrm>
                <a:off x="9443132" y="4623323"/>
                <a:ext cx="58496" cy="44726"/>
              </a:xfrm>
              <a:custGeom>
                <a:avLst/>
                <a:gdLst>
                  <a:gd name="connsiteX0" fmla="*/ 56483 w 58496"/>
                  <a:gd name="connsiteY0" fmla="*/ 9825 h 44726"/>
                  <a:gd name="connsiteX1" fmla="*/ 53530 w 58496"/>
                  <a:gd name="connsiteY1" fmla="*/ 6301 h 44726"/>
                  <a:gd name="connsiteX2" fmla="*/ 50006 w 58496"/>
                  <a:gd name="connsiteY2" fmla="*/ 3348 h 44726"/>
                  <a:gd name="connsiteX3" fmla="*/ 46196 w 58496"/>
                  <a:gd name="connsiteY3" fmla="*/ 967 h 44726"/>
                  <a:gd name="connsiteX4" fmla="*/ 44291 w 58496"/>
                  <a:gd name="connsiteY4" fmla="*/ 14 h 44726"/>
                  <a:gd name="connsiteX5" fmla="*/ 43148 w 58496"/>
                  <a:gd name="connsiteY5" fmla="*/ 1062 h 44726"/>
                  <a:gd name="connsiteX6" fmla="*/ 30099 w 58496"/>
                  <a:gd name="connsiteY6" fmla="*/ 20874 h 44726"/>
                  <a:gd name="connsiteX7" fmla="*/ 28575 w 58496"/>
                  <a:gd name="connsiteY7" fmla="*/ 17350 h 44726"/>
                  <a:gd name="connsiteX8" fmla="*/ 25622 w 58496"/>
                  <a:gd name="connsiteY8" fmla="*/ 13826 h 44726"/>
                  <a:gd name="connsiteX9" fmla="*/ 22098 w 58496"/>
                  <a:gd name="connsiteY9" fmla="*/ 10873 h 44726"/>
                  <a:gd name="connsiteX10" fmla="*/ 18288 w 58496"/>
                  <a:gd name="connsiteY10" fmla="*/ 8492 h 44726"/>
                  <a:gd name="connsiteX11" fmla="*/ 16383 w 58496"/>
                  <a:gd name="connsiteY11" fmla="*/ 7539 h 44726"/>
                  <a:gd name="connsiteX12" fmla="*/ 15240 w 58496"/>
                  <a:gd name="connsiteY12" fmla="*/ 8587 h 44726"/>
                  <a:gd name="connsiteX13" fmla="*/ 571 w 58496"/>
                  <a:gd name="connsiteY13" fmla="*/ 30875 h 44726"/>
                  <a:gd name="connsiteX14" fmla="*/ 0 w 58496"/>
                  <a:gd name="connsiteY14" fmla="*/ 32209 h 44726"/>
                  <a:gd name="connsiteX15" fmla="*/ 571 w 58496"/>
                  <a:gd name="connsiteY15" fmla="*/ 33066 h 44726"/>
                  <a:gd name="connsiteX16" fmla="*/ 7906 w 58496"/>
                  <a:gd name="connsiteY16" fmla="*/ 38686 h 44726"/>
                  <a:gd name="connsiteX17" fmla="*/ 11525 w 58496"/>
                  <a:gd name="connsiteY17" fmla="*/ 41829 h 44726"/>
                  <a:gd name="connsiteX18" fmla="*/ 14097 w 58496"/>
                  <a:gd name="connsiteY18" fmla="*/ 44115 h 44726"/>
                  <a:gd name="connsiteX19" fmla="*/ 14954 w 58496"/>
                  <a:gd name="connsiteY19" fmla="*/ 44591 h 44726"/>
                  <a:gd name="connsiteX20" fmla="*/ 16193 w 58496"/>
                  <a:gd name="connsiteY20" fmla="*/ 44687 h 44726"/>
                  <a:gd name="connsiteX21" fmla="*/ 17907 w 58496"/>
                  <a:gd name="connsiteY21" fmla="*/ 43925 h 44726"/>
                  <a:gd name="connsiteX22" fmla="*/ 20098 w 58496"/>
                  <a:gd name="connsiteY22" fmla="*/ 42020 h 44726"/>
                  <a:gd name="connsiteX23" fmla="*/ 23908 w 58496"/>
                  <a:gd name="connsiteY23" fmla="*/ 37733 h 44726"/>
                  <a:gd name="connsiteX24" fmla="*/ 27242 w 58496"/>
                  <a:gd name="connsiteY24" fmla="*/ 33161 h 44726"/>
                  <a:gd name="connsiteX25" fmla="*/ 30194 w 58496"/>
                  <a:gd name="connsiteY25" fmla="*/ 26875 h 44726"/>
                  <a:gd name="connsiteX26" fmla="*/ 35814 w 58496"/>
                  <a:gd name="connsiteY26" fmla="*/ 31161 h 44726"/>
                  <a:gd name="connsiteX27" fmla="*/ 39433 w 58496"/>
                  <a:gd name="connsiteY27" fmla="*/ 34304 h 44726"/>
                  <a:gd name="connsiteX28" fmla="*/ 42005 w 58496"/>
                  <a:gd name="connsiteY28" fmla="*/ 36590 h 44726"/>
                  <a:gd name="connsiteX29" fmla="*/ 42863 w 58496"/>
                  <a:gd name="connsiteY29" fmla="*/ 37067 h 44726"/>
                  <a:gd name="connsiteX30" fmla="*/ 44101 w 58496"/>
                  <a:gd name="connsiteY30" fmla="*/ 37162 h 44726"/>
                  <a:gd name="connsiteX31" fmla="*/ 45815 w 58496"/>
                  <a:gd name="connsiteY31" fmla="*/ 36400 h 44726"/>
                  <a:gd name="connsiteX32" fmla="*/ 48006 w 58496"/>
                  <a:gd name="connsiteY32" fmla="*/ 34495 h 44726"/>
                  <a:gd name="connsiteX33" fmla="*/ 51816 w 58496"/>
                  <a:gd name="connsiteY33" fmla="*/ 30209 h 44726"/>
                  <a:gd name="connsiteX34" fmla="*/ 55150 w 58496"/>
                  <a:gd name="connsiteY34" fmla="*/ 25637 h 44726"/>
                  <a:gd name="connsiteX35" fmla="*/ 58293 w 58496"/>
                  <a:gd name="connsiteY35" fmla="*/ 14207 h 44726"/>
                  <a:gd name="connsiteX36" fmla="*/ 56483 w 58496"/>
                  <a:gd name="connsiteY36" fmla="*/ 9825 h 4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8496" h="44726">
                    <a:moveTo>
                      <a:pt x="56483" y="9825"/>
                    </a:moveTo>
                    <a:cubicBezTo>
                      <a:pt x="55626" y="8587"/>
                      <a:pt x="54673" y="7349"/>
                      <a:pt x="53530" y="6301"/>
                    </a:cubicBezTo>
                    <a:cubicBezTo>
                      <a:pt x="52388" y="5158"/>
                      <a:pt x="51244" y="4205"/>
                      <a:pt x="50006" y="3348"/>
                    </a:cubicBezTo>
                    <a:cubicBezTo>
                      <a:pt x="48768" y="2491"/>
                      <a:pt x="47434" y="1634"/>
                      <a:pt x="46196" y="967"/>
                    </a:cubicBezTo>
                    <a:cubicBezTo>
                      <a:pt x="45244" y="395"/>
                      <a:pt x="44577" y="110"/>
                      <a:pt x="44291" y="14"/>
                    </a:cubicBezTo>
                    <a:cubicBezTo>
                      <a:pt x="44005" y="-81"/>
                      <a:pt x="43624" y="300"/>
                      <a:pt x="43148" y="1062"/>
                    </a:cubicBezTo>
                    <a:lnTo>
                      <a:pt x="30099" y="20874"/>
                    </a:lnTo>
                    <a:cubicBezTo>
                      <a:pt x="29718" y="19636"/>
                      <a:pt x="29242" y="18398"/>
                      <a:pt x="28575" y="17350"/>
                    </a:cubicBezTo>
                    <a:cubicBezTo>
                      <a:pt x="27718" y="16112"/>
                      <a:pt x="26765" y="14873"/>
                      <a:pt x="25622" y="13826"/>
                    </a:cubicBezTo>
                    <a:cubicBezTo>
                      <a:pt x="24479" y="12683"/>
                      <a:pt x="23336" y="11730"/>
                      <a:pt x="22098" y="10873"/>
                    </a:cubicBezTo>
                    <a:cubicBezTo>
                      <a:pt x="20860" y="10016"/>
                      <a:pt x="19526" y="9158"/>
                      <a:pt x="18288" y="8492"/>
                    </a:cubicBezTo>
                    <a:cubicBezTo>
                      <a:pt x="17335" y="7920"/>
                      <a:pt x="16669" y="7634"/>
                      <a:pt x="16383" y="7539"/>
                    </a:cubicBezTo>
                    <a:cubicBezTo>
                      <a:pt x="16097" y="7444"/>
                      <a:pt x="15716" y="7825"/>
                      <a:pt x="15240" y="8587"/>
                    </a:cubicBezTo>
                    <a:lnTo>
                      <a:pt x="571" y="30875"/>
                    </a:lnTo>
                    <a:cubicBezTo>
                      <a:pt x="191" y="31542"/>
                      <a:pt x="0" y="31923"/>
                      <a:pt x="0" y="32209"/>
                    </a:cubicBezTo>
                    <a:cubicBezTo>
                      <a:pt x="0" y="32495"/>
                      <a:pt x="191" y="32780"/>
                      <a:pt x="571" y="33066"/>
                    </a:cubicBezTo>
                    <a:lnTo>
                      <a:pt x="7906" y="38686"/>
                    </a:lnTo>
                    <a:cubicBezTo>
                      <a:pt x="9239" y="39829"/>
                      <a:pt x="10477" y="40877"/>
                      <a:pt x="11525" y="41829"/>
                    </a:cubicBezTo>
                    <a:cubicBezTo>
                      <a:pt x="12573" y="42782"/>
                      <a:pt x="13430" y="43544"/>
                      <a:pt x="14097" y="44115"/>
                    </a:cubicBezTo>
                    <a:cubicBezTo>
                      <a:pt x="14288" y="44306"/>
                      <a:pt x="14573" y="44496"/>
                      <a:pt x="14954" y="44591"/>
                    </a:cubicBezTo>
                    <a:cubicBezTo>
                      <a:pt x="15335" y="44687"/>
                      <a:pt x="15716" y="44782"/>
                      <a:pt x="16193" y="44687"/>
                    </a:cubicBezTo>
                    <a:cubicBezTo>
                      <a:pt x="16669" y="44591"/>
                      <a:pt x="17240" y="44306"/>
                      <a:pt x="17907" y="43925"/>
                    </a:cubicBezTo>
                    <a:cubicBezTo>
                      <a:pt x="18574" y="43544"/>
                      <a:pt x="19336" y="42877"/>
                      <a:pt x="20098" y="42020"/>
                    </a:cubicBezTo>
                    <a:cubicBezTo>
                      <a:pt x="21526" y="40686"/>
                      <a:pt x="22860" y="39257"/>
                      <a:pt x="23908" y="37733"/>
                    </a:cubicBezTo>
                    <a:cubicBezTo>
                      <a:pt x="25051" y="36209"/>
                      <a:pt x="26098" y="34686"/>
                      <a:pt x="27242" y="33161"/>
                    </a:cubicBezTo>
                    <a:cubicBezTo>
                      <a:pt x="28670" y="30971"/>
                      <a:pt x="29718" y="28875"/>
                      <a:pt x="30194" y="26875"/>
                    </a:cubicBezTo>
                    <a:lnTo>
                      <a:pt x="35814" y="31161"/>
                    </a:lnTo>
                    <a:cubicBezTo>
                      <a:pt x="37147" y="32304"/>
                      <a:pt x="38386" y="33352"/>
                      <a:pt x="39433" y="34304"/>
                    </a:cubicBezTo>
                    <a:cubicBezTo>
                      <a:pt x="40481" y="35257"/>
                      <a:pt x="41339" y="36019"/>
                      <a:pt x="42005" y="36590"/>
                    </a:cubicBezTo>
                    <a:cubicBezTo>
                      <a:pt x="42196" y="36781"/>
                      <a:pt x="42481" y="36971"/>
                      <a:pt x="42863" y="37067"/>
                    </a:cubicBezTo>
                    <a:cubicBezTo>
                      <a:pt x="43244" y="37162"/>
                      <a:pt x="43624" y="37257"/>
                      <a:pt x="44101" y="37162"/>
                    </a:cubicBezTo>
                    <a:cubicBezTo>
                      <a:pt x="44577" y="37067"/>
                      <a:pt x="45148" y="36781"/>
                      <a:pt x="45815" y="36400"/>
                    </a:cubicBezTo>
                    <a:cubicBezTo>
                      <a:pt x="46482" y="36019"/>
                      <a:pt x="47244" y="35352"/>
                      <a:pt x="48006" y="34495"/>
                    </a:cubicBezTo>
                    <a:cubicBezTo>
                      <a:pt x="49435" y="33161"/>
                      <a:pt x="50768" y="31733"/>
                      <a:pt x="51816" y="30209"/>
                    </a:cubicBezTo>
                    <a:cubicBezTo>
                      <a:pt x="52959" y="28685"/>
                      <a:pt x="54007" y="27161"/>
                      <a:pt x="55150" y="25637"/>
                    </a:cubicBezTo>
                    <a:cubicBezTo>
                      <a:pt x="58007" y="21350"/>
                      <a:pt x="58960" y="17540"/>
                      <a:pt x="58293" y="14207"/>
                    </a:cubicBezTo>
                    <a:cubicBezTo>
                      <a:pt x="57912" y="12492"/>
                      <a:pt x="57341" y="11063"/>
                      <a:pt x="56483" y="98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E2B3693-4F3D-7502-91E5-5C4466B9A022}"/>
                  </a:ext>
                </a:extLst>
              </p:cNvPr>
              <p:cNvSpPr/>
              <p:nvPr/>
            </p:nvSpPr>
            <p:spPr>
              <a:xfrm>
                <a:off x="9378362" y="4630847"/>
                <a:ext cx="57786" cy="42344"/>
              </a:xfrm>
              <a:custGeom>
                <a:avLst/>
                <a:gdLst>
                  <a:gd name="connsiteX0" fmla="*/ 55721 w 57786"/>
                  <a:gd name="connsiteY0" fmla="*/ 9825 h 42344"/>
                  <a:gd name="connsiteX1" fmla="*/ 52768 w 57786"/>
                  <a:gd name="connsiteY1" fmla="*/ 6301 h 42344"/>
                  <a:gd name="connsiteX2" fmla="*/ 49244 w 57786"/>
                  <a:gd name="connsiteY2" fmla="*/ 3348 h 42344"/>
                  <a:gd name="connsiteX3" fmla="*/ 45434 w 57786"/>
                  <a:gd name="connsiteY3" fmla="*/ 967 h 42344"/>
                  <a:gd name="connsiteX4" fmla="*/ 43529 w 57786"/>
                  <a:gd name="connsiteY4" fmla="*/ 14 h 42344"/>
                  <a:gd name="connsiteX5" fmla="*/ 42386 w 57786"/>
                  <a:gd name="connsiteY5" fmla="*/ 1062 h 42344"/>
                  <a:gd name="connsiteX6" fmla="*/ 30385 w 57786"/>
                  <a:gd name="connsiteY6" fmla="*/ 19350 h 42344"/>
                  <a:gd name="connsiteX7" fmla="*/ 30385 w 57786"/>
                  <a:gd name="connsiteY7" fmla="*/ 19255 h 42344"/>
                  <a:gd name="connsiteX8" fmla="*/ 28575 w 57786"/>
                  <a:gd name="connsiteY8" fmla="*/ 14969 h 42344"/>
                  <a:gd name="connsiteX9" fmla="*/ 25622 w 57786"/>
                  <a:gd name="connsiteY9" fmla="*/ 11444 h 42344"/>
                  <a:gd name="connsiteX10" fmla="*/ 22098 w 57786"/>
                  <a:gd name="connsiteY10" fmla="*/ 8492 h 42344"/>
                  <a:gd name="connsiteX11" fmla="*/ 18288 w 57786"/>
                  <a:gd name="connsiteY11" fmla="*/ 6110 h 42344"/>
                  <a:gd name="connsiteX12" fmla="*/ 16383 w 57786"/>
                  <a:gd name="connsiteY12" fmla="*/ 5158 h 42344"/>
                  <a:gd name="connsiteX13" fmla="*/ 15240 w 57786"/>
                  <a:gd name="connsiteY13" fmla="*/ 6206 h 42344"/>
                  <a:gd name="connsiteX14" fmla="*/ 571 w 57786"/>
                  <a:gd name="connsiteY14" fmla="*/ 28494 h 42344"/>
                  <a:gd name="connsiteX15" fmla="*/ 0 w 57786"/>
                  <a:gd name="connsiteY15" fmla="*/ 29828 h 42344"/>
                  <a:gd name="connsiteX16" fmla="*/ 571 w 57786"/>
                  <a:gd name="connsiteY16" fmla="*/ 30685 h 42344"/>
                  <a:gd name="connsiteX17" fmla="*/ 7906 w 57786"/>
                  <a:gd name="connsiteY17" fmla="*/ 36305 h 42344"/>
                  <a:gd name="connsiteX18" fmla="*/ 11525 w 57786"/>
                  <a:gd name="connsiteY18" fmla="*/ 39448 h 42344"/>
                  <a:gd name="connsiteX19" fmla="*/ 14097 w 57786"/>
                  <a:gd name="connsiteY19" fmla="*/ 41734 h 42344"/>
                  <a:gd name="connsiteX20" fmla="*/ 14954 w 57786"/>
                  <a:gd name="connsiteY20" fmla="*/ 42210 h 42344"/>
                  <a:gd name="connsiteX21" fmla="*/ 16192 w 57786"/>
                  <a:gd name="connsiteY21" fmla="*/ 42305 h 42344"/>
                  <a:gd name="connsiteX22" fmla="*/ 17907 w 57786"/>
                  <a:gd name="connsiteY22" fmla="*/ 41543 h 42344"/>
                  <a:gd name="connsiteX23" fmla="*/ 20098 w 57786"/>
                  <a:gd name="connsiteY23" fmla="*/ 39638 h 42344"/>
                  <a:gd name="connsiteX24" fmla="*/ 23908 w 57786"/>
                  <a:gd name="connsiteY24" fmla="*/ 35352 h 42344"/>
                  <a:gd name="connsiteX25" fmla="*/ 27241 w 57786"/>
                  <a:gd name="connsiteY25" fmla="*/ 30780 h 42344"/>
                  <a:gd name="connsiteX26" fmla="*/ 29432 w 57786"/>
                  <a:gd name="connsiteY26" fmla="*/ 26684 h 42344"/>
                  <a:gd name="connsiteX27" fmla="*/ 35147 w 57786"/>
                  <a:gd name="connsiteY27" fmla="*/ 31066 h 42344"/>
                  <a:gd name="connsiteX28" fmla="*/ 38767 w 57786"/>
                  <a:gd name="connsiteY28" fmla="*/ 34209 h 42344"/>
                  <a:gd name="connsiteX29" fmla="*/ 41339 w 57786"/>
                  <a:gd name="connsiteY29" fmla="*/ 36495 h 42344"/>
                  <a:gd name="connsiteX30" fmla="*/ 42196 w 57786"/>
                  <a:gd name="connsiteY30" fmla="*/ 36971 h 42344"/>
                  <a:gd name="connsiteX31" fmla="*/ 43434 w 57786"/>
                  <a:gd name="connsiteY31" fmla="*/ 37067 h 42344"/>
                  <a:gd name="connsiteX32" fmla="*/ 45148 w 57786"/>
                  <a:gd name="connsiteY32" fmla="*/ 36305 h 42344"/>
                  <a:gd name="connsiteX33" fmla="*/ 47339 w 57786"/>
                  <a:gd name="connsiteY33" fmla="*/ 34400 h 42344"/>
                  <a:gd name="connsiteX34" fmla="*/ 51149 w 57786"/>
                  <a:gd name="connsiteY34" fmla="*/ 30113 h 42344"/>
                  <a:gd name="connsiteX35" fmla="*/ 54483 w 57786"/>
                  <a:gd name="connsiteY35" fmla="*/ 25541 h 42344"/>
                  <a:gd name="connsiteX36" fmla="*/ 57340 w 57786"/>
                  <a:gd name="connsiteY36" fmla="*/ 19541 h 42344"/>
                  <a:gd name="connsiteX37" fmla="*/ 57626 w 57786"/>
                  <a:gd name="connsiteY37" fmla="*/ 14111 h 42344"/>
                  <a:gd name="connsiteX38" fmla="*/ 55721 w 57786"/>
                  <a:gd name="connsiteY38" fmla="*/ 9825 h 4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7786" h="42344">
                    <a:moveTo>
                      <a:pt x="55721" y="9825"/>
                    </a:moveTo>
                    <a:cubicBezTo>
                      <a:pt x="54864" y="8587"/>
                      <a:pt x="53912" y="7349"/>
                      <a:pt x="52768" y="6301"/>
                    </a:cubicBezTo>
                    <a:cubicBezTo>
                      <a:pt x="51625" y="5158"/>
                      <a:pt x="50482" y="4205"/>
                      <a:pt x="49244" y="3348"/>
                    </a:cubicBezTo>
                    <a:cubicBezTo>
                      <a:pt x="48006" y="2491"/>
                      <a:pt x="46672" y="1634"/>
                      <a:pt x="45434" y="967"/>
                    </a:cubicBezTo>
                    <a:cubicBezTo>
                      <a:pt x="44482" y="395"/>
                      <a:pt x="43815" y="110"/>
                      <a:pt x="43529" y="14"/>
                    </a:cubicBezTo>
                    <a:cubicBezTo>
                      <a:pt x="43243" y="-81"/>
                      <a:pt x="42863" y="300"/>
                      <a:pt x="42386" y="1062"/>
                    </a:cubicBezTo>
                    <a:lnTo>
                      <a:pt x="30385" y="19350"/>
                    </a:lnTo>
                    <a:cubicBezTo>
                      <a:pt x="30385" y="19350"/>
                      <a:pt x="30385" y="19255"/>
                      <a:pt x="30385" y="19255"/>
                    </a:cubicBezTo>
                    <a:cubicBezTo>
                      <a:pt x="30004" y="17636"/>
                      <a:pt x="29432" y="16207"/>
                      <a:pt x="28575" y="14969"/>
                    </a:cubicBezTo>
                    <a:cubicBezTo>
                      <a:pt x="27718" y="13730"/>
                      <a:pt x="26765" y="12492"/>
                      <a:pt x="25622" y="11444"/>
                    </a:cubicBezTo>
                    <a:cubicBezTo>
                      <a:pt x="24479" y="10301"/>
                      <a:pt x="23336" y="9349"/>
                      <a:pt x="22098" y="8492"/>
                    </a:cubicBezTo>
                    <a:cubicBezTo>
                      <a:pt x="20860" y="7634"/>
                      <a:pt x="19526" y="6777"/>
                      <a:pt x="18288" y="6110"/>
                    </a:cubicBezTo>
                    <a:cubicBezTo>
                      <a:pt x="17335" y="5539"/>
                      <a:pt x="16669" y="5253"/>
                      <a:pt x="16383" y="5158"/>
                    </a:cubicBezTo>
                    <a:cubicBezTo>
                      <a:pt x="16097" y="5063"/>
                      <a:pt x="15716" y="5444"/>
                      <a:pt x="15240" y="6206"/>
                    </a:cubicBezTo>
                    <a:lnTo>
                      <a:pt x="571" y="28494"/>
                    </a:lnTo>
                    <a:cubicBezTo>
                      <a:pt x="190" y="29161"/>
                      <a:pt x="0" y="29542"/>
                      <a:pt x="0" y="29828"/>
                    </a:cubicBezTo>
                    <a:cubicBezTo>
                      <a:pt x="0" y="30113"/>
                      <a:pt x="190" y="30399"/>
                      <a:pt x="571" y="30685"/>
                    </a:cubicBezTo>
                    <a:lnTo>
                      <a:pt x="7906" y="36305"/>
                    </a:lnTo>
                    <a:cubicBezTo>
                      <a:pt x="9239" y="37448"/>
                      <a:pt x="10477" y="38495"/>
                      <a:pt x="11525" y="39448"/>
                    </a:cubicBezTo>
                    <a:cubicBezTo>
                      <a:pt x="12573" y="40400"/>
                      <a:pt x="13430" y="41162"/>
                      <a:pt x="14097" y="41734"/>
                    </a:cubicBezTo>
                    <a:cubicBezTo>
                      <a:pt x="14288" y="41924"/>
                      <a:pt x="14573" y="42115"/>
                      <a:pt x="14954" y="42210"/>
                    </a:cubicBezTo>
                    <a:cubicBezTo>
                      <a:pt x="15335" y="42305"/>
                      <a:pt x="15716" y="42401"/>
                      <a:pt x="16192" y="42305"/>
                    </a:cubicBezTo>
                    <a:cubicBezTo>
                      <a:pt x="16669" y="42210"/>
                      <a:pt x="17240" y="41924"/>
                      <a:pt x="17907" y="41543"/>
                    </a:cubicBezTo>
                    <a:cubicBezTo>
                      <a:pt x="18574" y="41162"/>
                      <a:pt x="19336" y="40496"/>
                      <a:pt x="20098" y="39638"/>
                    </a:cubicBezTo>
                    <a:cubicBezTo>
                      <a:pt x="21526" y="38305"/>
                      <a:pt x="22860" y="36876"/>
                      <a:pt x="23908" y="35352"/>
                    </a:cubicBezTo>
                    <a:cubicBezTo>
                      <a:pt x="25051" y="33828"/>
                      <a:pt x="26098" y="32304"/>
                      <a:pt x="27241" y="30780"/>
                    </a:cubicBezTo>
                    <a:cubicBezTo>
                      <a:pt x="28194" y="29447"/>
                      <a:pt x="28861" y="28018"/>
                      <a:pt x="29432" y="26684"/>
                    </a:cubicBezTo>
                    <a:lnTo>
                      <a:pt x="35147" y="31066"/>
                    </a:lnTo>
                    <a:cubicBezTo>
                      <a:pt x="36481" y="32209"/>
                      <a:pt x="37719" y="33257"/>
                      <a:pt x="38767" y="34209"/>
                    </a:cubicBezTo>
                    <a:cubicBezTo>
                      <a:pt x="39814" y="35162"/>
                      <a:pt x="40672" y="35924"/>
                      <a:pt x="41339" y="36495"/>
                    </a:cubicBezTo>
                    <a:cubicBezTo>
                      <a:pt x="41529" y="36686"/>
                      <a:pt x="41815" y="36876"/>
                      <a:pt x="42196" y="36971"/>
                    </a:cubicBezTo>
                    <a:cubicBezTo>
                      <a:pt x="42577" y="37067"/>
                      <a:pt x="42958" y="37162"/>
                      <a:pt x="43434" y="37067"/>
                    </a:cubicBezTo>
                    <a:cubicBezTo>
                      <a:pt x="43910" y="36971"/>
                      <a:pt x="44482" y="36686"/>
                      <a:pt x="45148" y="36305"/>
                    </a:cubicBezTo>
                    <a:cubicBezTo>
                      <a:pt x="45815" y="35924"/>
                      <a:pt x="46577" y="35257"/>
                      <a:pt x="47339" y="34400"/>
                    </a:cubicBezTo>
                    <a:cubicBezTo>
                      <a:pt x="48768" y="33066"/>
                      <a:pt x="50101" y="31637"/>
                      <a:pt x="51149" y="30113"/>
                    </a:cubicBezTo>
                    <a:cubicBezTo>
                      <a:pt x="52292" y="28589"/>
                      <a:pt x="53340" y="27065"/>
                      <a:pt x="54483" y="25541"/>
                    </a:cubicBezTo>
                    <a:cubicBezTo>
                      <a:pt x="55816" y="23446"/>
                      <a:pt x="56769" y="21446"/>
                      <a:pt x="57340" y="19541"/>
                    </a:cubicBezTo>
                    <a:cubicBezTo>
                      <a:pt x="57817" y="17540"/>
                      <a:pt x="57912" y="15731"/>
                      <a:pt x="57626" y="14111"/>
                    </a:cubicBezTo>
                    <a:cubicBezTo>
                      <a:pt x="57245" y="12492"/>
                      <a:pt x="56578" y="11063"/>
                      <a:pt x="55721" y="98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9E981F9-6BF6-924B-8D14-75E521633EC7}"/>
                  </a:ext>
                </a:extLst>
              </p:cNvPr>
              <p:cNvSpPr/>
              <p:nvPr/>
            </p:nvSpPr>
            <p:spPr>
              <a:xfrm>
                <a:off x="9518665" y="4475033"/>
                <a:ext cx="48577" cy="75533"/>
              </a:xfrm>
              <a:custGeom>
                <a:avLst/>
                <a:gdLst>
                  <a:gd name="connsiteX0" fmla="*/ 38481 w 48577"/>
                  <a:gd name="connsiteY0" fmla="*/ 7048 h 75533"/>
                  <a:gd name="connsiteX1" fmla="*/ 30956 w 48577"/>
                  <a:gd name="connsiteY1" fmla="*/ 2000 h 75533"/>
                  <a:gd name="connsiteX2" fmla="*/ 25813 w 48577"/>
                  <a:gd name="connsiteY2" fmla="*/ 0 h 75533"/>
                  <a:gd name="connsiteX3" fmla="*/ 22384 w 48577"/>
                  <a:gd name="connsiteY3" fmla="*/ 3905 h 75533"/>
                  <a:gd name="connsiteX4" fmla="*/ 8953 w 48577"/>
                  <a:gd name="connsiteY4" fmla="*/ 31433 h 75533"/>
                  <a:gd name="connsiteX5" fmla="*/ 9811 w 48577"/>
                  <a:gd name="connsiteY5" fmla="*/ 31623 h 75533"/>
                  <a:gd name="connsiteX6" fmla="*/ 12573 w 48577"/>
                  <a:gd name="connsiteY6" fmla="*/ 32385 h 75533"/>
                  <a:gd name="connsiteX7" fmla="*/ 7144 w 48577"/>
                  <a:gd name="connsiteY7" fmla="*/ 40767 h 75533"/>
                  <a:gd name="connsiteX8" fmla="*/ 2000 w 48577"/>
                  <a:gd name="connsiteY8" fmla="*/ 51340 h 75533"/>
                  <a:gd name="connsiteX9" fmla="*/ 0 w 48577"/>
                  <a:gd name="connsiteY9" fmla="*/ 61627 h 75533"/>
                  <a:gd name="connsiteX10" fmla="*/ 12573 w 48577"/>
                  <a:gd name="connsiteY10" fmla="*/ 75533 h 75533"/>
                  <a:gd name="connsiteX11" fmla="*/ 27051 w 48577"/>
                  <a:gd name="connsiteY11" fmla="*/ 69913 h 75533"/>
                  <a:gd name="connsiteX12" fmla="*/ 39719 w 48577"/>
                  <a:gd name="connsiteY12" fmla="*/ 53721 h 75533"/>
                  <a:gd name="connsiteX13" fmla="*/ 46196 w 48577"/>
                  <a:gd name="connsiteY13" fmla="*/ 38767 h 75533"/>
                  <a:gd name="connsiteX14" fmla="*/ 48577 w 48577"/>
                  <a:gd name="connsiteY14" fmla="*/ 23813 h 75533"/>
                  <a:gd name="connsiteX15" fmla="*/ 45148 w 48577"/>
                  <a:gd name="connsiteY15" fmla="*/ 13907 h 75533"/>
                  <a:gd name="connsiteX16" fmla="*/ 38481 w 48577"/>
                  <a:gd name="connsiteY16" fmla="*/ 7048 h 75533"/>
                  <a:gd name="connsiteX17" fmla="*/ 28861 w 48577"/>
                  <a:gd name="connsiteY17" fmla="*/ 54578 h 75533"/>
                  <a:gd name="connsiteX18" fmla="*/ 19241 w 48577"/>
                  <a:gd name="connsiteY18" fmla="*/ 57531 h 75533"/>
                  <a:gd name="connsiteX19" fmla="*/ 9239 w 48577"/>
                  <a:gd name="connsiteY19" fmla="*/ 49911 h 75533"/>
                  <a:gd name="connsiteX20" fmla="*/ 13430 w 48577"/>
                  <a:gd name="connsiteY20" fmla="*/ 40100 h 75533"/>
                  <a:gd name="connsiteX21" fmla="*/ 19241 w 48577"/>
                  <a:gd name="connsiteY21" fmla="*/ 34195 h 75533"/>
                  <a:gd name="connsiteX22" fmla="*/ 24955 w 48577"/>
                  <a:gd name="connsiteY22" fmla="*/ 36481 h 75533"/>
                  <a:gd name="connsiteX23" fmla="*/ 30194 w 48577"/>
                  <a:gd name="connsiteY23" fmla="*/ 40100 h 75533"/>
                  <a:gd name="connsiteX24" fmla="*/ 33909 w 48577"/>
                  <a:gd name="connsiteY24" fmla="*/ 47911 h 75533"/>
                  <a:gd name="connsiteX25" fmla="*/ 28861 w 48577"/>
                  <a:gd name="connsiteY25" fmla="*/ 54578 h 7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8577" h="75533">
                    <a:moveTo>
                      <a:pt x="38481" y="7048"/>
                    </a:moveTo>
                    <a:cubicBezTo>
                      <a:pt x="35814" y="4953"/>
                      <a:pt x="33242" y="3334"/>
                      <a:pt x="30956" y="2000"/>
                    </a:cubicBezTo>
                    <a:cubicBezTo>
                      <a:pt x="28575" y="667"/>
                      <a:pt x="26860" y="0"/>
                      <a:pt x="25813" y="0"/>
                    </a:cubicBezTo>
                    <a:cubicBezTo>
                      <a:pt x="24955" y="0"/>
                      <a:pt x="23813" y="1333"/>
                      <a:pt x="22384" y="3905"/>
                    </a:cubicBezTo>
                    <a:cubicBezTo>
                      <a:pt x="13240" y="21431"/>
                      <a:pt x="8763" y="30671"/>
                      <a:pt x="8953" y="31433"/>
                    </a:cubicBezTo>
                    <a:cubicBezTo>
                      <a:pt x="9144" y="31433"/>
                      <a:pt x="9430" y="31528"/>
                      <a:pt x="9811" y="31623"/>
                    </a:cubicBezTo>
                    <a:cubicBezTo>
                      <a:pt x="10192" y="31718"/>
                      <a:pt x="11049" y="32004"/>
                      <a:pt x="12573" y="32385"/>
                    </a:cubicBezTo>
                    <a:cubicBezTo>
                      <a:pt x="11049" y="34671"/>
                      <a:pt x="9239" y="37433"/>
                      <a:pt x="7144" y="40767"/>
                    </a:cubicBezTo>
                    <a:cubicBezTo>
                      <a:pt x="5048" y="44101"/>
                      <a:pt x="3334" y="47625"/>
                      <a:pt x="2000" y="51340"/>
                    </a:cubicBezTo>
                    <a:cubicBezTo>
                      <a:pt x="667" y="55054"/>
                      <a:pt x="0" y="58483"/>
                      <a:pt x="0" y="61627"/>
                    </a:cubicBezTo>
                    <a:cubicBezTo>
                      <a:pt x="0" y="70961"/>
                      <a:pt x="4191" y="75533"/>
                      <a:pt x="12573" y="75533"/>
                    </a:cubicBezTo>
                    <a:cubicBezTo>
                      <a:pt x="17907" y="75533"/>
                      <a:pt x="22765" y="73628"/>
                      <a:pt x="27051" y="69913"/>
                    </a:cubicBezTo>
                    <a:cubicBezTo>
                      <a:pt x="31337" y="66199"/>
                      <a:pt x="35528" y="60770"/>
                      <a:pt x="39719" y="53721"/>
                    </a:cubicBezTo>
                    <a:cubicBezTo>
                      <a:pt x="42386" y="49244"/>
                      <a:pt x="44577" y="44291"/>
                      <a:pt x="46196" y="38767"/>
                    </a:cubicBezTo>
                    <a:cubicBezTo>
                      <a:pt x="47816" y="33242"/>
                      <a:pt x="48577" y="28289"/>
                      <a:pt x="48577" y="23813"/>
                    </a:cubicBezTo>
                    <a:cubicBezTo>
                      <a:pt x="48101" y="19717"/>
                      <a:pt x="46958" y="16478"/>
                      <a:pt x="45148" y="13907"/>
                    </a:cubicBezTo>
                    <a:cubicBezTo>
                      <a:pt x="43434" y="11430"/>
                      <a:pt x="41148" y="9144"/>
                      <a:pt x="38481" y="7048"/>
                    </a:cubicBezTo>
                    <a:close/>
                    <a:moveTo>
                      <a:pt x="28861" y="54578"/>
                    </a:moveTo>
                    <a:cubicBezTo>
                      <a:pt x="25527" y="56579"/>
                      <a:pt x="22289" y="57531"/>
                      <a:pt x="19241" y="57531"/>
                    </a:cubicBezTo>
                    <a:cubicBezTo>
                      <a:pt x="12573" y="57531"/>
                      <a:pt x="9239" y="54959"/>
                      <a:pt x="9239" y="49911"/>
                    </a:cubicBezTo>
                    <a:cubicBezTo>
                      <a:pt x="9239" y="47339"/>
                      <a:pt x="10668" y="44005"/>
                      <a:pt x="13430" y="40100"/>
                    </a:cubicBezTo>
                    <a:cubicBezTo>
                      <a:pt x="16192" y="36195"/>
                      <a:pt x="18193" y="34195"/>
                      <a:pt x="19241" y="34195"/>
                    </a:cubicBezTo>
                    <a:cubicBezTo>
                      <a:pt x="20765" y="34385"/>
                      <a:pt x="22669" y="35147"/>
                      <a:pt x="24955" y="36481"/>
                    </a:cubicBezTo>
                    <a:cubicBezTo>
                      <a:pt x="27242" y="37814"/>
                      <a:pt x="28956" y="38957"/>
                      <a:pt x="30194" y="40100"/>
                    </a:cubicBezTo>
                    <a:cubicBezTo>
                      <a:pt x="32671" y="42196"/>
                      <a:pt x="33909" y="44767"/>
                      <a:pt x="33909" y="47911"/>
                    </a:cubicBezTo>
                    <a:cubicBezTo>
                      <a:pt x="33909" y="50483"/>
                      <a:pt x="32290" y="52673"/>
                      <a:pt x="28861" y="545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323BD4C-5552-6ECE-0C04-3A89D70EA0D1}"/>
                  </a:ext>
                </a:extLst>
              </p:cNvPr>
              <p:cNvSpPr/>
              <p:nvPr/>
            </p:nvSpPr>
            <p:spPr>
              <a:xfrm>
                <a:off x="9668147" y="4329143"/>
                <a:ext cx="46741" cy="53174"/>
              </a:xfrm>
              <a:custGeom>
                <a:avLst/>
                <a:gdLst>
                  <a:gd name="connsiteX0" fmla="*/ 3680 w 46741"/>
                  <a:gd name="connsiteY0" fmla="*/ 43877 h 53174"/>
                  <a:gd name="connsiteX1" fmla="*/ 441 w 46741"/>
                  <a:gd name="connsiteY1" fmla="*/ 50830 h 53174"/>
                  <a:gd name="connsiteX2" fmla="*/ 346 w 46741"/>
                  <a:gd name="connsiteY2" fmla="*/ 53116 h 53174"/>
                  <a:gd name="connsiteX3" fmla="*/ 30540 w 46741"/>
                  <a:gd name="connsiteY3" fmla="*/ 23112 h 53174"/>
                  <a:gd name="connsiteX4" fmla="*/ 42923 w 46741"/>
                  <a:gd name="connsiteY4" fmla="*/ 8729 h 53174"/>
                  <a:gd name="connsiteX5" fmla="*/ 45495 w 46741"/>
                  <a:gd name="connsiteY5" fmla="*/ 538 h 53174"/>
                  <a:gd name="connsiteX6" fmla="*/ 18444 w 46741"/>
                  <a:gd name="connsiteY6" fmla="*/ 27875 h 53174"/>
                  <a:gd name="connsiteX7" fmla="*/ 3680 w 46741"/>
                  <a:gd name="connsiteY7" fmla="*/ 43877 h 5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41" h="53174">
                    <a:moveTo>
                      <a:pt x="3680" y="43877"/>
                    </a:moveTo>
                    <a:cubicBezTo>
                      <a:pt x="2061" y="46734"/>
                      <a:pt x="918" y="49115"/>
                      <a:pt x="441" y="50830"/>
                    </a:cubicBezTo>
                    <a:cubicBezTo>
                      <a:pt x="-130" y="52640"/>
                      <a:pt x="-130" y="53402"/>
                      <a:pt x="346" y="53116"/>
                    </a:cubicBezTo>
                    <a:cubicBezTo>
                      <a:pt x="14443" y="39400"/>
                      <a:pt x="24444" y="29304"/>
                      <a:pt x="30540" y="23112"/>
                    </a:cubicBezTo>
                    <a:cubicBezTo>
                      <a:pt x="36541" y="16826"/>
                      <a:pt x="40637" y="12063"/>
                      <a:pt x="42923" y="8729"/>
                    </a:cubicBezTo>
                    <a:cubicBezTo>
                      <a:pt x="46923" y="1490"/>
                      <a:pt x="47781" y="-1272"/>
                      <a:pt x="45495" y="538"/>
                    </a:cubicBezTo>
                    <a:cubicBezTo>
                      <a:pt x="34065" y="11968"/>
                      <a:pt x="25016" y="21112"/>
                      <a:pt x="18444" y="27875"/>
                    </a:cubicBezTo>
                    <a:cubicBezTo>
                      <a:pt x="11871" y="34733"/>
                      <a:pt x="7014" y="40067"/>
                      <a:pt x="3680" y="438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27A5CF9-B770-F0AA-F116-BD7E5A92D3EA}"/>
                  </a:ext>
                </a:extLst>
              </p:cNvPr>
              <p:cNvSpPr/>
              <p:nvPr/>
            </p:nvSpPr>
            <p:spPr>
              <a:xfrm>
                <a:off x="9644395" y="4271579"/>
                <a:ext cx="32015" cy="39219"/>
              </a:xfrm>
              <a:custGeom>
                <a:avLst/>
                <a:gdLst>
                  <a:gd name="connsiteX0" fmla="*/ 8382 w 32015"/>
                  <a:gd name="connsiteY0" fmla="*/ 33242 h 39219"/>
                  <a:gd name="connsiteX1" fmla="*/ 15716 w 32015"/>
                  <a:gd name="connsiteY1" fmla="*/ 38671 h 39219"/>
                  <a:gd name="connsiteX2" fmla="*/ 16669 w 32015"/>
                  <a:gd name="connsiteY2" fmla="*/ 39148 h 39219"/>
                  <a:gd name="connsiteX3" fmla="*/ 17907 w 32015"/>
                  <a:gd name="connsiteY3" fmla="*/ 39148 h 39219"/>
                  <a:gd name="connsiteX4" fmla="*/ 19622 w 32015"/>
                  <a:gd name="connsiteY4" fmla="*/ 38290 h 39219"/>
                  <a:gd name="connsiteX5" fmla="*/ 21908 w 32015"/>
                  <a:gd name="connsiteY5" fmla="*/ 36100 h 39219"/>
                  <a:gd name="connsiteX6" fmla="*/ 25622 w 32015"/>
                  <a:gd name="connsiteY6" fmla="*/ 31528 h 39219"/>
                  <a:gd name="connsiteX7" fmla="*/ 28956 w 32015"/>
                  <a:gd name="connsiteY7" fmla="*/ 26384 h 39219"/>
                  <a:gd name="connsiteX8" fmla="*/ 31718 w 32015"/>
                  <a:gd name="connsiteY8" fmla="*/ 19812 h 39219"/>
                  <a:gd name="connsiteX9" fmla="*/ 31433 w 32015"/>
                  <a:gd name="connsiteY9" fmla="*/ 13811 h 39219"/>
                  <a:gd name="connsiteX10" fmla="*/ 29337 w 32015"/>
                  <a:gd name="connsiteY10" fmla="*/ 9430 h 39219"/>
                  <a:gd name="connsiteX11" fmla="*/ 26099 w 32015"/>
                  <a:gd name="connsiteY11" fmla="*/ 5810 h 39219"/>
                  <a:gd name="connsiteX12" fmla="*/ 22098 w 32015"/>
                  <a:gd name="connsiteY12" fmla="*/ 2858 h 39219"/>
                  <a:gd name="connsiteX13" fmla="*/ 17812 w 32015"/>
                  <a:gd name="connsiteY13" fmla="*/ 476 h 39219"/>
                  <a:gd name="connsiteX14" fmla="*/ 16288 w 32015"/>
                  <a:gd name="connsiteY14" fmla="*/ 0 h 39219"/>
                  <a:gd name="connsiteX15" fmla="*/ 14954 w 32015"/>
                  <a:gd name="connsiteY15" fmla="*/ 952 h 39219"/>
                  <a:gd name="connsiteX16" fmla="*/ 476 w 32015"/>
                  <a:gd name="connsiteY16" fmla="*/ 25908 h 39219"/>
                  <a:gd name="connsiteX17" fmla="*/ 0 w 32015"/>
                  <a:gd name="connsiteY17" fmla="*/ 27146 h 39219"/>
                  <a:gd name="connsiteX18" fmla="*/ 572 w 32015"/>
                  <a:gd name="connsiteY18" fmla="*/ 28194 h 39219"/>
                  <a:gd name="connsiteX19" fmla="*/ 8382 w 32015"/>
                  <a:gd name="connsiteY19" fmla="*/ 33242 h 3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015" h="39219">
                    <a:moveTo>
                      <a:pt x="8382" y="33242"/>
                    </a:moveTo>
                    <a:cubicBezTo>
                      <a:pt x="10763" y="35052"/>
                      <a:pt x="13240" y="36957"/>
                      <a:pt x="15716" y="38671"/>
                    </a:cubicBezTo>
                    <a:cubicBezTo>
                      <a:pt x="16002" y="38862"/>
                      <a:pt x="16288" y="39052"/>
                      <a:pt x="16669" y="39148"/>
                    </a:cubicBezTo>
                    <a:cubicBezTo>
                      <a:pt x="17050" y="39243"/>
                      <a:pt x="17431" y="39243"/>
                      <a:pt x="17907" y="39148"/>
                    </a:cubicBezTo>
                    <a:cubicBezTo>
                      <a:pt x="18383" y="39052"/>
                      <a:pt x="18955" y="38767"/>
                      <a:pt x="19622" y="38290"/>
                    </a:cubicBezTo>
                    <a:cubicBezTo>
                      <a:pt x="20288" y="37814"/>
                      <a:pt x="21050" y="37148"/>
                      <a:pt x="21908" y="36100"/>
                    </a:cubicBezTo>
                    <a:cubicBezTo>
                      <a:pt x="23241" y="34671"/>
                      <a:pt x="24575" y="33147"/>
                      <a:pt x="25622" y="31528"/>
                    </a:cubicBezTo>
                    <a:cubicBezTo>
                      <a:pt x="26765" y="29908"/>
                      <a:pt x="27813" y="28194"/>
                      <a:pt x="28956" y="26384"/>
                    </a:cubicBezTo>
                    <a:cubicBezTo>
                      <a:pt x="30290" y="24098"/>
                      <a:pt x="31242" y="21908"/>
                      <a:pt x="31718" y="19812"/>
                    </a:cubicBezTo>
                    <a:cubicBezTo>
                      <a:pt x="32195" y="17717"/>
                      <a:pt x="32099" y="15716"/>
                      <a:pt x="31433" y="13811"/>
                    </a:cubicBezTo>
                    <a:cubicBezTo>
                      <a:pt x="31052" y="12192"/>
                      <a:pt x="30290" y="10668"/>
                      <a:pt x="29337" y="9430"/>
                    </a:cubicBezTo>
                    <a:cubicBezTo>
                      <a:pt x="28385" y="8096"/>
                      <a:pt x="27242" y="6953"/>
                      <a:pt x="26099" y="5810"/>
                    </a:cubicBezTo>
                    <a:cubicBezTo>
                      <a:pt x="24860" y="4667"/>
                      <a:pt x="23527" y="3715"/>
                      <a:pt x="22098" y="2858"/>
                    </a:cubicBezTo>
                    <a:cubicBezTo>
                      <a:pt x="20669" y="2000"/>
                      <a:pt x="19241" y="1238"/>
                      <a:pt x="17812" y="476"/>
                    </a:cubicBezTo>
                    <a:cubicBezTo>
                      <a:pt x="17240" y="190"/>
                      <a:pt x="16764" y="0"/>
                      <a:pt x="16288" y="0"/>
                    </a:cubicBezTo>
                    <a:cubicBezTo>
                      <a:pt x="15812" y="0"/>
                      <a:pt x="15431" y="286"/>
                      <a:pt x="14954" y="952"/>
                    </a:cubicBezTo>
                    <a:lnTo>
                      <a:pt x="476" y="25908"/>
                    </a:lnTo>
                    <a:cubicBezTo>
                      <a:pt x="191" y="26479"/>
                      <a:pt x="0" y="26860"/>
                      <a:pt x="0" y="27146"/>
                    </a:cubicBezTo>
                    <a:cubicBezTo>
                      <a:pt x="0" y="27432"/>
                      <a:pt x="191" y="27718"/>
                      <a:pt x="572" y="28194"/>
                    </a:cubicBezTo>
                    <a:cubicBezTo>
                      <a:pt x="3429" y="29623"/>
                      <a:pt x="6001" y="31337"/>
                      <a:pt x="8382" y="332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50CFABD-4A4B-F698-1A13-A3E5C27BDD9C}"/>
                  </a:ext>
                </a:extLst>
              </p:cNvPr>
              <p:cNvSpPr/>
              <p:nvPr/>
            </p:nvSpPr>
            <p:spPr>
              <a:xfrm>
                <a:off x="9628107" y="4305393"/>
                <a:ext cx="63067" cy="46729"/>
              </a:xfrm>
              <a:custGeom>
                <a:avLst/>
                <a:gdLst>
                  <a:gd name="connsiteX0" fmla="*/ 952 w 63067"/>
                  <a:gd name="connsiteY0" fmla="*/ 35528 h 46729"/>
                  <a:gd name="connsiteX1" fmla="*/ 5334 w 63067"/>
                  <a:gd name="connsiteY1" fmla="*/ 38290 h 46729"/>
                  <a:gd name="connsiteX2" fmla="*/ 6096 w 63067"/>
                  <a:gd name="connsiteY2" fmla="*/ 38767 h 46729"/>
                  <a:gd name="connsiteX3" fmla="*/ 12383 w 63067"/>
                  <a:gd name="connsiteY3" fmla="*/ 43434 h 46729"/>
                  <a:gd name="connsiteX4" fmla="*/ 13430 w 63067"/>
                  <a:gd name="connsiteY4" fmla="*/ 44291 h 46729"/>
                  <a:gd name="connsiteX5" fmla="*/ 16002 w 63067"/>
                  <a:gd name="connsiteY5" fmla="*/ 46101 h 46729"/>
                  <a:gd name="connsiteX6" fmla="*/ 16478 w 63067"/>
                  <a:gd name="connsiteY6" fmla="*/ 46482 h 46729"/>
                  <a:gd name="connsiteX7" fmla="*/ 17145 w 63067"/>
                  <a:gd name="connsiteY7" fmla="*/ 46672 h 46729"/>
                  <a:gd name="connsiteX8" fmla="*/ 18669 w 63067"/>
                  <a:gd name="connsiteY8" fmla="*/ 46482 h 46729"/>
                  <a:gd name="connsiteX9" fmla="*/ 20669 w 63067"/>
                  <a:gd name="connsiteY9" fmla="*/ 45053 h 46729"/>
                  <a:gd name="connsiteX10" fmla="*/ 21146 w 63067"/>
                  <a:gd name="connsiteY10" fmla="*/ 44577 h 46729"/>
                  <a:gd name="connsiteX11" fmla="*/ 22098 w 63067"/>
                  <a:gd name="connsiteY11" fmla="*/ 43529 h 46729"/>
                  <a:gd name="connsiteX12" fmla="*/ 23717 w 63067"/>
                  <a:gd name="connsiteY12" fmla="*/ 41719 h 46729"/>
                  <a:gd name="connsiteX13" fmla="*/ 25241 w 63067"/>
                  <a:gd name="connsiteY13" fmla="*/ 39815 h 46729"/>
                  <a:gd name="connsiteX14" fmla="*/ 26384 w 63067"/>
                  <a:gd name="connsiteY14" fmla="*/ 38195 h 46729"/>
                  <a:gd name="connsiteX15" fmla="*/ 27432 w 63067"/>
                  <a:gd name="connsiteY15" fmla="*/ 36576 h 46729"/>
                  <a:gd name="connsiteX16" fmla="*/ 29051 w 63067"/>
                  <a:gd name="connsiteY16" fmla="*/ 33909 h 46729"/>
                  <a:gd name="connsiteX17" fmla="*/ 30194 w 63067"/>
                  <a:gd name="connsiteY17" fmla="*/ 31909 h 46729"/>
                  <a:gd name="connsiteX18" fmla="*/ 30766 w 63067"/>
                  <a:gd name="connsiteY18" fmla="*/ 30670 h 46729"/>
                  <a:gd name="connsiteX19" fmla="*/ 30956 w 63067"/>
                  <a:gd name="connsiteY19" fmla="*/ 30099 h 46729"/>
                  <a:gd name="connsiteX20" fmla="*/ 31052 w 63067"/>
                  <a:gd name="connsiteY20" fmla="*/ 29623 h 46729"/>
                  <a:gd name="connsiteX21" fmla="*/ 31337 w 63067"/>
                  <a:gd name="connsiteY21" fmla="*/ 28956 h 46729"/>
                  <a:gd name="connsiteX22" fmla="*/ 31623 w 63067"/>
                  <a:gd name="connsiteY22" fmla="*/ 28003 h 46729"/>
                  <a:gd name="connsiteX23" fmla="*/ 39433 w 63067"/>
                  <a:gd name="connsiteY23" fmla="*/ 33147 h 46729"/>
                  <a:gd name="connsiteX24" fmla="*/ 46768 w 63067"/>
                  <a:gd name="connsiteY24" fmla="*/ 38671 h 46729"/>
                  <a:gd name="connsiteX25" fmla="*/ 47720 w 63067"/>
                  <a:gd name="connsiteY25" fmla="*/ 39148 h 46729"/>
                  <a:gd name="connsiteX26" fmla="*/ 48958 w 63067"/>
                  <a:gd name="connsiteY26" fmla="*/ 39148 h 46729"/>
                  <a:gd name="connsiteX27" fmla="*/ 50673 w 63067"/>
                  <a:gd name="connsiteY27" fmla="*/ 38290 h 46729"/>
                  <a:gd name="connsiteX28" fmla="*/ 52959 w 63067"/>
                  <a:gd name="connsiteY28" fmla="*/ 36100 h 46729"/>
                  <a:gd name="connsiteX29" fmla="*/ 56674 w 63067"/>
                  <a:gd name="connsiteY29" fmla="*/ 31528 h 46729"/>
                  <a:gd name="connsiteX30" fmla="*/ 60008 w 63067"/>
                  <a:gd name="connsiteY30" fmla="*/ 26384 h 46729"/>
                  <a:gd name="connsiteX31" fmla="*/ 62770 w 63067"/>
                  <a:gd name="connsiteY31" fmla="*/ 19812 h 46729"/>
                  <a:gd name="connsiteX32" fmla="*/ 62484 w 63067"/>
                  <a:gd name="connsiteY32" fmla="*/ 13811 h 46729"/>
                  <a:gd name="connsiteX33" fmla="*/ 60389 w 63067"/>
                  <a:gd name="connsiteY33" fmla="*/ 9430 h 46729"/>
                  <a:gd name="connsiteX34" fmla="*/ 57150 w 63067"/>
                  <a:gd name="connsiteY34" fmla="*/ 5810 h 46729"/>
                  <a:gd name="connsiteX35" fmla="*/ 53150 w 63067"/>
                  <a:gd name="connsiteY35" fmla="*/ 2857 h 46729"/>
                  <a:gd name="connsiteX36" fmla="*/ 48863 w 63067"/>
                  <a:gd name="connsiteY36" fmla="*/ 476 h 46729"/>
                  <a:gd name="connsiteX37" fmla="*/ 47339 w 63067"/>
                  <a:gd name="connsiteY37" fmla="*/ 0 h 46729"/>
                  <a:gd name="connsiteX38" fmla="*/ 46006 w 63067"/>
                  <a:gd name="connsiteY38" fmla="*/ 952 h 46729"/>
                  <a:gd name="connsiteX39" fmla="*/ 32004 w 63067"/>
                  <a:gd name="connsiteY39" fmla="*/ 24955 h 46729"/>
                  <a:gd name="connsiteX40" fmla="*/ 32004 w 63067"/>
                  <a:gd name="connsiteY40" fmla="*/ 23527 h 46729"/>
                  <a:gd name="connsiteX41" fmla="*/ 31909 w 63067"/>
                  <a:gd name="connsiteY41" fmla="*/ 23241 h 46729"/>
                  <a:gd name="connsiteX42" fmla="*/ 31814 w 63067"/>
                  <a:gd name="connsiteY42" fmla="*/ 22955 h 46729"/>
                  <a:gd name="connsiteX43" fmla="*/ 31718 w 63067"/>
                  <a:gd name="connsiteY43" fmla="*/ 22574 h 46729"/>
                  <a:gd name="connsiteX44" fmla="*/ 31623 w 63067"/>
                  <a:gd name="connsiteY44" fmla="*/ 22193 h 46729"/>
                  <a:gd name="connsiteX45" fmla="*/ 31528 w 63067"/>
                  <a:gd name="connsiteY45" fmla="*/ 21622 h 46729"/>
                  <a:gd name="connsiteX46" fmla="*/ 31147 w 63067"/>
                  <a:gd name="connsiteY46" fmla="*/ 20669 h 46729"/>
                  <a:gd name="connsiteX47" fmla="*/ 30766 w 63067"/>
                  <a:gd name="connsiteY47" fmla="*/ 19717 h 46729"/>
                  <a:gd name="connsiteX48" fmla="*/ 30385 w 63067"/>
                  <a:gd name="connsiteY48" fmla="*/ 18764 h 46729"/>
                  <a:gd name="connsiteX49" fmla="*/ 30194 w 63067"/>
                  <a:gd name="connsiteY49" fmla="*/ 18383 h 46729"/>
                  <a:gd name="connsiteX50" fmla="*/ 29146 w 63067"/>
                  <a:gd name="connsiteY50" fmla="*/ 16764 h 46729"/>
                  <a:gd name="connsiteX51" fmla="*/ 28480 w 63067"/>
                  <a:gd name="connsiteY51" fmla="*/ 16002 h 46729"/>
                  <a:gd name="connsiteX52" fmla="*/ 26670 w 63067"/>
                  <a:gd name="connsiteY52" fmla="*/ 14002 h 46729"/>
                  <a:gd name="connsiteX53" fmla="*/ 24479 w 63067"/>
                  <a:gd name="connsiteY53" fmla="*/ 12287 h 46729"/>
                  <a:gd name="connsiteX54" fmla="*/ 23336 w 63067"/>
                  <a:gd name="connsiteY54" fmla="*/ 11430 h 46729"/>
                  <a:gd name="connsiteX55" fmla="*/ 20574 w 63067"/>
                  <a:gd name="connsiteY55" fmla="*/ 9715 h 46729"/>
                  <a:gd name="connsiteX56" fmla="*/ 17812 w 63067"/>
                  <a:gd name="connsiteY56" fmla="*/ 8192 h 46729"/>
                  <a:gd name="connsiteX57" fmla="*/ 17431 w 63067"/>
                  <a:gd name="connsiteY57" fmla="*/ 8001 h 46729"/>
                  <a:gd name="connsiteX58" fmla="*/ 16859 w 63067"/>
                  <a:gd name="connsiteY58" fmla="*/ 7810 h 46729"/>
                  <a:gd name="connsiteX59" fmla="*/ 16669 w 63067"/>
                  <a:gd name="connsiteY59" fmla="*/ 7715 h 46729"/>
                  <a:gd name="connsiteX60" fmla="*/ 15050 w 63067"/>
                  <a:gd name="connsiteY60" fmla="*/ 8763 h 46729"/>
                  <a:gd name="connsiteX61" fmla="*/ 476 w 63067"/>
                  <a:gd name="connsiteY61" fmla="*/ 33623 h 46729"/>
                  <a:gd name="connsiteX62" fmla="*/ 0 w 63067"/>
                  <a:gd name="connsiteY62" fmla="*/ 34957 h 46729"/>
                  <a:gd name="connsiteX63" fmla="*/ 952 w 63067"/>
                  <a:gd name="connsiteY63" fmla="*/ 35528 h 4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3067" h="46729">
                    <a:moveTo>
                      <a:pt x="952" y="35528"/>
                    </a:moveTo>
                    <a:cubicBezTo>
                      <a:pt x="2381" y="36385"/>
                      <a:pt x="3810" y="37243"/>
                      <a:pt x="5334" y="38290"/>
                    </a:cubicBezTo>
                    <a:lnTo>
                      <a:pt x="6096" y="38767"/>
                    </a:lnTo>
                    <a:lnTo>
                      <a:pt x="12383" y="43434"/>
                    </a:lnTo>
                    <a:lnTo>
                      <a:pt x="13430" y="44291"/>
                    </a:lnTo>
                    <a:lnTo>
                      <a:pt x="16002" y="46101"/>
                    </a:lnTo>
                    <a:cubicBezTo>
                      <a:pt x="16097" y="46196"/>
                      <a:pt x="16288" y="46387"/>
                      <a:pt x="16478" y="46482"/>
                    </a:cubicBezTo>
                    <a:cubicBezTo>
                      <a:pt x="16669" y="46577"/>
                      <a:pt x="16859" y="46672"/>
                      <a:pt x="17145" y="46672"/>
                    </a:cubicBezTo>
                    <a:cubicBezTo>
                      <a:pt x="17526" y="46768"/>
                      <a:pt x="18098" y="46768"/>
                      <a:pt x="18669" y="46482"/>
                    </a:cubicBezTo>
                    <a:cubicBezTo>
                      <a:pt x="19241" y="46292"/>
                      <a:pt x="19907" y="45720"/>
                      <a:pt x="20669" y="45053"/>
                    </a:cubicBezTo>
                    <a:lnTo>
                      <a:pt x="21146" y="44577"/>
                    </a:lnTo>
                    <a:lnTo>
                      <a:pt x="22098" y="43529"/>
                    </a:lnTo>
                    <a:cubicBezTo>
                      <a:pt x="22669" y="42958"/>
                      <a:pt x="23241" y="42291"/>
                      <a:pt x="23717" y="41719"/>
                    </a:cubicBezTo>
                    <a:cubicBezTo>
                      <a:pt x="24194" y="41053"/>
                      <a:pt x="24765" y="40386"/>
                      <a:pt x="25241" y="39815"/>
                    </a:cubicBezTo>
                    <a:cubicBezTo>
                      <a:pt x="25622" y="39243"/>
                      <a:pt x="26003" y="38671"/>
                      <a:pt x="26384" y="38195"/>
                    </a:cubicBezTo>
                    <a:cubicBezTo>
                      <a:pt x="26765" y="37624"/>
                      <a:pt x="27146" y="37147"/>
                      <a:pt x="27432" y="36576"/>
                    </a:cubicBezTo>
                    <a:lnTo>
                      <a:pt x="29051" y="33909"/>
                    </a:lnTo>
                    <a:lnTo>
                      <a:pt x="30194" y="31909"/>
                    </a:lnTo>
                    <a:lnTo>
                      <a:pt x="30766" y="30670"/>
                    </a:lnTo>
                    <a:cubicBezTo>
                      <a:pt x="30861" y="30575"/>
                      <a:pt x="30956" y="30385"/>
                      <a:pt x="30956" y="30099"/>
                    </a:cubicBezTo>
                    <a:cubicBezTo>
                      <a:pt x="30956" y="29908"/>
                      <a:pt x="31052" y="29718"/>
                      <a:pt x="31052" y="29623"/>
                    </a:cubicBezTo>
                    <a:lnTo>
                      <a:pt x="31337" y="28956"/>
                    </a:lnTo>
                    <a:lnTo>
                      <a:pt x="31623" y="28003"/>
                    </a:lnTo>
                    <a:cubicBezTo>
                      <a:pt x="34481" y="29623"/>
                      <a:pt x="37052" y="31337"/>
                      <a:pt x="39433" y="33147"/>
                    </a:cubicBezTo>
                    <a:cubicBezTo>
                      <a:pt x="41815" y="34957"/>
                      <a:pt x="44291" y="36862"/>
                      <a:pt x="46768" y="38671"/>
                    </a:cubicBezTo>
                    <a:cubicBezTo>
                      <a:pt x="47054" y="38862"/>
                      <a:pt x="47339" y="39052"/>
                      <a:pt x="47720" y="39148"/>
                    </a:cubicBezTo>
                    <a:cubicBezTo>
                      <a:pt x="48101" y="39243"/>
                      <a:pt x="48482" y="39243"/>
                      <a:pt x="48958" y="39148"/>
                    </a:cubicBezTo>
                    <a:cubicBezTo>
                      <a:pt x="49435" y="39052"/>
                      <a:pt x="50006" y="38767"/>
                      <a:pt x="50673" y="38290"/>
                    </a:cubicBezTo>
                    <a:cubicBezTo>
                      <a:pt x="51340" y="37814"/>
                      <a:pt x="52102" y="37147"/>
                      <a:pt x="52959" y="36100"/>
                    </a:cubicBezTo>
                    <a:cubicBezTo>
                      <a:pt x="54293" y="34671"/>
                      <a:pt x="55626" y="33147"/>
                      <a:pt x="56674" y="31528"/>
                    </a:cubicBezTo>
                    <a:cubicBezTo>
                      <a:pt x="57817" y="29908"/>
                      <a:pt x="58865" y="28194"/>
                      <a:pt x="60008" y="26384"/>
                    </a:cubicBezTo>
                    <a:cubicBezTo>
                      <a:pt x="61341" y="24098"/>
                      <a:pt x="62294" y="21907"/>
                      <a:pt x="62770" y="19812"/>
                    </a:cubicBezTo>
                    <a:cubicBezTo>
                      <a:pt x="63246" y="17717"/>
                      <a:pt x="63151" y="15716"/>
                      <a:pt x="62484" y="13811"/>
                    </a:cubicBezTo>
                    <a:cubicBezTo>
                      <a:pt x="62103" y="12192"/>
                      <a:pt x="61341" y="10668"/>
                      <a:pt x="60389" y="9430"/>
                    </a:cubicBezTo>
                    <a:cubicBezTo>
                      <a:pt x="59436" y="8096"/>
                      <a:pt x="58293" y="6953"/>
                      <a:pt x="57150" y="5810"/>
                    </a:cubicBezTo>
                    <a:cubicBezTo>
                      <a:pt x="55912" y="4667"/>
                      <a:pt x="54578" y="3715"/>
                      <a:pt x="53150" y="2857"/>
                    </a:cubicBezTo>
                    <a:cubicBezTo>
                      <a:pt x="51721" y="2000"/>
                      <a:pt x="50292" y="1238"/>
                      <a:pt x="48863" y="476"/>
                    </a:cubicBezTo>
                    <a:cubicBezTo>
                      <a:pt x="48292" y="190"/>
                      <a:pt x="47816" y="0"/>
                      <a:pt x="47339" y="0"/>
                    </a:cubicBezTo>
                    <a:cubicBezTo>
                      <a:pt x="46863" y="0"/>
                      <a:pt x="46482" y="286"/>
                      <a:pt x="46006" y="952"/>
                    </a:cubicBezTo>
                    <a:lnTo>
                      <a:pt x="32004" y="24955"/>
                    </a:lnTo>
                    <a:cubicBezTo>
                      <a:pt x="32004" y="24479"/>
                      <a:pt x="32004" y="24003"/>
                      <a:pt x="32004" y="23527"/>
                    </a:cubicBezTo>
                    <a:cubicBezTo>
                      <a:pt x="32004" y="23431"/>
                      <a:pt x="32004" y="23241"/>
                      <a:pt x="31909" y="23241"/>
                    </a:cubicBezTo>
                    <a:cubicBezTo>
                      <a:pt x="31909" y="23146"/>
                      <a:pt x="31814" y="23050"/>
                      <a:pt x="31814" y="22955"/>
                    </a:cubicBezTo>
                    <a:cubicBezTo>
                      <a:pt x="31814" y="22860"/>
                      <a:pt x="31814" y="22669"/>
                      <a:pt x="31718" y="22574"/>
                    </a:cubicBezTo>
                    <a:cubicBezTo>
                      <a:pt x="31718" y="22479"/>
                      <a:pt x="31623" y="22288"/>
                      <a:pt x="31623" y="22193"/>
                    </a:cubicBezTo>
                    <a:cubicBezTo>
                      <a:pt x="31528" y="22098"/>
                      <a:pt x="31528" y="21812"/>
                      <a:pt x="31528" y="21622"/>
                    </a:cubicBezTo>
                    <a:lnTo>
                      <a:pt x="31147" y="20669"/>
                    </a:lnTo>
                    <a:cubicBezTo>
                      <a:pt x="30956" y="20288"/>
                      <a:pt x="30861" y="20002"/>
                      <a:pt x="30766" y="19717"/>
                    </a:cubicBezTo>
                    <a:cubicBezTo>
                      <a:pt x="30671" y="19431"/>
                      <a:pt x="30480" y="19145"/>
                      <a:pt x="30385" y="18764"/>
                    </a:cubicBezTo>
                    <a:lnTo>
                      <a:pt x="30194" y="18383"/>
                    </a:lnTo>
                    <a:lnTo>
                      <a:pt x="29146" y="16764"/>
                    </a:lnTo>
                    <a:lnTo>
                      <a:pt x="28480" y="16002"/>
                    </a:lnTo>
                    <a:cubicBezTo>
                      <a:pt x="27908" y="15240"/>
                      <a:pt x="27242" y="14573"/>
                      <a:pt x="26670" y="14002"/>
                    </a:cubicBezTo>
                    <a:cubicBezTo>
                      <a:pt x="26003" y="13430"/>
                      <a:pt x="25337" y="12859"/>
                      <a:pt x="24479" y="12287"/>
                    </a:cubicBezTo>
                    <a:lnTo>
                      <a:pt x="23336" y="11430"/>
                    </a:lnTo>
                    <a:cubicBezTo>
                      <a:pt x="22384" y="10858"/>
                      <a:pt x="21527" y="10287"/>
                      <a:pt x="20574" y="9715"/>
                    </a:cubicBezTo>
                    <a:cubicBezTo>
                      <a:pt x="19621" y="9144"/>
                      <a:pt x="18764" y="8668"/>
                      <a:pt x="17812" y="8192"/>
                    </a:cubicBezTo>
                    <a:cubicBezTo>
                      <a:pt x="17717" y="8192"/>
                      <a:pt x="17526" y="8096"/>
                      <a:pt x="17431" y="8001"/>
                    </a:cubicBezTo>
                    <a:cubicBezTo>
                      <a:pt x="17145" y="7906"/>
                      <a:pt x="16954" y="7810"/>
                      <a:pt x="16859" y="7810"/>
                    </a:cubicBezTo>
                    <a:lnTo>
                      <a:pt x="16669" y="7715"/>
                    </a:lnTo>
                    <a:cubicBezTo>
                      <a:pt x="16002" y="7620"/>
                      <a:pt x="15526" y="7906"/>
                      <a:pt x="15050" y="8763"/>
                    </a:cubicBezTo>
                    <a:lnTo>
                      <a:pt x="476" y="33623"/>
                    </a:lnTo>
                    <a:cubicBezTo>
                      <a:pt x="191" y="34195"/>
                      <a:pt x="0" y="34671"/>
                      <a:pt x="0" y="34957"/>
                    </a:cubicBezTo>
                    <a:cubicBezTo>
                      <a:pt x="286" y="34861"/>
                      <a:pt x="476" y="35242"/>
                      <a:pt x="952" y="355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40984769-63F4-08F5-DF8B-4A4075638635}"/>
                  </a:ext>
                </a:extLst>
              </p:cNvPr>
              <p:cNvSpPr/>
              <p:nvPr/>
            </p:nvSpPr>
            <p:spPr>
              <a:xfrm>
                <a:off x="9729644" y="4241194"/>
                <a:ext cx="33635" cy="40933"/>
              </a:xfrm>
              <a:custGeom>
                <a:avLst/>
                <a:gdLst>
                  <a:gd name="connsiteX0" fmla="*/ 30861 w 33635"/>
                  <a:gd name="connsiteY0" fmla="*/ 9906 h 40933"/>
                  <a:gd name="connsiteX1" fmla="*/ 27432 w 33635"/>
                  <a:gd name="connsiteY1" fmla="*/ 6191 h 40933"/>
                  <a:gd name="connsiteX2" fmla="*/ 23241 w 33635"/>
                  <a:gd name="connsiteY2" fmla="*/ 3048 h 40933"/>
                  <a:gd name="connsiteX3" fmla="*/ 18764 w 33635"/>
                  <a:gd name="connsiteY3" fmla="*/ 476 h 40933"/>
                  <a:gd name="connsiteX4" fmla="*/ 17145 w 33635"/>
                  <a:gd name="connsiteY4" fmla="*/ 0 h 40933"/>
                  <a:gd name="connsiteX5" fmla="*/ 15716 w 33635"/>
                  <a:gd name="connsiteY5" fmla="*/ 1048 h 40933"/>
                  <a:gd name="connsiteX6" fmla="*/ 476 w 33635"/>
                  <a:gd name="connsiteY6" fmla="*/ 27051 h 40933"/>
                  <a:gd name="connsiteX7" fmla="*/ 0 w 33635"/>
                  <a:gd name="connsiteY7" fmla="*/ 28480 h 40933"/>
                  <a:gd name="connsiteX8" fmla="*/ 762 w 33635"/>
                  <a:gd name="connsiteY8" fmla="*/ 29432 h 40933"/>
                  <a:gd name="connsiteX9" fmla="*/ 8953 w 33635"/>
                  <a:gd name="connsiteY9" fmla="*/ 34862 h 40933"/>
                  <a:gd name="connsiteX10" fmla="*/ 16573 w 33635"/>
                  <a:gd name="connsiteY10" fmla="*/ 40577 h 40933"/>
                  <a:gd name="connsiteX11" fmla="*/ 18193 w 33635"/>
                  <a:gd name="connsiteY11" fmla="*/ 40767 h 40933"/>
                  <a:gd name="connsiteX12" fmla="*/ 20479 w 33635"/>
                  <a:gd name="connsiteY12" fmla="*/ 39433 h 40933"/>
                  <a:gd name="connsiteX13" fmla="*/ 22765 w 33635"/>
                  <a:gd name="connsiteY13" fmla="*/ 37529 h 40933"/>
                  <a:gd name="connsiteX14" fmla="*/ 24384 w 33635"/>
                  <a:gd name="connsiteY14" fmla="*/ 35909 h 40933"/>
                  <a:gd name="connsiteX15" fmla="*/ 27527 w 33635"/>
                  <a:gd name="connsiteY15" fmla="*/ 32099 h 40933"/>
                  <a:gd name="connsiteX16" fmla="*/ 30385 w 33635"/>
                  <a:gd name="connsiteY16" fmla="*/ 27623 h 40933"/>
                  <a:gd name="connsiteX17" fmla="*/ 33338 w 33635"/>
                  <a:gd name="connsiteY17" fmla="*/ 20765 h 40933"/>
                  <a:gd name="connsiteX18" fmla="*/ 33052 w 33635"/>
                  <a:gd name="connsiteY18" fmla="*/ 14573 h 40933"/>
                  <a:gd name="connsiteX19" fmla="*/ 30861 w 33635"/>
                  <a:gd name="connsiteY19" fmla="*/ 9906 h 4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635" h="40933">
                    <a:moveTo>
                      <a:pt x="30861" y="9906"/>
                    </a:moveTo>
                    <a:cubicBezTo>
                      <a:pt x="29908" y="8573"/>
                      <a:pt x="28670" y="7334"/>
                      <a:pt x="27432" y="6191"/>
                    </a:cubicBezTo>
                    <a:cubicBezTo>
                      <a:pt x="26098" y="5048"/>
                      <a:pt x="24765" y="4001"/>
                      <a:pt x="23241" y="3048"/>
                    </a:cubicBezTo>
                    <a:cubicBezTo>
                      <a:pt x="21717" y="2096"/>
                      <a:pt x="20288" y="1238"/>
                      <a:pt x="18764" y="476"/>
                    </a:cubicBezTo>
                    <a:cubicBezTo>
                      <a:pt x="18193" y="191"/>
                      <a:pt x="17717" y="0"/>
                      <a:pt x="17145" y="0"/>
                    </a:cubicBezTo>
                    <a:cubicBezTo>
                      <a:pt x="16669" y="0"/>
                      <a:pt x="16192" y="381"/>
                      <a:pt x="15716" y="1048"/>
                    </a:cubicBezTo>
                    <a:lnTo>
                      <a:pt x="476" y="27051"/>
                    </a:lnTo>
                    <a:cubicBezTo>
                      <a:pt x="190" y="27718"/>
                      <a:pt x="0" y="28194"/>
                      <a:pt x="0" y="28480"/>
                    </a:cubicBezTo>
                    <a:cubicBezTo>
                      <a:pt x="0" y="28766"/>
                      <a:pt x="190" y="29147"/>
                      <a:pt x="762" y="29432"/>
                    </a:cubicBezTo>
                    <a:cubicBezTo>
                      <a:pt x="3715" y="31052"/>
                      <a:pt x="6477" y="32861"/>
                      <a:pt x="8953" y="34862"/>
                    </a:cubicBezTo>
                    <a:cubicBezTo>
                      <a:pt x="11430" y="36767"/>
                      <a:pt x="14002" y="38672"/>
                      <a:pt x="16573" y="40577"/>
                    </a:cubicBezTo>
                    <a:cubicBezTo>
                      <a:pt x="16954" y="40958"/>
                      <a:pt x="17526" y="41053"/>
                      <a:pt x="18193" y="40767"/>
                    </a:cubicBezTo>
                    <a:cubicBezTo>
                      <a:pt x="18955" y="40481"/>
                      <a:pt x="19717" y="40100"/>
                      <a:pt x="20479" y="39433"/>
                    </a:cubicBezTo>
                    <a:cubicBezTo>
                      <a:pt x="21241" y="38862"/>
                      <a:pt x="22003" y="38195"/>
                      <a:pt x="22765" y="37529"/>
                    </a:cubicBezTo>
                    <a:cubicBezTo>
                      <a:pt x="23527" y="36862"/>
                      <a:pt x="24003" y="36290"/>
                      <a:pt x="24384" y="35909"/>
                    </a:cubicBezTo>
                    <a:cubicBezTo>
                      <a:pt x="25527" y="34671"/>
                      <a:pt x="26575" y="33433"/>
                      <a:pt x="27527" y="32099"/>
                    </a:cubicBezTo>
                    <a:cubicBezTo>
                      <a:pt x="28575" y="30766"/>
                      <a:pt x="29432" y="29337"/>
                      <a:pt x="30385" y="27623"/>
                    </a:cubicBezTo>
                    <a:cubicBezTo>
                      <a:pt x="31813" y="25241"/>
                      <a:pt x="32861" y="22955"/>
                      <a:pt x="33338" y="20765"/>
                    </a:cubicBezTo>
                    <a:cubicBezTo>
                      <a:pt x="33814" y="18574"/>
                      <a:pt x="33719" y="16574"/>
                      <a:pt x="33052" y="14573"/>
                    </a:cubicBezTo>
                    <a:cubicBezTo>
                      <a:pt x="32671" y="12764"/>
                      <a:pt x="31909" y="11240"/>
                      <a:pt x="30861" y="99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0CDF1AC-D47D-0D6B-C920-5C7924915E72}"/>
                  </a:ext>
                </a:extLst>
              </p:cNvPr>
              <p:cNvSpPr/>
              <p:nvPr/>
            </p:nvSpPr>
            <p:spPr>
              <a:xfrm>
                <a:off x="9591627" y="4316346"/>
                <a:ext cx="168189" cy="238410"/>
              </a:xfrm>
              <a:custGeom>
                <a:avLst/>
                <a:gdLst>
                  <a:gd name="connsiteX0" fmla="*/ 167640 w 168189"/>
                  <a:gd name="connsiteY0" fmla="*/ 69437 h 238410"/>
                  <a:gd name="connsiteX1" fmla="*/ 166497 w 168189"/>
                  <a:gd name="connsiteY1" fmla="*/ 70009 h 238410"/>
                  <a:gd name="connsiteX2" fmla="*/ 157067 w 168189"/>
                  <a:gd name="connsiteY2" fmla="*/ 92012 h 238410"/>
                  <a:gd name="connsiteX3" fmla="*/ 155353 w 168189"/>
                  <a:gd name="connsiteY3" fmla="*/ 96583 h 238410"/>
                  <a:gd name="connsiteX4" fmla="*/ 154876 w 168189"/>
                  <a:gd name="connsiteY4" fmla="*/ 100108 h 238410"/>
                  <a:gd name="connsiteX5" fmla="*/ 155067 w 168189"/>
                  <a:gd name="connsiteY5" fmla="*/ 104108 h 238410"/>
                  <a:gd name="connsiteX6" fmla="*/ 155353 w 168189"/>
                  <a:gd name="connsiteY6" fmla="*/ 108204 h 238410"/>
                  <a:gd name="connsiteX7" fmla="*/ 155258 w 168189"/>
                  <a:gd name="connsiteY7" fmla="*/ 111919 h 238410"/>
                  <a:gd name="connsiteX8" fmla="*/ 154210 w 168189"/>
                  <a:gd name="connsiteY8" fmla="*/ 114491 h 238410"/>
                  <a:gd name="connsiteX9" fmla="*/ 152210 w 168189"/>
                  <a:gd name="connsiteY9" fmla="*/ 117443 h 238410"/>
                  <a:gd name="connsiteX10" fmla="*/ 149733 w 168189"/>
                  <a:gd name="connsiteY10" fmla="*/ 120396 h 238410"/>
                  <a:gd name="connsiteX11" fmla="*/ 147352 w 168189"/>
                  <a:gd name="connsiteY11" fmla="*/ 122873 h 238410"/>
                  <a:gd name="connsiteX12" fmla="*/ 147256 w 168189"/>
                  <a:gd name="connsiteY12" fmla="*/ 122968 h 238410"/>
                  <a:gd name="connsiteX13" fmla="*/ 145066 w 168189"/>
                  <a:gd name="connsiteY13" fmla="*/ 123920 h 238410"/>
                  <a:gd name="connsiteX14" fmla="*/ 142303 w 168189"/>
                  <a:gd name="connsiteY14" fmla="*/ 123254 h 238410"/>
                  <a:gd name="connsiteX15" fmla="*/ 141065 w 168189"/>
                  <a:gd name="connsiteY15" fmla="*/ 122968 h 238410"/>
                  <a:gd name="connsiteX16" fmla="*/ 140303 w 168189"/>
                  <a:gd name="connsiteY16" fmla="*/ 124111 h 238410"/>
                  <a:gd name="connsiteX17" fmla="*/ 135731 w 168189"/>
                  <a:gd name="connsiteY17" fmla="*/ 131540 h 238410"/>
                  <a:gd name="connsiteX18" fmla="*/ 130207 w 168189"/>
                  <a:gd name="connsiteY18" fmla="*/ 133922 h 238410"/>
                  <a:gd name="connsiteX19" fmla="*/ 128968 w 168189"/>
                  <a:gd name="connsiteY19" fmla="*/ 133636 h 238410"/>
                  <a:gd name="connsiteX20" fmla="*/ 127921 w 168189"/>
                  <a:gd name="connsiteY20" fmla="*/ 132874 h 238410"/>
                  <a:gd name="connsiteX21" fmla="*/ 125920 w 168189"/>
                  <a:gd name="connsiteY21" fmla="*/ 133541 h 238410"/>
                  <a:gd name="connsiteX22" fmla="*/ 122015 w 168189"/>
                  <a:gd name="connsiteY22" fmla="*/ 139351 h 238410"/>
                  <a:gd name="connsiteX23" fmla="*/ 116967 w 168189"/>
                  <a:gd name="connsiteY23" fmla="*/ 142685 h 238410"/>
                  <a:gd name="connsiteX24" fmla="*/ 113824 w 168189"/>
                  <a:gd name="connsiteY24" fmla="*/ 142970 h 238410"/>
                  <a:gd name="connsiteX25" fmla="*/ 111633 w 168189"/>
                  <a:gd name="connsiteY25" fmla="*/ 142304 h 238410"/>
                  <a:gd name="connsiteX26" fmla="*/ 106394 w 168189"/>
                  <a:gd name="connsiteY26" fmla="*/ 142018 h 238410"/>
                  <a:gd name="connsiteX27" fmla="*/ 101346 w 168189"/>
                  <a:gd name="connsiteY27" fmla="*/ 144494 h 238410"/>
                  <a:gd name="connsiteX28" fmla="*/ 96774 w 168189"/>
                  <a:gd name="connsiteY28" fmla="*/ 148781 h 238410"/>
                  <a:gd name="connsiteX29" fmla="*/ 92202 w 168189"/>
                  <a:gd name="connsiteY29" fmla="*/ 152591 h 238410"/>
                  <a:gd name="connsiteX30" fmla="*/ 86963 w 168189"/>
                  <a:gd name="connsiteY30" fmla="*/ 155353 h 238410"/>
                  <a:gd name="connsiteX31" fmla="*/ 80486 w 168189"/>
                  <a:gd name="connsiteY31" fmla="*/ 156591 h 238410"/>
                  <a:gd name="connsiteX32" fmla="*/ 72676 w 168189"/>
                  <a:gd name="connsiteY32" fmla="*/ 156210 h 238410"/>
                  <a:gd name="connsiteX33" fmla="*/ 71533 w 168189"/>
                  <a:gd name="connsiteY33" fmla="*/ 156210 h 238410"/>
                  <a:gd name="connsiteX34" fmla="*/ 64103 w 168189"/>
                  <a:gd name="connsiteY34" fmla="*/ 155924 h 238410"/>
                  <a:gd name="connsiteX35" fmla="*/ 60484 w 168189"/>
                  <a:gd name="connsiteY35" fmla="*/ 152591 h 238410"/>
                  <a:gd name="connsiteX36" fmla="*/ 42577 w 168189"/>
                  <a:gd name="connsiteY36" fmla="*/ 143351 h 238410"/>
                  <a:gd name="connsiteX37" fmla="*/ 37528 w 168189"/>
                  <a:gd name="connsiteY37" fmla="*/ 141827 h 238410"/>
                  <a:gd name="connsiteX38" fmla="*/ 133160 w 168189"/>
                  <a:gd name="connsiteY38" fmla="*/ 40577 h 238410"/>
                  <a:gd name="connsiteX39" fmla="*/ 146876 w 168189"/>
                  <a:gd name="connsiteY39" fmla="*/ 15145 h 238410"/>
                  <a:gd name="connsiteX40" fmla="*/ 150590 w 168189"/>
                  <a:gd name="connsiteY40" fmla="*/ 2572 h 238410"/>
                  <a:gd name="connsiteX41" fmla="*/ 150495 w 168189"/>
                  <a:gd name="connsiteY41" fmla="*/ 0 h 238410"/>
                  <a:gd name="connsiteX42" fmla="*/ 146495 w 168189"/>
                  <a:gd name="connsiteY42" fmla="*/ 4858 h 238410"/>
                  <a:gd name="connsiteX43" fmla="*/ 75628 w 168189"/>
                  <a:gd name="connsiteY43" fmla="*/ 82772 h 238410"/>
                  <a:gd name="connsiteX44" fmla="*/ 17716 w 168189"/>
                  <a:gd name="connsiteY44" fmla="*/ 139827 h 238410"/>
                  <a:gd name="connsiteX45" fmla="*/ 20955 w 168189"/>
                  <a:gd name="connsiteY45" fmla="*/ 111443 h 238410"/>
                  <a:gd name="connsiteX46" fmla="*/ 26670 w 168189"/>
                  <a:gd name="connsiteY46" fmla="*/ 68866 h 238410"/>
                  <a:gd name="connsiteX47" fmla="*/ 24479 w 168189"/>
                  <a:gd name="connsiteY47" fmla="*/ 68008 h 238410"/>
                  <a:gd name="connsiteX48" fmla="*/ 19431 w 168189"/>
                  <a:gd name="connsiteY48" fmla="*/ 80201 h 238410"/>
                  <a:gd name="connsiteX49" fmla="*/ 14954 w 168189"/>
                  <a:gd name="connsiteY49" fmla="*/ 92393 h 238410"/>
                  <a:gd name="connsiteX50" fmla="*/ 11144 w 168189"/>
                  <a:gd name="connsiteY50" fmla="*/ 111538 h 238410"/>
                  <a:gd name="connsiteX51" fmla="*/ 7620 w 168189"/>
                  <a:gd name="connsiteY51" fmla="*/ 134017 h 238410"/>
                  <a:gd name="connsiteX52" fmla="*/ 3048 w 168189"/>
                  <a:gd name="connsiteY52" fmla="*/ 169069 h 238410"/>
                  <a:gd name="connsiteX53" fmla="*/ 0 w 168189"/>
                  <a:gd name="connsiteY53" fmla="*/ 198215 h 238410"/>
                  <a:gd name="connsiteX54" fmla="*/ 0 w 168189"/>
                  <a:gd name="connsiteY54" fmla="*/ 198215 h 238410"/>
                  <a:gd name="connsiteX55" fmla="*/ 0 w 168189"/>
                  <a:gd name="connsiteY55" fmla="*/ 198311 h 238410"/>
                  <a:gd name="connsiteX56" fmla="*/ 6763 w 168189"/>
                  <a:gd name="connsiteY56" fmla="*/ 227933 h 238410"/>
                  <a:gd name="connsiteX57" fmla="*/ 24574 w 168189"/>
                  <a:gd name="connsiteY57" fmla="*/ 238411 h 238410"/>
                  <a:gd name="connsiteX58" fmla="*/ 54578 w 168189"/>
                  <a:gd name="connsiteY58" fmla="*/ 220599 h 238410"/>
                  <a:gd name="connsiteX59" fmla="*/ 67818 w 168189"/>
                  <a:gd name="connsiteY59" fmla="*/ 191262 h 238410"/>
                  <a:gd name="connsiteX60" fmla="*/ 75628 w 168189"/>
                  <a:gd name="connsiteY60" fmla="*/ 188976 h 238410"/>
                  <a:gd name="connsiteX61" fmla="*/ 82868 w 168189"/>
                  <a:gd name="connsiteY61" fmla="*/ 183547 h 238410"/>
                  <a:gd name="connsiteX62" fmla="*/ 88964 w 168189"/>
                  <a:gd name="connsiteY62" fmla="*/ 176403 h 238410"/>
                  <a:gd name="connsiteX63" fmla="*/ 93821 w 168189"/>
                  <a:gd name="connsiteY63" fmla="*/ 168497 h 238410"/>
                  <a:gd name="connsiteX64" fmla="*/ 96012 w 168189"/>
                  <a:gd name="connsiteY64" fmla="*/ 165259 h 238410"/>
                  <a:gd name="connsiteX65" fmla="*/ 99060 w 168189"/>
                  <a:gd name="connsiteY65" fmla="*/ 162497 h 238410"/>
                  <a:gd name="connsiteX66" fmla="*/ 102870 w 168189"/>
                  <a:gd name="connsiteY66" fmla="*/ 160687 h 238410"/>
                  <a:gd name="connsiteX67" fmla="*/ 107537 w 168189"/>
                  <a:gd name="connsiteY67" fmla="*/ 160496 h 238410"/>
                  <a:gd name="connsiteX68" fmla="*/ 113538 w 168189"/>
                  <a:gd name="connsiteY68" fmla="*/ 159734 h 238410"/>
                  <a:gd name="connsiteX69" fmla="*/ 118777 w 168189"/>
                  <a:gd name="connsiteY69" fmla="*/ 156115 h 238410"/>
                  <a:gd name="connsiteX70" fmla="*/ 123349 w 168189"/>
                  <a:gd name="connsiteY70" fmla="*/ 152114 h 238410"/>
                  <a:gd name="connsiteX71" fmla="*/ 126492 w 168189"/>
                  <a:gd name="connsiteY71" fmla="*/ 150971 h 238410"/>
                  <a:gd name="connsiteX72" fmla="*/ 130207 w 168189"/>
                  <a:gd name="connsiteY72" fmla="*/ 149162 h 238410"/>
                  <a:gd name="connsiteX73" fmla="*/ 134588 w 168189"/>
                  <a:gd name="connsiteY73" fmla="*/ 145447 h 238410"/>
                  <a:gd name="connsiteX74" fmla="*/ 138684 w 168189"/>
                  <a:gd name="connsiteY74" fmla="*/ 141827 h 238410"/>
                  <a:gd name="connsiteX75" fmla="*/ 143542 w 168189"/>
                  <a:gd name="connsiteY75" fmla="*/ 139351 h 238410"/>
                  <a:gd name="connsiteX76" fmla="*/ 147733 w 168189"/>
                  <a:gd name="connsiteY76" fmla="*/ 136303 h 238410"/>
                  <a:gd name="connsiteX77" fmla="*/ 147828 w 168189"/>
                  <a:gd name="connsiteY77" fmla="*/ 135827 h 238410"/>
                  <a:gd name="connsiteX78" fmla="*/ 148114 w 168189"/>
                  <a:gd name="connsiteY78" fmla="*/ 135541 h 238410"/>
                  <a:gd name="connsiteX79" fmla="*/ 154210 w 168189"/>
                  <a:gd name="connsiteY79" fmla="*/ 128683 h 238410"/>
                  <a:gd name="connsiteX80" fmla="*/ 160115 w 168189"/>
                  <a:gd name="connsiteY80" fmla="*/ 119634 h 238410"/>
                  <a:gd name="connsiteX81" fmla="*/ 164783 w 168189"/>
                  <a:gd name="connsiteY81" fmla="*/ 109728 h 238410"/>
                  <a:gd name="connsiteX82" fmla="*/ 167259 w 168189"/>
                  <a:gd name="connsiteY82" fmla="*/ 100013 h 238410"/>
                  <a:gd name="connsiteX83" fmla="*/ 167926 w 168189"/>
                  <a:gd name="connsiteY83" fmla="*/ 92964 h 238410"/>
                  <a:gd name="connsiteX84" fmla="*/ 167830 w 168189"/>
                  <a:gd name="connsiteY84" fmla="*/ 85725 h 238410"/>
                  <a:gd name="connsiteX85" fmla="*/ 167640 w 168189"/>
                  <a:gd name="connsiteY85" fmla="*/ 78391 h 238410"/>
                  <a:gd name="connsiteX86" fmla="*/ 168116 w 168189"/>
                  <a:gd name="connsiteY86" fmla="*/ 71247 h 238410"/>
                  <a:gd name="connsiteX87" fmla="*/ 167640 w 168189"/>
                  <a:gd name="connsiteY87" fmla="*/ 69437 h 238410"/>
                  <a:gd name="connsiteX88" fmla="*/ 54959 w 168189"/>
                  <a:gd name="connsiteY88" fmla="*/ 189262 h 238410"/>
                  <a:gd name="connsiteX89" fmla="*/ 35052 w 168189"/>
                  <a:gd name="connsiteY89" fmla="*/ 197929 h 238410"/>
                  <a:gd name="connsiteX90" fmla="*/ 19812 w 168189"/>
                  <a:gd name="connsiteY90" fmla="*/ 189643 h 238410"/>
                  <a:gd name="connsiteX91" fmla="*/ 16383 w 168189"/>
                  <a:gd name="connsiteY91" fmla="*/ 175546 h 238410"/>
                  <a:gd name="connsiteX92" fmla="*/ 23908 w 168189"/>
                  <a:gd name="connsiteY92" fmla="*/ 160687 h 238410"/>
                  <a:gd name="connsiteX93" fmla="*/ 33052 w 168189"/>
                  <a:gd name="connsiteY93" fmla="*/ 159544 h 238410"/>
                  <a:gd name="connsiteX94" fmla="*/ 49339 w 168189"/>
                  <a:gd name="connsiteY94" fmla="*/ 161354 h 238410"/>
                  <a:gd name="connsiteX95" fmla="*/ 62674 w 168189"/>
                  <a:gd name="connsiteY95" fmla="*/ 172974 h 238410"/>
                  <a:gd name="connsiteX96" fmla="*/ 54959 w 168189"/>
                  <a:gd name="connsiteY96" fmla="*/ 189262 h 23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68189" h="238410">
                    <a:moveTo>
                      <a:pt x="167640" y="69437"/>
                    </a:moveTo>
                    <a:cubicBezTo>
                      <a:pt x="167164" y="69056"/>
                      <a:pt x="166783" y="69247"/>
                      <a:pt x="166497" y="70009"/>
                    </a:cubicBezTo>
                    <a:lnTo>
                      <a:pt x="157067" y="92012"/>
                    </a:lnTo>
                    <a:cubicBezTo>
                      <a:pt x="156210" y="94012"/>
                      <a:pt x="155639" y="95536"/>
                      <a:pt x="155353" y="96583"/>
                    </a:cubicBezTo>
                    <a:cubicBezTo>
                      <a:pt x="154972" y="97631"/>
                      <a:pt x="154781" y="98774"/>
                      <a:pt x="154876" y="100108"/>
                    </a:cubicBezTo>
                    <a:cubicBezTo>
                      <a:pt x="154876" y="101441"/>
                      <a:pt x="154972" y="102775"/>
                      <a:pt x="155067" y="104108"/>
                    </a:cubicBezTo>
                    <a:cubicBezTo>
                      <a:pt x="155162" y="105442"/>
                      <a:pt x="155258" y="106871"/>
                      <a:pt x="155353" y="108204"/>
                    </a:cubicBezTo>
                    <a:cubicBezTo>
                      <a:pt x="155448" y="109538"/>
                      <a:pt x="155448" y="110776"/>
                      <a:pt x="155258" y="111919"/>
                    </a:cubicBezTo>
                    <a:cubicBezTo>
                      <a:pt x="155162" y="112586"/>
                      <a:pt x="154781" y="113443"/>
                      <a:pt x="154210" y="114491"/>
                    </a:cubicBezTo>
                    <a:cubicBezTo>
                      <a:pt x="153638" y="115443"/>
                      <a:pt x="152972" y="116491"/>
                      <a:pt x="152210" y="117443"/>
                    </a:cubicBezTo>
                    <a:cubicBezTo>
                      <a:pt x="151447" y="118491"/>
                      <a:pt x="150590" y="119444"/>
                      <a:pt x="149733" y="120396"/>
                    </a:cubicBezTo>
                    <a:cubicBezTo>
                      <a:pt x="148876" y="121349"/>
                      <a:pt x="148114" y="122206"/>
                      <a:pt x="147352" y="122873"/>
                    </a:cubicBezTo>
                    <a:cubicBezTo>
                      <a:pt x="147352" y="122873"/>
                      <a:pt x="147352" y="122968"/>
                      <a:pt x="147256" y="122968"/>
                    </a:cubicBezTo>
                    <a:cubicBezTo>
                      <a:pt x="146685" y="123349"/>
                      <a:pt x="146018" y="123635"/>
                      <a:pt x="145066" y="123920"/>
                    </a:cubicBezTo>
                    <a:cubicBezTo>
                      <a:pt x="144208" y="124206"/>
                      <a:pt x="143256" y="124016"/>
                      <a:pt x="142303" y="123254"/>
                    </a:cubicBezTo>
                    <a:cubicBezTo>
                      <a:pt x="141732" y="122968"/>
                      <a:pt x="141351" y="122873"/>
                      <a:pt x="141065" y="122968"/>
                    </a:cubicBezTo>
                    <a:cubicBezTo>
                      <a:pt x="140780" y="123063"/>
                      <a:pt x="140589" y="123444"/>
                      <a:pt x="140303" y="124111"/>
                    </a:cubicBezTo>
                    <a:cubicBezTo>
                      <a:pt x="138874" y="127540"/>
                      <a:pt x="137446" y="130016"/>
                      <a:pt x="135731" y="131540"/>
                    </a:cubicBezTo>
                    <a:cubicBezTo>
                      <a:pt x="134112" y="133064"/>
                      <a:pt x="132207" y="133826"/>
                      <a:pt x="130207" y="133922"/>
                    </a:cubicBezTo>
                    <a:cubicBezTo>
                      <a:pt x="129826" y="133922"/>
                      <a:pt x="129445" y="133826"/>
                      <a:pt x="128968" y="133636"/>
                    </a:cubicBezTo>
                    <a:cubicBezTo>
                      <a:pt x="128492" y="133445"/>
                      <a:pt x="128111" y="133160"/>
                      <a:pt x="127921" y="132874"/>
                    </a:cubicBezTo>
                    <a:cubicBezTo>
                      <a:pt x="127254" y="132207"/>
                      <a:pt x="126587" y="132398"/>
                      <a:pt x="125920" y="133541"/>
                    </a:cubicBezTo>
                    <a:cubicBezTo>
                      <a:pt x="124587" y="136017"/>
                      <a:pt x="123349" y="137922"/>
                      <a:pt x="122015" y="139351"/>
                    </a:cubicBezTo>
                    <a:cubicBezTo>
                      <a:pt x="120682" y="140780"/>
                      <a:pt x="119062" y="141923"/>
                      <a:pt x="116967" y="142685"/>
                    </a:cubicBezTo>
                    <a:cubicBezTo>
                      <a:pt x="115824" y="143066"/>
                      <a:pt x="114776" y="143066"/>
                      <a:pt x="113824" y="142970"/>
                    </a:cubicBezTo>
                    <a:cubicBezTo>
                      <a:pt x="112966" y="142780"/>
                      <a:pt x="112205" y="142589"/>
                      <a:pt x="111633" y="142304"/>
                    </a:cubicBezTo>
                    <a:cubicBezTo>
                      <a:pt x="110204" y="141637"/>
                      <a:pt x="108395" y="141446"/>
                      <a:pt x="106394" y="142018"/>
                    </a:cubicBezTo>
                    <a:cubicBezTo>
                      <a:pt x="104299" y="142494"/>
                      <a:pt x="102680" y="143351"/>
                      <a:pt x="101346" y="144494"/>
                    </a:cubicBezTo>
                    <a:cubicBezTo>
                      <a:pt x="99727" y="145923"/>
                      <a:pt x="98203" y="147352"/>
                      <a:pt x="96774" y="148781"/>
                    </a:cubicBezTo>
                    <a:cubicBezTo>
                      <a:pt x="95345" y="150209"/>
                      <a:pt x="93821" y="151448"/>
                      <a:pt x="92202" y="152591"/>
                    </a:cubicBezTo>
                    <a:cubicBezTo>
                      <a:pt x="90583" y="153734"/>
                      <a:pt x="88868" y="154686"/>
                      <a:pt x="86963" y="155353"/>
                    </a:cubicBezTo>
                    <a:cubicBezTo>
                      <a:pt x="85058" y="156115"/>
                      <a:pt x="82963" y="156496"/>
                      <a:pt x="80486" y="156591"/>
                    </a:cubicBezTo>
                    <a:cubicBezTo>
                      <a:pt x="77629" y="156686"/>
                      <a:pt x="75057" y="156591"/>
                      <a:pt x="72676" y="156210"/>
                    </a:cubicBezTo>
                    <a:cubicBezTo>
                      <a:pt x="72390" y="156115"/>
                      <a:pt x="72009" y="156115"/>
                      <a:pt x="71533" y="156210"/>
                    </a:cubicBezTo>
                    <a:cubicBezTo>
                      <a:pt x="67913" y="157163"/>
                      <a:pt x="66484" y="156686"/>
                      <a:pt x="64103" y="155924"/>
                    </a:cubicBezTo>
                    <a:cubicBezTo>
                      <a:pt x="62865" y="154686"/>
                      <a:pt x="61722" y="153543"/>
                      <a:pt x="60484" y="152591"/>
                    </a:cubicBezTo>
                    <a:cubicBezTo>
                      <a:pt x="56674" y="149447"/>
                      <a:pt x="50673" y="146399"/>
                      <a:pt x="42577" y="143351"/>
                    </a:cubicBezTo>
                    <a:cubicBezTo>
                      <a:pt x="40957" y="142685"/>
                      <a:pt x="39243" y="142208"/>
                      <a:pt x="37528" y="141827"/>
                    </a:cubicBezTo>
                    <a:cubicBezTo>
                      <a:pt x="96774" y="81820"/>
                      <a:pt x="128683" y="48101"/>
                      <a:pt x="133160" y="40577"/>
                    </a:cubicBezTo>
                    <a:cubicBezTo>
                      <a:pt x="138970" y="31528"/>
                      <a:pt x="143542" y="23051"/>
                      <a:pt x="146876" y="15145"/>
                    </a:cubicBezTo>
                    <a:cubicBezTo>
                      <a:pt x="148495" y="10858"/>
                      <a:pt x="149733" y="6668"/>
                      <a:pt x="150590" y="2572"/>
                    </a:cubicBezTo>
                    <a:cubicBezTo>
                      <a:pt x="150971" y="1048"/>
                      <a:pt x="150971" y="95"/>
                      <a:pt x="150495" y="0"/>
                    </a:cubicBezTo>
                    <a:cubicBezTo>
                      <a:pt x="149828" y="0"/>
                      <a:pt x="148495" y="1619"/>
                      <a:pt x="146495" y="4858"/>
                    </a:cubicBezTo>
                    <a:cubicBezTo>
                      <a:pt x="136398" y="19812"/>
                      <a:pt x="112681" y="45815"/>
                      <a:pt x="75628" y="82772"/>
                    </a:cubicBezTo>
                    <a:cubicBezTo>
                      <a:pt x="43243" y="115062"/>
                      <a:pt x="23908" y="134112"/>
                      <a:pt x="17716" y="139827"/>
                    </a:cubicBezTo>
                    <a:cubicBezTo>
                      <a:pt x="18383" y="133350"/>
                      <a:pt x="19431" y="123920"/>
                      <a:pt x="20955" y="111443"/>
                    </a:cubicBezTo>
                    <a:cubicBezTo>
                      <a:pt x="22670" y="96774"/>
                      <a:pt x="24574" y="82582"/>
                      <a:pt x="26670" y="68866"/>
                    </a:cubicBezTo>
                    <a:cubicBezTo>
                      <a:pt x="26384" y="66485"/>
                      <a:pt x="25622" y="66199"/>
                      <a:pt x="24479" y="68008"/>
                    </a:cubicBezTo>
                    <a:cubicBezTo>
                      <a:pt x="22765" y="72009"/>
                      <a:pt x="21050" y="76105"/>
                      <a:pt x="19431" y="80201"/>
                    </a:cubicBezTo>
                    <a:cubicBezTo>
                      <a:pt x="17812" y="84296"/>
                      <a:pt x="16288" y="88392"/>
                      <a:pt x="14954" y="92393"/>
                    </a:cubicBezTo>
                    <a:cubicBezTo>
                      <a:pt x="13716" y="97250"/>
                      <a:pt x="12478" y="103632"/>
                      <a:pt x="11144" y="111538"/>
                    </a:cubicBezTo>
                    <a:cubicBezTo>
                      <a:pt x="9811" y="119444"/>
                      <a:pt x="8668" y="126968"/>
                      <a:pt x="7620" y="134017"/>
                    </a:cubicBezTo>
                    <a:cubicBezTo>
                      <a:pt x="6572" y="141065"/>
                      <a:pt x="5048" y="152781"/>
                      <a:pt x="3048" y="169069"/>
                    </a:cubicBezTo>
                    <a:cubicBezTo>
                      <a:pt x="1048" y="185357"/>
                      <a:pt x="0" y="195072"/>
                      <a:pt x="0" y="198215"/>
                    </a:cubicBezTo>
                    <a:cubicBezTo>
                      <a:pt x="0" y="198215"/>
                      <a:pt x="0" y="198215"/>
                      <a:pt x="0" y="198215"/>
                    </a:cubicBezTo>
                    <a:cubicBezTo>
                      <a:pt x="0" y="198215"/>
                      <a:pt x="0" y="198311"/>
                      <a:pt x="0" y="198311"/>
                    </a:cubicBezTo>
                    <a:cubicBezTo>
                      <a:pt x="191" y="211074"/>
                      <a:pt x="2476" y="220980"/>
                      <a:pt x="6763" y="227933"/>
                    </a:cubicBezTo>
                    <a:cubicBezTo>
                      <a:pt x="11144" y="234887"/>
                      <a:pt x="17050" y="238411"/>
                      <a:pt x="24574" y="238411"/>
                    </a:cubicBezTo>
                    <a:cubicBezTo>
                      <a:pt x="36862" y="238411"/>
                      <a:pt x="46863" y="232505"/>
                      <a:pt x="54578" y="220599"/>
                    </a:cubicBezTo>
                    <a:cubicBezTo>
                      <a:pt x="57912" y="215456"/>
                      <a:pt x="62293" y="205645"/>
                      <a:pt x="67818" y="191262"/>
                    </a:cubicBezTo>
                    <a:cubicBezTo>
                      <a:pt x="70580" y="191071"/>
                      <a:pt x="73152" y="190309"/>
                      <a:pt x="75628" y="188976"/>
                    </a:cubicBezTo>
                    <a:cubicBezTo>
                      <a:pt x="78200" y="187547"/>
                      <a:pt x="80677" y="185738"/>
                      <a:pt x="82868" y="183547"/>
                    </a:cubicBezTo>
                    <a:cubicBezTo>
                      <a:pt x="85058" y="181356"/>
                      <a:pt x="87154" y="178975"/>
                      <a:pt x="88964" y="176403"/>
                    </a:cubicBezTo>
                    <a:cubicBezTo>
                      <a:pt x="90773" y="173736"/>
                      <a:pt x="92393" y="171164"/>
                      <a:pt x="93821" y="168497"/>
                    </a:cubicBezTo>
                    <a:cubicBezTo>
                      <a:pt x="94393" y="167450"/>
                      <a:pt x="95155" y="166307"/>
                      <a:pt x="96012" y="165259"/>
                    </a:cubicBezTo>
                    <a:cubicBezTo>
                      <a:pt x="96869" y="164211"/>
                      <a:pt x="97917" y="163259"/>
                      <a:pt x="99060" y="162497"/>
                    </a:cubicBezTo>
                    <a:cubicBezTo>
                      <a:pt x="100203" y="161735"/>
                      <a:pt x="101537" y="161068"/>
                      <a:pt x="102870" y="160687"/>
                    </a:cubicBezTo>
                    <a:cubicBezTo>
                      <a:pt x="104299" y="160306"/>
                      <a:pt x="105823" y="160211"/>
                      <a:pt x="107537" y="160496"/>
                    </a:cubicBezTo>
                    <a:cubicBezTo>
                      <a:pt x="109633" y="160782"/>
                      <a:pt x="111633" y="160592"/>
                      <a:pt x="113538" y="159734"/>
                    </a:cubicBezTo>
                    <a:cubicBezTo>
                      <a:pt x="115538" y="158877"/>
                      <a:pt x="117253" y="157734"/>
                      <a:pt x="118777" y="156115"/>
                    </a:cubicBezTo>
                    <a:cubicBezTo>
                      <a:pt x="120872" y="153924"/>
                      <a:pt x="122396" y="152591"/>
                      <a:pt x="123349" y="152114"/>
                    </a:cubicBezTo>
                    <a:cubicBezTo>
                      <a:pt x="124301" y="151543"/>
                      <a:pt x="125349" y="151162"/>
                      <a:pt x="126492" y="150971"/>
                    </a:cubicBezTo>
                    <a:cubicBezTo>
                      <a:pt x="127635" y="150781"/>
                      <a:pt x="128873" y="150209"/>
                      <a:pt x="130207" y="149162"/>
                    </a:cubicBezTo>
                    <a:cubicBezTo>
                      <a:pt x="131921" y="147923"/>
                      <a:pt x="133350" y="146590"/>
                      <a:pt x="134588" y="145447"/>
                    </a:cubicBezTo>
                    <a:cubicBezTo>
                      <a:pt x="135826" y="144209"/>
                      <a:pt x="137160" y="142970"/>
                      <a:pt x="138684" y="141827"/>
                    </a:cubicBezTo>
                    <a:cubicBezTo>
                      <a:pt x="140494" y="140970"/>
                      <a:pt x="142113" y="140113"/>
                      <a:pt x="143542" y="139351"/>
                    </a:cubicBezTo>
                    <a:cubicBezTo>
                      <a:pt x="144970" y="138589"/>
                      <a:pt x="146399" y="137541"/>
                      <a:pt x="147733" y="136303"/>
                    </a:cubicBezTo>
                    <a:cubicBezTo>
                      <a:pt x="147733" y="136112"/>
                      <a:pt x="147828" y="136017"/>
                      <a:pt x="147828" y="135827"/>
                    </a:cubicBezTo>
                    <a:lnTo>
                      <a:pt x="148114" y="135541"/>
                    </a:lnTo>
                    <a:cubicBezTo>
                      <a:pt x="150114" y="133826"/>
                      <a:pt x="152114" y="131540"/>
                      <a:pt x="154210" y="128683"/>
                    </a:cubicBezTo>
                    <a:cubicBezTo>
                      <a:pt x="156305" y="125921"/>
                      <a:pt x="158305" y="122873"/>
                      <a:pt x="160115" y="119634"/>
                    </a:cubicBezTo>
                    <a:cubicBezTo>
                      <a:pt x="161925" y="116396"/>
                      <a:pt x="163449" y="113062"/>
                      <a:pt x="164783" y="109728"/>
                    </a:cubicBezTo>
                    <a:cubicBezTo>
                      <a:pt x="166021" y="106299"/>
                      <a:pt x="166878" y="103061"/>
                      <a:pt x="167259" y="100013"/>
                    </a:cubicBezTo>
                    <a:cubicBezTo>
                      <a:pt x="167735" y="97727"/>
                      <a:pt x="167926" y="95345"/>
                      <a:pt x="167926" y="92964"/>
                    </a:cubicBezTo>
                    <a:cubicBezTo>
                      <a:pt x="167926" y="90583"/>
                      <a:pt x="167926" y="88106"/>
                      <a:pt x="167830" y="85725"/>
                    </a:cubicBezTo>
                    <a:cubicBezTo>
                      <a:pt x="167735" y="83249"/>
                      <a:pt x="167640" y="80867"/>
                      <a:pt x="167640" y="78391"/>
                    </a:cubicBezTo>
                    <a:cubicBezTo>
                      <a:pt x="167545" y="75914"/>
                      <a:pt x="167735" y="73533"/>
                      <a:pt x="168116" y="71247"/>
                    </a:cubicBezTo>
                    <a:cubicBezTo>
                      <a:pt x="168307" y="70390"/>
                      <a:pt x="168116" y="69818"/>
                      <a:pt x="167640" y="69437"/>
                    </a:cubicBezTo>
                    <a:close/>
                    <a:moveTo>
                      <a:pt x="54959" y="189262"/>
                    </a:moveTo>
                    <a:cubicBezTo>
                      <a:pt x="49625" y="195072"/>
                      <a:pt x="42958" y="197929"/>
                      <a:pt x="35052" y="197929"/>
                    </a:cubicBezTo>
                    <a:cubicBezTo>
                      <a:pt x="28099" y="197929"/>
                      <a:pt x="23051" y="195167"/>
                      <a:pt x="19812" y="189643"/>
                    </a:cubicBezTo>
                    <a:cubicBezTo>
                      <a:pt x="17526" y="185547"/>
                      <a:pt x="16383" y="180784"/>
                      <a:pt x="16383" y="175546"/>
                    </a:cubicBezTo>
                    <a:cubicBezTo>
                      <a:pt x="16383" y="167926"/>
                      <a:pt x="18859" y="163068"/>
                      <a:pt x="23908" y="160687"/>
                    </a:cubicBezTo>
                    <a:cubicBezTo>
                      <a:pt x="25813" y="159925"/>
                      <a:pt x="28861" y="159544"/>
                      <a:pt x="33052" y="159544"/>
                    </a:cubicBezTo>
                    <a:cubicBezTo>
                      <a:pt x="39243" y="159544"/>
                      <a:pt x="44672" y="160115"/>
                      <a:pt x="49339" y="161354"/>
                    </a:cubicBezTo>
                    <a:cubicBezTo>
                      <a:pt x="58198" y="163544"/>
                      <a:pt x="62674" y="167450"/>
                      <a:pt x="62674" y="172974"/>
                    </a:cubicBezTo>
                    <a:cubicBezTo>
                      <a:pt x="62770" y="178308"/>
                      <a:pt x="60198" y="183737"/>
                      <a:pt x="54959" y="1892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96620E4-AB80-D4F2-B408-CA0A86CB2A5B}"/>
                  </a:ext>
                </a:extLst>
              </p:cNvPr>
              <p:cNvSpPr/>
              <p:nvPr/>
            </p:nvSpPr>
            <p:spPr>
              <a:xfrm>
                <a:off x="9774209" y="4388442"/>
                <a:ext cx="23168" cy="124500"/>
              </a:xfrm>
              <a:custGeom>
                <a:avLst/>
                <a:gdLst>
                  <a:gd name="connsiteX0" fmla="*/ 22110 w 23168"/>
                  <a:gd name="connsiteY0" fmla="*/ 9 h 124500"/>
                  <a:gd name="connsiteX1" fmla="*/ 20110 w 23168"/>
                  <a:gd name="connsiteY1" fmla="*/ 3152 h 124500"/>
                  <a:gd name="connsiteX2" fmla="*/ 10394 w 23168"/>
                  <a:gd name="connsiteY2" fmla="*/ 28870 h 124500"/>
                  <a:gd name="connsiteX3" fmla="*/ 7822 w 23168"/>
                  <a:gd name="connsiteY3" fmla="*/ 41728 h 124500"/>
                  <a:gd name="connsiteX4" fmla="*/ 6965 w 23168"/>
                  <a:gd name="connsiteY4" fmla="*/ 59921 h 124500"/>
                  <a:gd name="connsiteX5" fmla="*/ 6394 w 23168"/>
                  <a:gd name="connsiteY5" fmla="*/ 76018 h 124500"/>
                  <a:gd name="connsiteX6" fmla="*/ 5632 w 23168"/>
                  <a:gd name="connsiteY6" fmla="*/ 88115 h 124500"/>
                  <a:gd name="connsiteX7" fmla="*/ 4489 w 23168"/>
                  <a:gd name="connsiteY7" fmla="*/ 100593 h 124500"/>
                  <a:gd name="connsiteX8" fmla="*/ 2774 w 23168"/>
                  <a:gd name="connsiteY8" fmla="*/ 111928 h 124500"/>
                  <a:gd name="connsiteX9" fmla="*/ 583 w 23168"/>
                  <a:gd name="connsiteY9" fmla="*/ 120786 h 124500"/>
                  <a:gd name="connsiteX10" fmla="*/ 298 w 23168"/>
                  <a:gd name="connsiteY10" fmla="*/ 124501 h 124500"/>
                  <a:gd name="connsiteX11" fmla="*/ 7251 w 23168"/>
                  <a:gd name="connsiteY11" fmla="*/ 114976 h 124500"/>
                  <a:gd name="connsiteX12" fmla="*/ 14490 w 23168"/>
                  <a:gd name="connsiteY12" fmla="*/ 95449 h 124500"/>
                  <a:gd name="connsiteX13" fmla="*/ 18490 w 23168"/>
                  <a:gd name="connsiteY13" fmla="*/ 68875 h 124500"/>
                  <a:gd name="connsiteX14" fmla="*/ 19157 w 23168"/>
                  <a:gd name="connsiteY14" fmla="*/ 56968 h 124500"/>
                  <a:gd name="connsiteX15" fmla="*/ 19633 w 23168"/>
                  <a:gd name="connsiteY15" fmla="*/ 43348 h 124500"/>
                  <a:gd name="connsiteX16" fmla="*/ 20205 w 23168"/>
                  <a:gd name="connsiteY16" fmla="*/ 29727 h 124500"/>
                  <a:gd name="connsiteX17" fmla="*/ 20967 w 23168"/>
                  <a:gd name="connsiteY17" fmla="*/ 17821 h 124500"/>
                  <a:gd name="connsiteX18" fmla="*/ 21919 w 23168"/>
                  <a:gd name="connsiteY18" fmla="*/ 9439 h 124500"/>
                  <a:gd name="connsiteX19" fmla="*/ 23062 w 23168"/>
                  <a:gd name="connsiteY19" fmla="*/ 1914 h 124500"/>
                  <a:gd name="connsiteX20" fmla="*/ 22110 w 23168"/>
                  <a:gd name="connsiteY20" fmla="*/ 9 h 12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168" h="124500">
                    <a:moveTo>
                      <a:pt x="22110" y="9"/>
                    </a:moveTo>
                    <a:cubicBezTo>
                      <a:pt x="21538" y="9"/>
                      <a:pt x="20872" y="1057"/>
                      <a:pt x="20110" y="3152"/>
                    </a:cubicBezTo>
                    <a:lnTo>
                      <a:pt x="10394" y="28870"/>
                    </a:lnTo>
                    <a:cubicBezTo>
                      <a:pt x="9156" y="32394"/>
                      <a:pt x="8299" y="36680"/>
                      <a:pt x="7822" y="41728"/>
                    </a:cubicBezTo>
                    <a:cubicBezTo>
                      <a:pt x="7346" y="46681"/>
                      <a:pt x="7060" y="52777"/>
                      <a:pt x="6965" y="59921"/>
                    </a:cubicBezTo>
                    <a:cubicBezTo>
                      <a:pt x="6870" y="67065"/>
                      <a:pt x="6679" y="72399"/>
                      <a:pt x="6394" y="76018"/>
                    </a:cubicBezTo>
                    <a:cubicBezTo>
                      <a:pt x="6203" y="79828"/>
                      <a:pt x="5917" y="83829"/>
                      <a:pt x="5632" y="88115"/>
                    </a:cubicBezTo>
                    <a:cubicBezTo>
                      <a:pt x="5346" y="92401"/>
                      <a:pt x="4965" y="96497"/>
                      <a:pt x="4489" y="100593"/>
                    </a:cubicBezTo>
                    <a:cubicBezTo>
                      <a:pt x="4012" y="104593"/>
                      <a:pt x="3441" y="108403"/>
                      <a:pt x="2774" y="111928"/>
                    </a:cubicBezTo>
                    <a:cubicBezTo>
                      <a:pt x="2107" y="115452"/>
                      <a:pt x="1345" y="118405"/>
                      <a:pt x="583" y="120786"/>
                    </a:cubicBezTo>
                    <a:cubicBezTo>
                      <a:pt x="-83" y="123263"/>
                      <a:pt x="-179" y="124501"/>
                      <a:pt x="298" y="124501"/>
                    </a:cubicBezTo>
                    <a:cubicBezTo>
                      <a:pt x="2107" y="124120"/>
                      <a:pt x="4489" y="120976"/>
                      <a:pt x="7251" y="114976"/>
                    </a:cubicBezTo>
                    <a:cubicBezTo>
                      <a:pt x="10013" y="108975"/>
                      <a:pt x="12490" y="102498"/>
                      <a:pt x="14490" y="95449"/>
                    </a:cubicBezTo>
                    <a:cubicBezTo>
                      <a:pt x="16490" y="88401"/>
                      <a:pt x="17824" y="79638"/>
                      <a:pt x="18490" y="68875"/>
                    </a:cubicBezTo>
                    <a:cubicBezTo>
                      <a:pt x="18776" y="65350"/>
                      <a:pt x="18967" y="61350"/>
                      <a:pt x="19157" y="56968"/>
                    </a:cubicBezTo>
                    <a:cubicBezTo>
                      <a:pt x="19348" y="52587"/>
                      <a:pt x="19538" y="48015"/>
                      <a:pt x="19633" y="43348"/>
                    </a:cubicBezTo>
                    <a:cubicBezTo>
                      <a:pt x="19824" y="38680"/>
                      <a:pt x="20014" y="34108"/>
                      <a:pt x="20205" y="29727"/>
                    </a:cubicBezTo>
                    <a:cubicBezTo>
                      <a:pt x="20491" y="25345"/>
                      <a:pt x="20681" y="21345"/>
                      <a:pt x="20967" y="17821"/>
                    </a:cubicBezTo>
                    <a:cubicBezTo>
                      <a:pt x="21157" y="15820"/>
                      <a:pt x="21443" y="13058"/>
                      <a:pt x="21919" y="9439"/>
                    </a:cubicBezTo>
                    <a:cubicBezTo>
                      <a:pt x="22300" y="5914"/>
                      <a:pt x="22681" y="3343"/>
                      <a:pt x="23062" y="1914"/>
                    </a:cubicBezTo>
                    <a:cubicBezTo>
                      <a:pt x="23348" y="580"/>
                      <a:pt x="23062" y="-86"/>
                      <a:pt x="2211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980E6DC-E897-A001-B5B3-C7D684BBF5F8}"/>
                  </a:ext>
                </a:extLst>
              </p:cNvPr>
              <p:cNvSpPr/>
              <p:nvPr/>
            </p:nvSpPr>
            <p:spPr>
              <a:xfrm>
                <a:off x="9815107" y="4457507"/>
                <a:ext cx="46289" cy="89344"/>
              </a:xfrm>
              <a:custGeom>
                <a:avLst/>
                <a:gdLst>
                  <a:gd name="connsiteX0" fmla="*/ 43315 w 46289"/>
                  <a:gd name="connsiteY0" fmla="*/ 17621 h 89344"/>
                  <a:gd name="connsiteX1" fmla="*/ 35885 w 46289"/>
                  <a:gd name="connsiteY1" fmla="*/ 8001 h 89344"/>
                  <a:gd name="connsiteX2" fmla="*/ 27218 w 46289"/>
                  <a:gd name="connsiteY2" fmla="*/ 191 h 89344"/>
                  <a:gd name="connsiteX3" fmla="*/ 25598 w 46289"/>
                  <a:gd name="connsiteY3" fmla="*/ 762 h 89344"/>
                  <a:gd name="connsiteX4" fmla="*/ 24074 w 46289"/>
                  <a:gd name="connsiteY4" fmla="*/ 3810 h 89344"/>
                  <a:gd name="connsiteX5" fmla="*/ 17216 w 46289"/>
                  <a:gd name="connsiteY5" fmla="*/ 19050 h 89344"/>
                  <a:gd name="connsiteX6" fmla="*/ 12359 w 46289"/>
                  <a:gd name="connsiteY6" fmla="*/ 30194 h 89344"/>
                  <a:gd name="connsiteX7" fmla="*/ 12168 w 46289"/>
                  <a:gd name="connsiteY7" fmla="*/ 31051 h 89344"/>
                  <a:gd name="connsiteX8" fmla="*/ 12835 w 46289"/>
                  <a:gd name="connsiteY8" fmla="*/ 32004 h 89344"/>
                  <a:gd name="connsiteX9" fmla="*/ 26551 w 46289"/>
                  <a:gd name="connsiteY9" fmla="*/ 44577 h 89344"/>
                  <a:gd name="connsiteX10" fmla="*/ 31504 w 46289"/>
                  <a:gd name="connsiteY10" fmla="*/ 55912 h 89344"/>
                  <a:gd name="connsiteX11" fmla="*/ 24456 w 46289"/>
                  <a:gd name="connsiteY11" fmla="*/ 66770 h 89344"/>
                  <a:gd name="connsiteX12" fmla="*/ 7882 w 46289"/>
                  <a:gd name="connsiteY12" fmla="*/ 81248 h 89344"/>
                  <a:gd name="connsiteX13" fmla="*/ 1500 w 46289"/>
                  <a:gd name="connsiteY13" fmla="*/ 86201 h 89344"/>
                  <a:gd name="connsiteX14" fmla="*/ 71 w 46289"/>
                  <a:gd name="connsiteY14" fmla="*/ 88106 h 89344"/>
                  <a:gd name="connsiteX15" fmla="*/ 71 w 46289"/>
                  <a:gd name="connsiteY15" fmla="*/ 89059 h 89344"/>
                  <a:gd name="connsiteX16" fmla="*/ 2643 w 46289"/>
                  <a:gd name="connsiteY16" fmla="*/ 89059 h 89344"/>
                  <a:gd name="connsiteX17" fmla="*/ 22455 w 46289"/>
                  <a:gd name="connsiteY17" fmla="*/ 82106 h 89344"/>
                  <a:gd name="connsiteX18" fmla="*/ 29599 w 46289"/>
                  <a:gd name="connsiteY18" fmla="*/ 76962 h 89344"/>
                  <a:gd name="connsiteX19" fmla="*/ 34171 w 46289"/>
                  <a:gd name="connsiteY19" fmla="*/ 70390 h 89344"/>
                  <a:gd name="connsiteX20" fmla="*/ 43029 w 46289"/>
                  <a:gd name="connsiteY20" fmla="*/ 51054 h 89344"/>
                  <a:gd name="connsiteX21" fmla="*/ 46268 w 46289"/>
                  <a:gd name="connsiteY21" fmla="*/ 31623 h 89344"/>
                  <a:gd name="connsiteX22" fmla="*/ 43315 w 46289"/>
                  <a:gd name="connsiteY22" fmla="*/ 17621 h 89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289" h="89344">
                    <a:moveTo>
                      <a:pt x="43315" y="17621"/>
                    </a:moveTo>
                    <a:cubicBezTo>
                      <a:pt x="41219" y="14002"/>
                      <a:pt x="38743" y="10763"/>
                      <a:pt x="35885" y="8001"/>
                    </a:cubicBezTo>
                    <a:cubicBezTo>
                      <a:pt x="33028" y="5239"/>
                      <a:pt x="30170" y="2572"/>
                      <a:pt x="27218" y="191"/>
                    </a:cubicBezTo>
                    <a:cubicBezTo>
                      <a:pt x="26551" y="-190"/>
                      <a:pt x="26075" y="0"/>
                      <a:pt x="25598" y="762"/>
                    </a:cubicBezTo>
                    <a:cubicBezTo>
                      <a:pt x="25122" y="1524"/>
                      <a:pt x="24646" y="2572"/>
                      <a:pt x="24074" y="3810"/>
                    </a:cubicBezTo>
                    <a:lnTo>
                      <a:pt x="17216" y="19050"/>
                    </a:lnTo>
                    <a:lnTo>
                      <a:pt x="12359" y="30194"/>
                    </a:lnTo>
                    <a:cubicBezTo>
                      <a:pt x="12263" y="30480"/>
                      <a:pt x="12168" y="30766"/>
                      <a:pt x="12168" y="31051"/>
                    </a:cubicBezTo>
                    <a:cubicBezTo>
                      <a:pt x="12168" y="31337"/>
                      <a:pt x="12454" y="31623"/>
                      <a:pt x="12835" y="32004"/>
                    </a:cubicBezTo>
                    <a:cubicBezTo>
                      <a:pt x="18169" y="35814"/>
                      <a:pt x="22741" y="40100"/>
                      <a:pt x="26551" y="44577"/>
                    </a:cubicBezTo>
                    <a:cubicBezTo>
                      <a:pt x="30361" y="49149"/>
                      <a:pt x="32075" y="52959"/>
                      <a:pt x="31504" y="55912"/>
                    </a:cubicBezTo>
                    <a:cubicBezTo>
                      <a:pt x="31218" y="58388"/>
                      <a:pt x="28837" y="62008"/>
                      <a:pt x="24456" y="66770"/>
                    </a:cubicBezTo>
                    <a:cubicBezTo>
                      <a:pt x="19979" y="71533"/>
                      <a:pt x="14454" y="76295"/>
                      <a:pt x="7882" y="81248"/>
                    </a:cubicBezTo>
                    <a:cubicBezTo>
                      <a:pt x="5406" y="83153"/>
                      <a:pt x="3310" y="84868"/>
                      <a:pt x="1500" y="86201"/>
                    </a:cubicBezTo>
                    <a:cubicBezTo>
                      <a:pt x="643" y="86963"/>
                      <a:pt x="167" y="87630"/>
                      <a:pt x="71" y="88106"/>
                    </a:cubicBezTo>
                    <a:cubicBezTo>
                      <a:pt x="-24" y="88583"/>
                      <a:pt x="-24" y="88964"/>
                      <a:pt x="71" y="89059"/>
                    </a:cubicBezTo>
                    <a:cubicBezTo>
                      <a:pt x="548" y="89440"/>
                      <a:pt x="1405" y="89440"/>
                      <a:pt x="2643" y="89059"/>
                    </a:cubicBezTo>
                    <a:cubicBezTo>
                      <a:pt x="12740" y="85915"/>
                      <a:pt x="19312" y="83630"/>
                      <a:pt x="22455" y="82106"/>
                    </a:cubicBezTo>
                    <a:cubicBezTo>
                      <a:pt x="25503" y="80677"/>
                      <a:pt x="27884" y="78962"/>
                      <a:pt x="29599" y="76962"/>
                    </a:cubicBezTo>
                    <a:cubicBezTo>
                      <a:pt x="31313" y="74962"/>
                      <a:pt x="32837" y="72771"/>
                      <a:pt x="34171" y="70390"/>
                    </a:cubicBezTo>
                    <a:cubicBezTo>
                      <a:pt x="37886" y="63722"/>
                      <a:pt x="40838" y="57245"/>
                      <a:pt x="43029" y="51054"/>
                    </a:cubicBezTo>
                    <a:cubicBezTo>
                      <a:pt x="45220" y="44863"/>
                      <a:pt x="46268" y="38290"/>
                      <a:pt x="46268" y="31623"/>
                    </a:cubicBezTo>
                    <a:cubicBezTo>
                      <a:pt x="46458" y="25908"/>
                      <a:pt x="45410" y="21241"/>
                      <a:pt x="43315" y="176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4">
              <a:extLst>
                <a:ext uri="{FF2B5EF4-FFF2-40B4-BE49-F238E27FC236}">
                  <a16:creationId xmlns:a16="http://schemas.microsoft.com/office/drawing/2014/main" id="{7CA429D9-6B4A-4C5B-A040-D8C44FD44C8D}"/>
                </a:ext>
              </a:extLst>
            </p:cNvPr>
            <p:cNvGrpSpPr/>
            <p:nvPr/>
          </p:nvGrpSpPr>
          <p:grpSpPr>
            <a:xfrm>
              <a:off x="8983228" y="3269021"/>
              <a:ext cx="952986" cy="969124"/>
              <a:chOff x="8983228" y="3269021"/>
              <a:chExt cx="952986" cy="969124"/>
            </a:xfrm>
            <a:solidFill>
              <a:srgbClr val="000000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5630194-FEC9-9D76-A1FA-9051B94A789C}"/>
                  </a:ext>
                </a:extLst>
              </p:cNvPr>
              <p:cNvSpPr/>
              <p:nvPr/>
            </p:nvSpPr>
            <p:spPr>
              <a:xfrm>
                <a:off x="9070948" y="3269021"/>
                <a:ext cx="775712" cy="456771"/>
              </a:xfrm>
              <a:custGeom>
                <a:avLst/>
                <a:gdLst>
                  <a:gd name="connsiteX0" fmla="*/ 15663 w 775712"/>
                  <a:gd name="connsiteY0" fmla="*/ 251321 h 456771"/>
                  <a:gd name="connsiteX1" fmla="*/ 288840 w 775712"/>
                  <a:gd name="connsiteY1" fmla="*/ 419818 h 456771"/>
                  <a:gd name="connsiteX2" fmla="*/ 464100 w 775712"/>
                  <a:gd name="connsiteY2" fmla="*/ 435534 h 456771"/>
                  <a:gd name="connsiteX3" fmla="*/ 762138 w 775712"/>
                  <a:gd name="connsiteY3" fmla="*/ 218555 h 456771"/>
                  <a:gd name="connsiteX4" fmla="*/ 715084 w 775712"/>
                  <a:gd name="connsiteY4" fmla="*/ 178931 h 456771"/>
                  <a:gd name="connsiteX5" fmla="*/ 492389 w 775712"/>
                  <a:gd name="connsiteY5" fmla="*/ 390862 h 456771"/>
                  <a:gd name="connsiteX6" fmla="*/ 480864 w 775712"/>
                  <a:gd name="connsiteY6" fmla="*/ 383052 h 456771"/>
                  <a:gd name="connsiteX7" fmla="*/ 672126 w 775712"/>
                  <a:gd name="connsiteY7" fmla="*/ 146451 h 456771"/>
                  <a:gd name="connsiteX8" fmla="*/ 618310 w 775712"/>
                  <a:gd name="connsiteY8" fmla="*/ 112637 h 456771"/>
                  <a:gd name="connsiteX9" fmla="*/ 462195 w 775712"/>
                  <a:gd name="connsiteY9" fmla="*/ 370383 h 456771"/>
                  <a:gd name="connsiteX10" fmla="*/ 453623 w 775712"/>
                  <a:gd name="connsiteY10" fmla="*/ 366192 h 456771"/>
                  <a:gd name="connsiteX11" fmla="*/ 580115 w 775712"/>
                  <a:gd name="connsiteY11" fmla="*/ 77871 h 456771"/>
                  <a:gd name="connsiteX12" fmla="*/ 524965 w 775712"/>
                  <a:gd name="connsiteY12" fmla="*/ 53963 h 456771"/>
                  <a:gd name="connsiteX13" fmla="*/ 434763 w 775712"/>
                  <a:gd name="connsiteY13" fmla="*/ 351714 h 456771"/>
                  <a:gd name="connsiteX14" fmla="*/ 426476 w 775712"/>
                  <a:gd name="connsiteY14" fmla="*/ 348571 h 456771"/>
                  <a:gd name="connsiteX15" fmla="*/ 468291 w 775712"/>
                  <a:gd name="connsiteY15" fmla="*/ 39961 h 456771"/>
                  <a:gd name="connsiteX16" fmla="*/ 406664 w 775712"/>
                  <a:gd name="connsiteY16" fmla="*/ 40818 h 456771"/>
                  <a:gd name="connsiteX17" fmla="*/ 404569 w 775712"/>
                  <a:gd name="connsiteY17" fmla="*/ 345142 h 456771"/>
                  <a:gd name="connsiteX18" fmla="*/ 393139 w 775712"/>
                  <a:gd name="connsiteY18" fmla="*/ 346476 h 456771"/>
                  <a:gd name="connsiteX19" fmla="*/ 359897 w 775712"/>
                  <a:gd name="connsiteY19" fmla="*/ 46057 h 456771"/>
                  <a:gd name="connsiteX20" fmla="*/ 299127 w 775712"/>
                  <a:gd name="connsiteY20" fmla="*/ 55773 h 456771"/>
                  <a:gd name="connsiteX21" fmla="*/ 371041 w 775712"/>
                  <a:gd name="connsiteY21" fmla="*/ 359334 h 456771"/>
                  <a:gd name="connsiteX22" fmla="*/ 358468 w 775712"/>
                  <a:gd name="connsiteY22" fmla="*/ 361335 h 456771"/>
                  <a:gd name="connsiteX23" fmla="*/ 250073 w 775712"/>
                  <a:gd name="connsiteY23" fmla="*/ 80823 h 456771"/>
                  <a:gd name="connsiteX24" fmla="*/ 194257 w 775712"/>
                  <a:gd name="connsiteY24" fmla="*/ 109970 h 456771"/>
                  <a:gd name="connsiteX25" fmla="*/ 337418 w 775712"/>
                  <a:gd name="connsiteY25" fmla="*/ 373431 h 456771"/>
                  <a:gd name="connsiteX26" fmla="*/ 330179 w 775712"/>
                  <a:gd name="connsiteY26" fmla="*/ 377813 h 456771"/>
                  <a:gd name="connsiteX27" fmla="*/ 145203 w 775712"/>
                  <a:gd name="connsiteY27" fmla="*/ 126258 h 456771"/>
                  <a:gd name="connsiteX28" fmla="*/ 99769 w 775712"/>
                  <a:gd name="connsiteY28" fmla="*/ 169596 h 456771"/>
                  <a:gd name="connsiteX29" fmla="*/ 310367 w 775712"/>
                  <a:gd name="connsiteY29" fmla="*/ 389338 h 456771"/>
                  <a:gd name="connsiteX30" fmla="*/ 303509 w 775712"/>
                  <a:gd name="connsiteY30" fmla="*/ 396958 h 456771"/>
                  <a:gd name="connsiteX31" fmla="*/ 52144 w 775712"/>
                  <a:gd name="connsiteY31" fmla="*/ 203029 h 456771"/>
                  <a:gd name="connsiteX32" fmla="*/ 15663 w 775712"/>
                  <a:gd name="connsiteY32" fmla="*/ 251321 h 45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75712" h="456771">
                    <a:moveTo>
                      <a:pt x="15663" y="251321"/>
                    </a:moveTo>
                    <a:cubicBezTo>
                      <a:pt x="38523" y="272847"/>
                      <a:pt x="192066" y="360382"/>
                      <a:pt x="288840" y="419818"/>
                    </a:cubicBezTo>
                    <a:cubicBezTo>
                      <a:pt x="385614" y="479349"/>
                      <a:pt x="428000" y="453251"/>
                      <a:pt x="464100" y="435534"/>
                    </a:cubicBezTo>
                    <a:cubicBezTo>
                      <a:pt x="501057" y="412960"/>
                      <a:pt x="716322" y="272752"/>
                      <a:pt x="762138" y="218555"/>
                    </a:cubicBezTo>
                    <a:cubicBezTo>
                      <a:pt x="798428" y="180455"/>
                      <a:pt x="754803" y="144927"/>
                      <a:pt x="715084" y="178931"/>
                    </a:cubicBezTo>
                    <a:cubicBezTo>
                      <a:pt x="675460" y="212935"/>
                      <a:pt x="544491" y="336760"/>
                      <a:pt x="492389" y="390862"/>
                    </a:cubicBezTo>
                    <a:cubicBezTo>
                      <a:pt x="482864" y="400768"/>
                      <a:pt x="473625" y="390481"/>
                      <a:pt x="480864" y="383052"/>
                    </a:cubicBezTo>
                    <a:cubicBezTo>
                      <a:pt x="514011" y="350476"/>
                      <a:pt x="616881" y="223889"/>
                      <a:pt x="672126" y="146451"/>
                    </a:cubicBezTo>
                    <a:cubicBezTo>
                      <a:pt x="706511" y="69489"/>
                      <a:pt x="635931" y="82252"/>
                      <a:pt x="618310" y="112637"/>
                    </a:cubicBezTo>
                    <a:cubicBezTo>
                      <a:pt x="606404" y="128258"/>
                      <a:pt x="578591" y="162548"/>
                      <a:pt x="462195" y="370383"/>
                    </a:cubicBezTo>
                    <a:cubicBezTo>
                      <a:pt x="460481" y="373527"/>
                      <a:pt x="449717" y="377813"/>
                      <a:pt x="453623" y="366192"/>
                    </a:cubicBezTo>
                    <a:cubicBezTo>
                      <a:pt x="477054" y="325425"/>
                      <a:pt x="577448" y="118638"/>
                      <a:pt x="580115" y="77871"/>
                    </a:cubicBezTo>
                    <a:cubicBezTo>
                      <a:pt x="591068" y="12243"/>
                      <a:pt x="537538" y="28912"/>
                      <a:pt x="524965" y="53963"/>
                    </a:cubicBezTo>
                    <a:cubicBezTo>
                      <a:pt x="497723" y="109970"/>
                      <a:pt x="434573" y="345618"/>
                      <a:pt x="434763" y="351714"/>
                    </a:cubicBezTo>
                    <a:cubicBezTo>
                      <a:pt x="434858" y="357810"/>
                      <a:pt x="424000" y="358763"/>
                      <a:pt x="426476" y="348571"/>
                    </a:cubicBezTo>
                    <a:cubicBezTo>
                      <a:pt x="428953" y="338379"/>
                      <a:pt x="473530" y="112161"/>
                      <a:pt x="468291" y="39961"/>
                    </a:cubicBezTo>
                    <a:cubicBezTo>
                      <a:pt x="460481" y="-22618"/>
                      <a:pt x="410379" y="-3378"/>
                      <a:pt x="406664" y="40818"/>
                    </a:cubicBezTo>
                    <a:cubicBezTo>
                      <a:pt x="398282" y="76728"/>
                      <a:pt x="405807" y="328569"/>
                      <a:pt x="404569" y="345142"/>
                    </a:cubicBezTo>
                    <a:cubicBezTo>
                      <a:pt x="404569" y="354286"/>
                      <a:pt x="393901" y="355905"/>
                      <a:pt x="393139" y="346476"/>
                    </a:cubicBezTo>
                    <a:cubicBezTo>
                      <a:pt x="392758" y="322187"/>
                      <a:pt x="380661" y="114923"/>
                      <a:pt x="359897" y="46057"/>
                    </a:cubicBezTo>
                    <a:cubicBezTo>
                      <a:pt x="340085" y="-13665"/>
                      <a:pt x="294460" y="10529"/>
                      <a:pt x="299127" y="55773"/>
                    </a:cubicBezTo>
                    <a:cubicBezTo>
                      <a:pt x="298365" y="82062"/>
                      <a:pt x="367802" y="348381"/>
                      <a:pt x="371041" y="359334"/>
                    </a:cubicBezTo>
                    <a:cubicBezTo>
                      <a:pt x="372946" y="369336"/>
                      <a:pt x="360849" y="371336"/>
                      <a:pt x="358468" y="361335"/>
                    </a:cubicBezTo>
                    <a:cubicBezTo>
                      <a:pt x="353229" y="344190"/>
                      <a:pt x="283506" y="137211"/>
                      <a:pt x="250073" y="80823"/>
                    </a:cubicBezTo>
                    <a:cubicBezTo>
                      <a:pt x="216736" y="24435"/>
                      <a:pt x="167968" y="58154"/>
                      <a:pt x="194257" y="109970"/>
                    </a:cubicBezTo>
                    <a:cubicBezTo>
                      <a:pt x="214545" y="159881"/>
                      <a:pt x="321987" y="350381"/>
                      <a:pt x="337418" y="373431"/>
                    </a:cubicBezTo>
                    <a:cubicBezTo>
                      <a:pt x="340847" y="378575"/>
                      <a:pt x="338561" y="389338"/>
                      <a:pt x="330179" y="377813"/>
                    </a:cubicBezTo>
                    <a:cubicBezTo>
                      <a:pt x="319796" y="362954"/>
                      <a:pt x="201972" y="174549"/>
                      <a:pt x="145203" y="126258"/>
                    </a:cubicBezTo>
                    <a:cubicBezTo>
                      <a:pt x="95673" y="83014"/>
                      <a:pt x="71861" y="135973"/>
                      <a:pt x="99769" y="169596"/>
                    </a:cubicBezTo>
                    <a:cubicBezTo>
                      <a:pt x="105389" y="181026"/>
                      <a:pt x="271695" y="350952"/>
                      <a:pt x="310367" y="389338"/>
                    </a:cubicBezTo>
                    <a:cubicBezTo>
                      <a:pt x="319701" y="398577"/>
                      <a:pt x="306557" y="400578"/>
                      <a:pt x="303509" y="396958"/>
                    </a:cubicBezTo>
                    <a:cubicBezTo>
                      <a:pt x="241406" y="336189"/>
                      <a:pt x="88529" y="221698"/>
                      <a:pt x="52144" y="203029"/>
                    </a:cubicBezTo>
                    <a:cubicBezTo>
                      <a:pt x="-2815" y="174930"/>
                      <a:pt x="-13198" y="231509"/>
                      <a:pt x="15663" y="2513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5BB53B6-47F9-3E54-7911-D88C10012BAA}"/>
                  </a:ext>
                </a:extLst>
              </p:cNvPr>
              <p:cNvSpPr/>
              <p:nvPr/>
            </p:nvSpPr>
            <p:spPr>
              <a:xfrm>
                <a:off x="9473326" y="3546104"/>
                <a:ext cx="462888" cy="692042"/>
              </a:xfrm>
              <a:custGeom>
                <a:avLst/>
                <a:gdLst>
                  <a:gd name="connsiteX0" fmla="*/ 417576 w 462888"/>
                  <a:gd name="connsiteY0" fmla="*/ 229032 h 692042"/>
                  <a:gd name="connsiteX1" fmla="*/ 117920 w 462888"/>
                  <a:gd name="connsiteY1" fmla="*/ 218364 h 692042"/>
                  <a:gd name="connsiteX2" fmla="*/ 117824 w 462888"/>
                  <a:gd name="connsiteY2" fmla="*/ 209887 h 692042"/>
                  <a:gd name="connsiteX3" fmla="*/ 428530 w 462888"/>
                  <a:gd name="connsiteY3" fmla="*/ 178550 h 692042"/>
                  <a:gd name="connsiteX4" fmla="*/ 414338 w 462888"/>
                  <a:gd name="connsiteY4" fmla="*/ 117399 h 692042"/>
                  <a:gd name="connsiteX5" fmla="*/ 118015 w 462888"/>
                  <a:gd name="connsiteY5" fmla="*/ 186836 h 692042"/>
                  <a:gd name="connsiteX6" fmla="*/ 114872 w 462888"/>
                  <a:gd name="connsiteY6" fmla="*/ 177121 h 692042"/>
                  <a:gd name="connsiteX7" fmla="*/ 409670 w 462888"/>
                  <a:gd name="connsiteY7" fmla="*/ 59392 h 692042"/>
                  <a:gd name="connsiteX8" fmla="*/ 386715 w 462888"/>
                  <a:gd name="connsiteY8" fmla="*/ 3290 h 692042"/>
                  <a:gd name="connsiteX9" fmla="*/ 102680 w 462888"/>
                  <a:gd name="connsiteY9" fmla="*/ 152737 h 692042"/>
                  <a:gd name="connsiteX10" fmla="*/ 0 w 462888"/>
                  <a:gd name="connsiteY10" fmla="*/ 295612 h 692042"/>
                  <a:gd name="connsiteX11" fmla="*/ 35243 w 462888"/>
                  <a:gd name="connsiteY11" fmla="*/ 662515 h 692042"/>
                  <a:gd name="connsiteX12" fmla="*/ 93345 w 462888"/>
                  <a:gd name="connsiteY12" fmla="*/ 642227 h 692042"/>
                  <a:gd name="connsiteX13" fmla="*/ 24194 w 462888"/>
                  <a:gd name="connsiteY13" fmla="*/ 342761 h 692042"/>
                  <a:gd name="connsiteX14" fmla="*/ 36767 w 462888"/>
                  <a:gd name="connsiteY14" fmla="*/ 336855 h 692042"/>
                  <a:gd name="connsiteX15" fmla="*/ 143161 w 462888"/>
                  <a:gd name="connsiteY15" fmla="*/ 621843 h 692042"/>
                  <a:gd name="connsiteX16" fmla="*/ 199644 w 462888"/>
                  <a:gd name="connsiteY16" fmla="*/ 592697 h 692042"/>
                  <a:gd name="connsiteX17" fmla="*/ 57055 w 462888"/>
                  <a:gd name="connsiteY17" fmla="*/ 327140 h 692042"/>
                  <a:gd name="connsiteX18" fmla="*/ 64960 w 462888"/>
                  <a:gd name="connsiteY18" fmla="*/ 321901 h 692042"/>
                  <a:gd name="connsiteX19" fmla="*/ 248793 w 462888"/>
                  <a:gd name="connsiteY19" fmla="*/ 577457 h 692042"/>
                  <a:gd name="connsiteX20" fmla="*/ 297466 w 462888"/>
                  <a:gd name="connsiteY20" fmla="*/ 542119 h 692042"/>
                  <a:gd name="connsiteX21" fmla="*/ 87058 w 462888"/>
                  <a:gd name="connsiteY21" fmla="*/ 313043 h 692042"/>
                  <a:gd name="connsiteX22" fmla="*/ 93917 w 462888"/>
                  <a:gd name="connsiteY22" fmla="*/ 307518 h 692042"/>
                  <a:gd name="connsiteX23" fmla="*/ 338519 w 462888"/>
                  <a:gd name="connsiteY23" fmla="*/ 500495 h 692042"/>
                  <a:gd name="connsiteX24" fmla="*/ 369094 w 462888"/>
                  <a:gd name="connsiteY24" fmla="*/ 447059 h 692042"/>
                  <a:gd name="connsiteX25" fmla="*/ 108109 w 462888"/>
                  <a:gd name="connsiteY25" fmla="*/ 290468 h 692042"/>
                  <a:gd name="connsiteX26" fmla="*/ 112776 w 462888"/>
                  <a:gd name="connsiteY26" fmla="*/ 279896 h 692042"/>
                  <a:gd name="connsiteX27" fmla="*/ 388334 w 462888"/>
                  <a:gd name="connsiteY27" fmla="*/ 404102 h 692042"/>
                  <a:gd name="connsiteX28" fmla="*/ 410909 w 462888"/>
                  <a:gd name="connsiteY28" fmla="*/ 346856 h 692042"/>
                  <a:gd name="connsiteX29" fmla="*/ 112967 w 462888"/>
                  <a:gd name="connsiteY29" fmla="*/ 254369 h 692042"/>
                  <a:gd name="connsiteX30" fmla="*/ 117634 w 462888"/>
                  <a:gd name="connsiteY30" fmla="*/ 242558 h 692042"/>
                  <a:gd name="connsiteX31" fmla="*/ 414242 w 462888"/>
                  <a:gd name="connsiteY31" fmla="*/ 291897 h 692042"/>
                  <a:gd name="connsiteX32" fmla="*/ 417576 w 462888"/>
                  <a:gd name="connsiteY32" fmla="*/ 229032 h 6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2888" h="692042">
                    <a:moveTo>
                      <a:pt x="417576" y="229032"/>
                    </a:moveTo>
                    <a:cubicBezTo>
                      <a:pt x="364331" y="221126"/>
                      <a:pt x="145637" y="216745"/>
                      <a:pt x="117920" y="218364"/>
                    </a:cubicBezTo>
                    <a:cubicBezTo>
                      <a:pt x="111728" y="218745"/>
                      <a:pt x="103632" y="211220"/>
                      <a:pt x="117824" y="209887"/>
                    </a:cubicBezTo>
                    <a:cubicBezTo>
                      <a:pt x="135922" y="208553"/>
                      <a:pt x="358045" y="202934"/>
                      <a:pt x="428530" y="178550"/>
                    </a:cubicBezTo>
                    <a:cubicBezTo>
                      <a:pt x="490919" y="157880"/>
                      <a:pt x="457391" y="110446"/>
                      <a:pt x="414338" y="117399"/>
                    </a:cubicBezTo>
                    <a:cubicBezTo>
                      <a:pt x="401574" y="116256"/>
                      <a:pt x="170688" y="173120"/>
                      <a:pt x="118015" y="186836"/>
                    </a:cubicBezTo>
                    <a:cubicBezTo>
                      <a:pt x="105251" y="190170"/>
                      <a:pt x="110300" y="177788"/>
                      <a:pt x="114872" y="177121"/>
                    </a:cubicBezTo>
                    <a:cubicBezTo>
                      <a:pt x="198787" y="154547"/>
                      <a:pt x="375190" y="81204"/>
                      <a:pt x="409670" y="59392"/>
                    </a:cubicBezTo>
                    <a:cubicBezTo>
                      <a:pt x="461963" y="26340"/>
                      <a:pt x="418529" y="-11474"/>
                      <a:pt x="386715" y="3290"/>
                    </a:cubicBezTo>
                    <a:cubicBezTo>
                      <a:pt x="356521" y="11957"/>
                      <a:pt x="203073" y="99778"/>
                      <a:pt x="102680" y="152737"/>
                    </a:cubicBezTo>
                    <a:cubicBezTo>
                      <a:pt x="2286" y="205791"/>
                      <a:pt x="3048" y="255512"/>
                      <a:pt x="0" y="295612"/>
                    </a:cubicBezTo>
                    <a:cubicBezTo>
                      <a:pt x="667" y="338855"/>
                      <a:pt x="11906" y="595649"/>
                      <a:pt x="35243" y="662515"/>
                    </a:cubicBezTo>
                    <a:cubicBezTo>
                      <a:pt x="49530" y="713093"/>
                      <a:pt x="102394" y="693662"/>
                      <a:pt x="93345" y="642227"/>
                    </a:cubicBezTo>
                    <a:cubicBezTo>
                      <a:pt x="84201" y="590792"/>
                      <a:pt x="44291" y="415055"/>
                      <a:pt x="24194" y="342761"/>
                    </a:cubicBezTo>
                    <a:cubicBezTo>
                      <a:pt x="20479" y="329521"/>
                      <a:pt x="34100" y="326854"/>
                      <a:pt x="36767" y="336855"/>
                    </a:cubicBezTo>
                    <a:cubicBezTo>
                      <a:pt x="47911" y="382004"/>
                      <a:pt x="104584" y="534975"/>
                      <a:pt x="143161" y="621843"/>
                    </a:cubicBezTo>
                    <a:cubicBezTo>
                      <a:pt x="191929" y="690518"/>
                      <a:pt x="216884" y="623272"/>
                      <a:pt x="199644" y="592697"/>
                    </a:cubicBezTo>
                    <a:cubicBezTo>
                      <a:pt x="192215" y="574504"/>
                      <a:pt x="176879" y="533070"/>
                      <a:pt x="57055" y="327140"/>
                    </a:cubicBezTo>
                    <a:cubicBezTo>
                      <a:pt x="55245" y="324092"/>
                      <a:pt x="57055" y="312662"/>
                      <a:pt x="64960" y="321901"/>
                    </a:cubicBezTo>
                    <a:cubicBezTo>
                      <a:pt x="88106" y="362858"/>
                      <a:pt x="215170" y="554406"/>
                      <a:pt x="248793" y="577457"/>
                    </a:cubicBezTo>
                    <a:cubicBezTo>
                      <a:pt x="299752" y="620224"/>
                      <a:pt x="312515" y="565741"/>
                      <a:pt x="297466" y="542119"/>
                    </a:cubicBezTo>
                    <a:cubicBezTo>
                      <a:pt x="263081" y="490208"/>
                      <a:pt x="92297" y="315995"/>
                      <a:pt x="87058" y="313043"/>
                    </a:cubicBezTo>
                    <a:cubicBezTo>
                      <a:pt x="81820" y="310090"/>
                      <a:pt x="86487" y="300184"/>
                      <a:pt x="93917" y="307518"/>
                    </a:cubicBezTo>
                    <a:cubicBezTo>
                      <a:pt x="101441" y="314852"/>
                      <a:pt x="273558" y="468300"/>
                      <a:pt x="338519" y="500495"/>
                    </a:cubicBezTo>
                    <a:cubicBezTo>
                      <a:pt x="396335" y="525545"/>
                      <a:pt x="405289" y="472682"/>
                      <a:pt x="369094" y="447059"/>
                    </a:cubicBezTo>
                    <a:cubicBezTo>
                      <a:pt x="342519" y="421532"/>
                      <a:pt x="121825" y="299993"/>
                      <a:pt x="108109" y="290468"/>
                    </a:cubicBezTo>
                    <a:cubicBezTo>
                      <a:pt x="100203" y="285801"/>
                      <a:pt x="104299" y="275895"/>
                      <a:pt x="112776" y="279896"/>
                    </a:cubicBezTo>
                    <a:cubicBezTo>
                      <a:pt x="133921" y="291992"/>
                      <a:pt x="318516" y="386957"/>
                      <a:pt x="388334" y="404102"/>
                    </a:cubicBezTo>
                    <a:cubicBezTo>
                      <a:pt x="449866" y="417437"/>
                      <a:pt x="452152" y="365906"/>
                      <a:pt x="410909" y="346856"/>
                    </a:cubicBezTo>
                    <a:cubicBezTo>
                      <a:pt x="388620" y="332855"/>
                      <a:pt x="124111" y="257131"/>
                      <a:pt x="112967" y="254369"/>
                    </a:cubicBezTo>
                    <a:cubicBezTo>
                      <a:pt x="103346" y="250940"/>
                      <a:pt x="107823" y="239414"/>
                      <a:pt x="117634" y="242558"/>
                    </a:cubicBezTo>
                    <a:cubicBezTo>
                      <a:pt x="135065" y="246749"/>
                      <a:pt x="348710" y="291992"/>
                      <a:pt x="414242" y="291897"/>
                    </a:cubicBezTo>
                    <a:cubicBezTo>
                      <a:pt x="479774" y="291802"/>
                      <a:pt x="475583" y="232747"/>
                      <a:pt x="417576" y="229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2EC1AAE-8760-5B6A-5B65-B6485F1B8BB2}"/>
                  </a:ext>
                </a:extLst>
              </p:cNvPr>
              <p:cNvSpPr/>
              <p:nvPr/>
            </p:nvSpPr>
            <p:spPr>
              <a:xfrm>
                <a:off x="8983228" y="3574038"/>
                <a:ext cx="483052" cy="657460"/>
              </a:xfrm>
              <a:custGeom>
                <a:avLst/>
                <a:gdLst>
                  <a:gd name="connsiteX0" fmla="*/ 359224 w 483052"/>
                  <a:gd name="connsiteY0" fmla="*/ 123946 h 657460"/>
                  <a:gd name="connsiteX1" fmla="*/ 62330 w 483052"/>
                  <a:gd name="connsiteY1" fmla="*/ 2026 h 657460"/>
                  <a:gd name="connsiteX2" fmla="*/ 44804 w 483052"/>
                  <a:gd name="connsiteY2" fmla="*/ 60033 h 657460"/>
                  <a:gd name="connsiteX3" fmla="*/ 349414 w 483052"/>
                  <a:gd name="connsiteY3" fmla="*/ 149473 h 657460"/>
                  <a:gd name="connsiteX4" fmla="*/ 347223 w 483052"/>
                  <a:gd name="connsiteY4" fmla="*/ 159474 h 657460"/>
                  <a:gd name="connsiteX5" fmla="*/ 45661 w 483052"/>
                  <a:gd name="connsiteY5" fmla="*/ 118326 h 657460"/>
                  <a:gd name="connsiteX6" fmla="*/ 37375 w 483052"/>
                  <a:gd name="connsiteY6" fmla="*/ 180524 h 657460"/>
                  <a:gd name="connsiteX7" fmla="*/ 349604 w 483052"/>
                  <a:gd name="connsiteY7" fmla="*/ 182334 h 657460"/>
                  <a:gd name="connsiteX8" fmla="*/ 350271 w 483052"/>
                  <a:gd name="connsiteY8" fmla="*/ 190811 h 657460"/>
                  <a:gd name="connsiteX9" fmla="*/ 52996 w 483052"/>
                  <a:gd name="connsiteY9" fmla="*/ 229768 h 657460"/>
                  <a:gd name="connsiteX10" fmla="*/ 62235 w 483052"/>
                  <a:gd name="connsiteY10" fmla="*/ 292062 h 657460"/>
                  <a:gd name="connsiteX11" fmla="*/ 352843 w 483052"/>
                  <a:gd name="connsiteY11" fmla="*/ 214909 h 657460"/>
                  <a:gd name="connsiteX12" fmla="*/ 358653 w 483052"/>
                  <a:gd name="connsiteY12" fmla="*/ 226244 h 657460"/>
                  <a:gd name="connsiteX13" fmla="*/ 70617 w 483052"/>
                  <a:gd name="connsiteY13" fmla="*/ 346354 h 657460"/>
                  <a:gd name="connsiteX14" fmla="*/ 98525 w 483052"/>
                  <a:gd name="connsiteY14" fmla="*/ 401218 h 657460"/>
                  <a:gd name="connsiteX15" fmla="*/ 361129 w 483052"/>
                  <a:gd name="connsiteY15" fmla="*/ 251485 h 657460"/>
                  <a:gd name="connsiteX16" fmla="*/ 366749 w 483052"/>
                  <a:gd name="connsiteY16" fmla="*/ 261487 h 657460"/>
                  <a:gd name="connsiteX17" fmla="*/ 121766 w 483052"/>
                  <a:gd name="connsiteY17" fmla="*/ 441985 h 657460"/>
                  <a:gd name="connsiteX18" fmla="*/ 157294 w 483052"/>
                  <a:gd name="connsiteY18" fmla="*/ 492373 h 657460"/>
                  <a:gd name="connsiteX19" fmla="*/ 382465 w 483052"/>
                  <a:gd name="connsiteY19" fmla="*/ 277203 h 657460"/>
                  <a:gd name="connsiteX20" fmla="*/ 389800 w 483052"/>
                  <a:gd name="connsiteY20" fmla="*/ 282061 h 657460"/>
                  <a:gd name="connsiteX21" fmla="*/ 201967 w 483052"/>
                  <a:gd name="connsiteY21" fmla="*/ 530092 h 657460"/>
                  <a:gd name="connsiteX22" fmla="*/ 253687 w 483052"/>
                  <a:gd name="connsiteY22" fmla="*/ 560667 h 657460"/>
                  <a:gd name="connsiteX23" fmla="*/ 412564 w 483052"/>
                  <a:gd name="connsiteY23" fmla="*/ 288919 h 657460"/>
                  <a:gd name="connsiteX24" fmla="*/ 420946 w 483052"/>
                  <a:gd name="connsiteY24" fmla="*/ 293395 h 657460"/>
                  <a:gd name="connsiteX25" fmla="*/ 304265 w 483052"/>
                  <a:gd name="connsiteY25" fmla="*/ 571144 h 657460"/>
                  <a:gd name="connsiteX26" fmla="*/ 363320 w 483052"/>
                  <a:gd name="connsiteY26" fmla="*/ 594862 h 657460"/>
                  <a:gd name="connsiteX27" fmla="*/ 442378 w 483052"/>
                  <a:gd name="connsiteY27" fmla="*/ 301015 h 657460"/>
                  <a:gd name="connsiteX28" fmla="*/ 455427 w 483052"/>
                  <a:gd name="connsiteY28" fmla="*/ 305683 h 657460"/>
                  <a:gd name="connsiteX29" fmla="*/ 414850 w 483052"/>
                  <a:gd name="connsiteY29" fmla="*/ 610387 h 657460"/>
                  <a:gd name="connsiteX30" fmla="*/ 474572 w 483052"/>
                  <a:gd name="connsiteY30" fmla="*/ 625151 h 657460"/>
                  <a:gd name="connsiteX31" fmla="*/ 475048 w 483052"/>
                  <a:gd name="connsiteY31" fmla="*/ 256534 h 657460"/>
                  <a:gd name="connsiteX32" fmla="*/ 359224 w 483052"/>
                  <a:gd name="connsiteY32" fmla="*/ 123946 h 657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83052" h="657460">
                    <a:moveTo>
                      <a:pt x="359224" y="123946"/>
                    </a:moveTo>
                    <a:cubicBezTo>
                      <a:pt x="254164" y="80702"/>
                      <a:pt x="93191" y="7836"/>
                      <a:pt x="62330" y="2026"/>
                    </a:cubicBezTo>
                    <a:cubicBezTo>
                      <a:pt x="29278" y="-9690"/>
                      <a:pt x="-10441" y="32029"/>
                      <a:pt x="44804" y="60033"/>
                    </a:cubicBezTo>
                    <a:cubicBezTo>
                      <a:pt x="81190" y="78511"/>
                      <a:pt x="263784" y="134899"/>
                      <a:pt x="349414" y="149473"/>
                    </a:cubicBezTo>
                    <a:cubicBezTo>
                      <a:pt x="354081" y="149758"/>
                      <a:pt x="360272" y="161569"/>
                      <a:pt x="347223" y="159474"/>
                    </a:cubicBezTo>
                    <a:cubicBezTo>
                      <a:pt x="293407" y="150711"/>
                      <a:pt x="58234" y="116040"/>
                      <a:pt x="45661" y="118326"/>
                    </a:cubicBezTo>
                    <a:cubicBezTo>
                      <a:pt x="2132" y="115468"/>
                      <a:pt x="-26729" y="165951"/>
                      <a:pt x="37375" y="180524"/>
                    </a:cubicBezTo>
                    <a:cubicBezTo>
                      <a:pt x="109860" y="198050"/>
                      <a:pt x="331507" y="182715"/>
                      <a:pt x="349604" y="182334"/>
                    </a:cubicBezTo>
                    <a:cubicBezTo>
                      <a:pt x="363892" y="182334"/>
                      <a:pt x="356462" y="190525"/>
                      <a:pt x="350271" y="190811"/>
                    </a:cubicBezTo>
                    <a:cubicBezTo>
                      <a:pt x="322553" y="191859"/>
                      <a:pt x="105193" y="216814"/>
                      <a:pt x="52996" y="229768"/>
                    </a:cubicBezTo>
                    <a:cubicBezTo>
                      <a:pt x="-4345" y="239008"/>
                      <a:pt x="-3011" y="298158"/>
                      <a:pt x="62235" y="292062"/>
                    </a:cubicBezTo>
                    <a:cubicBezTo>
                      <a:pt x="127481" y="285966"/>
                      <a:pt x="335888" y="220720"/>
                      <a:pt x="352843" y="214909"/>
                    </a:cubicBezTo>
                    <a:cubicBezTo>
                      <a:pt x="362272" y="210909"/>
                      <a:pt x="367797" y="221958"/>
                      <a:pt x="358653" y="226244"/>
                    </a:cubicBezTo>
                    <a:cubicBezTo>
                      <a:pt x="347699" y="229959"/>
                      <a:pt x="91477" y="330352"/>
                      <a:pt x="70617" y="346354"/>
                    </a:cubicBezTo>
                    <a:cubicBezTo>
                      <a:pt x="31279" y="369119"/>
                      <a:pt x="38518" y="420268"/>
                      <a:pt x="98525" y="401218"/>
                    </a:cubicBezTo>
                    <a:cubicBezTo>
                      <a:pt x="166438" y="377501"/>
                      <a:pt x="341317" y="265487"/>
                      <a:pt x="361129" y="251485"/>
                    </a:cubicBezTo>
                    <a:cubicBezTo>
                      <a:pt x="369226" y="246628"/>
                      <a:pt x="374274" y="256153"/>
                      <a:pt x="366749" y="261487"/>
                    </a:cubicBezTo>
                    <a:cubicBezTo>
                      <a:pt x="353986" y="272250"/>
                      <a:pt x="145864" y="414077"/>
                      <a:pt x="121766" y="441985"/>
                    </a:cubicBezTo>
                    <a:cubicBezTo>
                      <a:pt x="88238" y="470941"/>
                      <a:pt x="102049" y="522757"/>
                      <a:pt x="157294" y="492373"/>
                    </a:cubicBezTo>
                    <a:cubicBezTo>
                      <a:pt x="218826" y="454177"/>
                      <a:pt x="375703" y="285204"/>
                      <a:pt x="382465" y="277203"/>
                    </a:cubicBezTo>
                    <a:cubicBezTo>
                      <a:pt x="389228" y="269202"/>
                      <a:pt x="394848" y="278536"/>
                      <a:pt x="389800" y="282061"/>
                    </a:cubicBezTo>
                    <a:cubicBezTo>
                      <a:pt x="384847" y="285585"/>
                      <a:pt x="231304" y="475132"/>
                      <a:pt x="201967" y="530092"/>
                    </a:cubicBezTo>
                    <a:cubicBezTo>
                      <a:pt x="189108" y="555047"/>
                      <a:pt x="207110" y="608006"/>
                      <a:pt x="253687" y="560667"/>
                    </a:cubicBezTo>
                    <a:cubicBezTo>
                      <a:pt x="285025" y="534568"/>
                      <a:pt x="393419" y="331876"/>
                      <a:pt x="412564" y="288919"/>
                    </a:cubicBezTo>
                    <a:cubicBezTo>
                      <a:pt x="419613" y="279013"/>
                      <a:pt x="422470" y="290157"/>
                      <a:pt x="420946" y="293395"/>
                    </a:cubicBezTo>
                    <a:cubicBezTo>
                      <a:pt x="321315" y="509708"/>
                      <a:pt x="309885" y="552380"/>
                      <a:pt x="304265" y="571144"/>
                    </a:cubicBezTo>
                    <a:cubicBezTo>
                      <a:pt x="290073" y="603244"/>
                      <a:pt x="321220" y="667823"/>
                      <a:pt x="363320" y="594862"/>
                    </a:cubicBezTo>
                    <a:cubicBezTo>
                      <a:pt x="393514" y="504660"/>
                      <a:pt x="435520" y="347021"/>
                      <a:pt x="442378" y="301015"/>
                    </a:cubicBezTo>
                    <a:cubicBezTo>
                      <a:pt x="444092" y="290824"/>
                      <a:pt x="457808" y="292252"/>
                      <a:pt x="455427" y="305683"/>
                    </a:cubicBezTo>
                    <a:cubicBezTo>
                      <a:pt x="442282" y="379597"/>
                      <a:pt x="419041" y="558286"/>
                      <a:pt x="414850" y="610387"/>
                    </a:cubicBezTo>
                    <a:cubicBezTo>
                      <a:pt x="410659" y="662489"/>
                      <a:pt x="465142" y="676872"/>
                      <a:pt x="474572" y="625151"/>
                    </a:cubicBezTo>
                    <a:cubicBezTo>
                      <a:pt x="491527" y="556285"/>
                      <a:pt x="478382" y="299682"/>
                      <a:pt x="475048" y="256534"/>
                    </a:cubicBezTo>
                    <a:cubicBezTo>
                      <a:pt x="468095" y="216910"/>
                      <a:pt x="464190" y="167284"/>
                      <a:pt x="359224" y="123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73D99EC-7174-42E6-26FC-7BA55EAF7A7E}"/>
              </a:ext>
            </a:extLst>
          </p:cNvPr>
          <p:cNvGrpSpPr/>
          <p:nvPr/>
        </p:nvGrpSpPr>
        <p:grpSpPr>
          <a:xfrm>
            <a:off x="10746109" y="3280438"/>
            <a:ext cx="926447" cy="1312900"/>
            <a:chOff x="10746109" y="3280438"/>
            <a:chExt cx="926447" cy="13129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FC9CC60-6634-9817-C762-71E52427CCAF}"/>
                </a:ext>
              </a:extLst>
            </p:cNvPr>
            <p:cNvSpPr/>
            <p:nvPr/>
          </p:nvSpPr>
          <p:spPr>
            <a:xfrm>
              <a:off x="10746109" y="4172201"/>
              <a:ext cx="926447" cy="421137"/>
            </a:xfrm>
            <a:custGeom>
              <a:avLst/>
              <a:gdLst>
                <a:gd name="connsiteX0" fmla="*/ 1470598 w 1622477"/>
                <a:gd name="connsiteY0" fmla="*/ 626678 h 737534"/>
                <a:gd name="connsiteX1" fmla="*/ 1587850 w 1622477"/>
                <a:gd name="connsiteY1" fmla="*/ 391505 h 737534"/>
                <a:gd name="connsiteX2" fmla="*/ 1507247 w 1622477"/>
                <a:gd name="connsiteY2" fmla="*/ 391505 h 737534"/>
                <a:gd name="connsiteX3" fmla="*/ 1478269 w 1622477"/>
                <a:gd name="connsiteY3" fmla="*/ 364049 h 737534"/>
                <a:gd name="connsiteX4" fmla="*/ 1455135 w 1622477"/>
                <a:gd name="connsiteY4" fmla="*/ 223603 h 737534"/>
                <a:gd name="connsiteX5" fmla="*/ 1404059 w 1622477"/>
                <a:gd name="connsiteY5" fmla="*/ 160228 h 737534"/>
                <a:gd name="connsiteX6" fmla="*/ 1378307 w 1622477"/>
                <a:gd name="connsiteY6" fmla="*/ 96854 h 737534"/>
                <a:gd name="connsiteX7" fmla="*/ 1208944 w 1622477"/>
                <a:gd name="connsiteY7" fmla="*/ 152132 h 737534"/>
                <a:gd name="connsiteX8" fmla="*/ 1094492 w 1622477"/>
                <a:gd name="connsiteY8" fmla="*/ 258912 h 737534"/>
                <a:gd name="connsiteX9" fmla="*/ 607405 w 1622477"/>
                <a:gd name="connsiteY9" fmla="*/ 384808 h 737534"/>
                <a:gd name="connsiteX10" fmla="*/ 464037 w 1622477"/>
                <a:gd name="connsiteY10" fmla="*/ 441121 h 737534"/>
                <a:gd name="connsiteX11" fmla="*/ 389339 w 1622477"/>
                <a:gd name="connsiteY11" fmla="*/ 540778 h 737534"/>
                <a:gd name="connsiteX12" fmla="*/ 317138 w 1622477"/>
                <a:gd name="connsiteY12" fmla="*/ 495485 h 737534"/>
                <a:gd name="connsiteX13" fmla="*/ 364745 w 1622477"/>
                <a:gd name="connsiteY13" fmla="*/ 446356 h 737534"/>
                <a:gd name="connsiteX14" fmla="*/ 460019 w 1622477"/>
                <a:gd name="connsiteY14" fmla="*/ 408733 h 737534"/>
                <a:gd name="connsiteX15" fmla="*/ 537334 w 1622477"/>
                <a:gd name="connsiteY15" fmla="*/ 349742 h 737534"/>
                <a:gd name="connsiteX16" fmla="*/ 530638 w 1622477"/>
                <a:gd name="connsiteY16" fmla="*/ 230543 h 737534"/>
                <a:gd name="connsiteX17" fmla="*/ 516453 w 1622477"/>
                <a:gd name="connsiteY17" fmla="*/ 151401 h 737534"/>
                <a:gd name="connsiteX18" fmla="*/ 367849 w 1622477"/>
                <a:gd name="connsiteY18" fmla="*/ 150610 h 737534"/>
                <a:gd name="connsiteX19" fmla="*/ 429275 w 1622477"/>
                <a:gd name="connsiteY19" fmla="*/ 287342 h 737534"/>
                <a:gd name="connsiteX20" fmla="*/ 282559 w 1622477"/>
                <a:gd name="connsiteY20" fmla="*/ 361066 h 737534"/>
                <a:gd name="connsiteX21" fmla="*/ 238787 w 1622477"/>
                <a:gd name="connsiteY21" fmla="*/ 221289 h 737534"/>
                <a:gd name="connsiteX22" fmla="*/ 109725 w 1622477"/>
                <a:gd name="connsiteY22" fmla="*/ 181353 h 737534"/>
                <a:gd name="connsiteX23" fmla="*/ 140834 w 1622477"/>
                <a:gd name="connsiteY23" fmla="*/ 299640 h 737534"/>
                <a:gd name="connsiteX24" fmla="*/ 50369 w 1622477"/>
                <a:gd name="connsiteY24" fmla="*/ 428762 h 737534"/>
                <a:gd name="connsiteX25" fmla="*/ 78617 w 1622477"/>
                <a:gd name="connsiteY25" fmla="*/ 541205 h 737534"/>
                <a:gd name="connsiteX26" fmla="*/ 148931 w 1622477"/>
                <a:gd name="connsiteY26" fmla="*/ 494328 h 737534"/>
                <a:gd name="connsiteX27" fmla="*/ 166647 w 1622477"/>
                <a:gd name="connsiteY27" fmla="*/ 509304 h 737534"/>
                <a:gd name="connsiteX28" fmla="*/ 109421 w 1622477"/>
                <a:gd name="connsiteY28" fmla="*/ 548814 h 737534"/>
                <a:gd name="connsiteX29" fmla="*/ 160985 w 1622477"/>
                <a:gd name="connsiteY29" fmla="*/ 640254 h 737534"/>
                <a:gd name="connsiteX30" fmla="*/ 204635 w 1622477"/>
                <a:gd name="connsiteY30" fmla="*/ 610302 h 737534"/>
                <a:gd name="connsiteX31" fmla="*/ 268739 w 1622477"/>
                <a:gd name="connsiteY31" fmla="*/ 667588 h 737534"/>
                <a:gd name="connsiteX32" fmla="*/ 361701 w 1622477"/>
                <a:gd name="connsiteY32" fmla="*/ 722135 h 737534"/>
                <a:gd name="connsiteX33" fmla="*/ 523698 w 1622477"/>
                <a:gd name="connsiteY33" fmla="*/ 549241 h 737534"/>
                <a:gd name="connsiteX34" fmla="*/ 572218 w 1622477"/>
                <a:gd name="connsiteY34" fmla="*/ 531160 h 737534"/>
                <a:gd name="connsiteX35" fmla="*/ 1094858 w 1622477"/>
                <a:gd name="connsiteY35" fmla="*/ 400697 h 737534"/>
                <a:gd name="connsiteX36" fmla="*/ 1079090 w 1622477"/>
                <a:gd name="connsiteY36" fmla="*/ 535482 h 737534"/>
                <a:gd name="connsiteX37" fmla="*/ 938705 w 1622477"/>
                <a:gd name="connsiteY37" fmla="*/ 542605 h 737534"/>
                <a:gd name="connsiteX38" fmla="*/ 912101 w 1622477"/>
                <a:gd name="connsiteY38" fmla="*/ 620833 h 737534"/>
                <a:gd name="connsiteX39" fmla="*/ 1020708 w 1622477"/>
                <a:gd name="connsiteY39" fmla="*/ 702167 h 737534"/>
                <a:gd name="connsiteX40" fmla="*/ 1080612 w 1622477"/>
                <a:gd name="connsiteY40" fmla="*/ 626921 h 737534"/>
                <a:gd name="connsiteX41" fmla="*/ 1261603 w 1622477"/>
                <a:gd name="connsiteY41" fmla="*/ 599100 h 737534"/>
                <a:gd name="connsiteX42" fmla="*/ 1382934 w 1622477"/>
                <a:gd name="connsiteY42" fmla="*/ 525742 h 737534"/>
                <a:gd name="connsiteX43" fmla="*/ 1362357 w 1622477"/>
                <a:gd name="connsiteY43" fmla="*/ 607197 h 737534"/>
                <a:gd name="connsiteX44" fmla="*/ 1470598 w 1622477"/>
                <a:gd name="connsiteY44" fmla="*/ 626678 h 737534"/>
                <a:gd name="connsiteX45" fmla="*/ 1470598 w 1622477"/>
                <a:gd name="connsiteY45" fmla="*/ 626678 h 737534"/>
                <a:gd name="connsiteX46" fmla="*/ 165490 w 1622477"/>
                <a:gd name="connsiteY46" fmla="*/ 316990 h 737534"/>
                <a:gd name="connsiteX47" fmla="*/ 164698 w 1622477"/>
                <a:gd name="connsiteY47" fmla="*/ 304693 h 737534"/>
                <a:gd name="connsiteX48" fmla="*/ 175474 w 1622477"/>
                <a:gd name="connsiteY48" fmla="*/ 304693 h 737534"/>
                <a:gd name="connsiteX49" fmla="*/ 175474 w 1622477"/>
                <a:gd name="connsiteY49" fmla="*/ 317721 h 737534"/>
                <a:gd name="connsiteX50" fmla="*/ 165490 w 1622477"/>
                <a:gd name="connsiteY50" fmla="*/ 316990 h 737534"/>
                <a:gd name="connsiteX51" fmla="*/ 165490 w 1622477"/>
                <a:gd name="connsiteY51" fmla="*/ 316990 h 737534"/>
                <a:gd name="connsiteX52" fmla="*/ 1215884 w 1622477"/>
                <a:gd name="connsiteY52" fmla="*/ 365692 h 737534"/>
                <a:gd name="connsiteX53" fmla="*/ 1199751 w 1622477"/>
                <a:gd name="connsiteY53" fmla="*/ 320399 h 737534"/>
                <a:gd name="connsiteX54" fmla="*/ 1215884 w 1622477"/>
                <a:gd name="connsiteY54" fmla="*/ 365692 h 73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22477" h="737534">
                  <a:moveTo>
                    <a:pt x="1470598" y="626678"/>
                  </a:moveTo>
                  <a:cubicBezTo>
                    <a:pt x="1574274" y="630209"/>
                    <a:pt x="1678437" y="516914"/>
                    <a:pt x="1587850" y="391505"/>
                  </a:cubicBezTo>
                  <a:cubicBezTo>
                    <a:pt x="1568673" y="374459"/>
                    <a:pt x="1542009" y="355526"/>
                    <a:pt x="1507247" y="391505"/>
                  </a:cubicBezTo>
                  <a:cubicBezTo>
                    <a:pt x="1497507" y="383834"/>
                    <a:pt x="1488010" y="371720"/>
                    <a:pt x="1478269" y="364049"/>
                  </a:cubicBezTo>
                  <a:cubicBezTo>
                    <a:pt x="1528007" y="329287"/>
                    <a:pt x="1532086" y="229203"/>
                    <a:pt x="1455135" y="223603"/>
                  </a:cubicBezTo>
                  <a:cubicBezTo>
                    <a:pt x="1459214" y="181901"/>
                    <a:pt x="1452152" y="155115"/>
                    <a:pt x="1404059" y="160228"/>
                  </a:cubicBezTo>
                  <a:cubicBezTo>
                    <a:pt x="1406676" y="140139"/>
                    <a:pt x="1404789" y="99654"/>
                    <a:pt x="1378307" y="96854"/>
                  </a:cubicBezTo>
                  <a:cubicBezTo>
                    <a:pt x="1352921" y="-56681"/>
                    <a:pt x="1239687" y="-19850"/>
                    <a:pt x="1208944" y="152132"/>
                  </a:cubicBezTo>
                  <a:cubicBezTo>
                    <a:pt x="1136011" y="124249"/>
                    <a:pt x="1096441" y="175083"/>
                    <a:pt x="1094492" y="258912"/>
                  </a:cubicBezTo>
                  <a:cubicBezTo>
                    <a:pt x="940044" y="371050"/>
                    <a:pt x="795641" y="391749"/>
                    <a:pt x="607405" y="384808"/>
                  </a:cubicBezTo>
                  <a:cubicBezTo>
                    <a:pt x="555598" y="380303"/>
                    <a:pt x="507017" y="380790"/>
                    <a:pt x="464037" y="441121"/>
                  </a:cubicBezTo>
                  <a:cubicBezTo>
                    <a:pt x="439442" y="474908"/>
                    <a:pt x="413934" y="506991"/>
                    <a:pt x="389339" y="540778"/>
                  </a:cubicBezTo>
                  <a:cubicBezTo>
                    <a:pt x="376555" y="509791"/>
                    <a:pt x="356039" y="500355"/>
                    <a:pt x="317138" y="495485"/>
                  </a:cubicBezTo>
                  <a:cubicBezTo>
                    <a:pt x="330470" y="483188"/>
                    <a:pt x="351473" y="458593"/>
                    <a:pt x="364745" y="446356"/>
                  </a:cubicBezTo>
                  <a:cubicBezTo>
                    <a:pt x="406994" y="447148"/>
                    <a:pt x="432319" y="441730"/>
                    <a:pt x="460019" y="408733"/>
                  </a:cubicBezTo>
                  <a:cubicBezTo>
                    <a:pt x="484918" y="384078"/>
                    <a:pt x="512435" y="370685"/>
                    <a:pt x="537334" y="349742"/>
                  </a:cubicBezTo>
                  <a:cubicBezTo>
                    <a:pt x="575505" y="317660"/>
                    <a:pt x="604483" y="245275"/>
                    <a:pt x="530638" y="230543"/>
                  </a:cubicBezTo>
                  <a:cubicBezTo>
                    <a:pt x="568504" y="191641"/>
                    <a:pt x="534595" y="159620"/>
                    <a:pt x="516453" y="151401"/>
                  </a:cubicBezTo>
                  <a:cubicBezTo>
                    <a:pt x="491858" y="-2925"/>
                    <a:pt x="368641" y="46203"/>
                    <a:pt x="367849" y="150610"/>
                  </a:cubicBezTo>
                  <a:cubicBezTo>
                    <a:pt x="313607" y="214349"/>
                    <a:pt x="335340" y="285029"/>
                    <a:pt x="429275" y="287342"/>
                  </a:cubicBezTo>
                  <a:cubicBezTo>
                    <a:pt x="370102" y="301588"/>
                    <a:pt x="311111" y="323078"/>
                    <a:pt x="282559" y="361066"/>
                  </a:cubicBezTo>
                  <a:cubicBezTo>
                    <a:pt x="288951" y="298605"/>
                    <a:pt x="310685" y="185432"/>
                    <a:pt x="238787" y="221289"/>
                  </a:cubicBezTo>
                  <a:cubicBezTo>
                    <a:pt x="212671" y="129667"/>
                    <a:pt x="159646" y="117127"/>
                    <a:pt x="109725" y="181353"/>
                  </a:cubicBezTo>
                  <a:cubicBezTo>
                    <a:pt x="83426" y="213314"/>
                    <a:pt x="78617" y="269444"/>
                    <a:pt x="140834" y="299640"/>
                  </a:cubicBezTo>
                  <a:cubicBezTo>
                    <a:pt x="81295" y="301162"/>
                    <a:pt x="100046" y="404046"/>
                    <a:pt x="50369" y="428762"/>
                  </a:cubicBezTo>
                  <a:cubicBezTo>
                    <a:pt x="-30295" y="468942"/>
                    <a:pt x="-9109" y="582845"/>
                    <a:pt x="78617" y="541205"/>
                  </a:cubicBezTo>
                  <a:cubicBezTo>
                    <a:pt x="107412" y="526594"/>
                    <a:pt x="121779" y="515575"/>
                    <a:pt x="148931" y="494328"/>
                  </a:cubicBezTo>
                  <a:cubicBezTo>
                    <a:pt x="155201" y="500051"/>
                    <a:pt x="160376" y="503521"/>
                    <a:pt x="166647" y="509304"/>
                  </a:cubicBezTo>
                  <a:cubicBezTo>
                    <a:pt x="148992" y="521602"/>
                    <a:pt x="126528" y="534752"/>
                    <a:pt x="109421" y="548814"/>
                  </a:cubicBezTo>
                  <a:cubicBezTo>
                    <a:pt x="53657" y="591308"/>
                    <a:pt x="86470" y="683173"/>
                    <a:pt x="160985" y="640254"/>
                  </a:cubicBezTo>
                  <a:cubicBezTo>
                    <a:pt x="176265" y="631426"/>
                    <a:pt x="190085" y="620285"/>
                    <a:pt x="204635" y="610302"/>
                  </a:cubicBezTo>
                  <a:cubicBezTo>
                    <a:pt x="212975" y="639888"/>
                    <a:pt x="237387" y="656447"/>
                    <a:pt x="268739" y="667588"/>
                  </a:cubicBezTo>
                  <a:cubicBezTo>
                    <a:pt x="256746" y="729014"/>
                    <a:pt x="299239" y="757444"/>
                    <a:pt x="361701" y="722135"/>
                  </a:cubicBezTo>
                  <a:cubicBezTo>
                    <a:pt x="427571" y="686399"/>
                    <a:pt x="475604" y="620225"/>
                    <a:pt x="523698" y="549241"/>
                  </a:cubicBezTo>
                  <a:cubicBezTo>
                    <a:pt x="538308" y="527690"/>
                    <a:pt x="549875" y="528481"/>
                    <a:pt x="572218" y="531160"/>
                  </a:cubicBezTo>
                  <a:cubicBezTo>
                    <a:pt x="744808" y="551919"/>
                    <a:pt x="926955" y="529516"/>
                    <a:pt x="1094858" y="400697"/>
                  </a:cubicBezTo>
                  <a:cubicBezTo>
                    <a:pt x="1088161" y="442338"/>
                    <a:pt x="1078360" y="488910"/>
                    <a:pt x="1079090" y="535482"/>
                  </a:cubicBezTo>
                  <a:cubicBezTo>
                    <a:pt x="1029414" y="434911"/>
                    <a:pt x="960743" y="490371"/>
                    <a:pt x="938705" y="542605"/>
                  </a:cubicBezTo>
                  <a:cubicBezTo>
                    <a:pt x="927686" y="567869"/>
                    <a:pt x="916058" y="592160"/>
                    <a:pt x="912101" y="620833"/>
                  </a:cubicBezTo>
                  <a:cubicBezTo>
                    <a:pt x="910092" y="689200"/>
                    <a:pt x="954412" y="733215"/>
                    <a:pt x="1020708" y="702167"/>
                  </a:cubicBezTo>
                  <a:cubicBezTo>
                    <a:pt x="1054861" y="679642"/>
                    <a:pt x="1060218" y="648716"/>
                    <a:pt x="1080612" y="626921"/>
                  </a:cubicBezTo>
                  <a:cubicBezTo>
                    <a:pt x="1089744" y="721100"/>
                    <a:pt x="1230982" y="746912"/>
                    <a:pt x="1261603" y="599100"/>
                  </a:cubicBezTo>
                  <a:cubicBezTo>
                    <a:pt x="1310489" y="589359"/>
                    <a:pt x="1347868" y="553928"/>
                    <a:pt x="1382934" y="525742"/>
                  </a:cubicBezTo>
                  <a:cubicBezTo>
                    <a:pt x="1381473" y="539500"/>
                    <a:pt x="1363635" y="580836"/>
                    <a:pt x="1362357" y="607197"/>
                  </a:cubicBezTo>
                  <a:cubicBezTo>
                    <a:pt x="1359313" y="674102"/>
                    <a:pt x="1408381" y="685730"/>
                    <a:pt x="1470598" y="626678"/>
                  </a:cubicBezTo>
                  <a:lnTo>
                    <a:pt x="1470598" y="626678"/>
                  </a:lnTo>
                  <a:close/>
                  <a:moveTo>
                    <a:pt x="165490" y="316990"/>
                  </a:moveTo>
                  <a:lnTo>
                    <a:pt x="164698" y="304693"/>
                  </a:lnTo>
                  <a:lnTo>
                    <a:pt x="175474" y="304693"/>
                  </a:lnTo>
                  <a:lnTo>
                    <a:pt x="175474" y="317721"/>
                  </a:lnTo>
                  <a:lnTo>
                    <a:pt x="165490" y="316990"/>
                  </a:lnTo>
                  <a:lnTo>
                    <a:pt x="165490" y="316990"/>
                  </a:lnTo>
                  <a:close/>
                  <a:moveTo>
                    <a:pt x="1215884" y="365692"/>
                  </a:moveTo>
                  <a:lnTo>
                    <a:pt x="1199751" y="320399"/>
                  </a:lnTo>
                  <a:cubicBezTo>
                    <a:pt x="1257951" y="301953"/>
                    <a:pt x="1234817" y="342254"/>
                    <a:pt x="1215884" y="365692"/>
                  </a:cubicBezTo>
                  <a:close/>
                </a:path>
              </a:pathLst>
            </a:custGeom>
            <a:solidFill>
              <a:srgbClr val="535353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1040A3A-14D6-DBF3-927E-2887AD87CB2A}"/>
                </a:ext>
              </a:extLst>
            </p:cNvPr>
            <p:cNvSpPr/>
            <p:nvPr/>
          </p:nvSpPr>
          <p:spPr>
            <a:xfrm>
              <a:off x="11122242" y="4258422"/>
              <a:ext cx="80002" cy="93408"/>
            </a:xfrm>
            <a:custGeom>
              <a:avLst/>
              <a:gdLst>
                <a:gd name="connsiteX0" fmla="*/ 2382 w 140106"/>
                <a:gd name="connsiteY0" fmla="*/ 68465 h 163584"/>
                <a:gd name="connsiteX1" fmla="*/ 130105 w 140106"/>
                <a:gd name="connsiteY1" fmla="*/ 42652 h 163584"/>
                <a:gd name="connsiteX2" fmla="*/ 137288 w 140106"/>
                <a:gd name="connsiteY2" fmla="*/ 115950 h 163584"/>
                <a:gd name="connsiteX3" fmla="*/ 10418 w 140106"/>
                <a:gd name="connsiteY3" fmla="*/ 130621 h 163584"/>
                <a:gd name="connsiteX4" fmla="*/ 2382 w 140106"/>
                <a:gd name="connsiteY4" fmla="*/ 68465 h 16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6" h="163584">
                  <a:moveTo>
                    <a:pt x="2382" y="68465"/>
                  </a:moveTo>
                  <a:cubicBezTo>
                    <a:pt x="26794" y="-33811"/>
                    <a:pt x="108919" y="-3189"/>
                    <a:pt x="130105" y="42652"/>
                  </a:cubicBezTo>
                  <a:cubicBezTo>
                    <a:pt x="139845" y="63655"/>
                    <a:pt x="142950" y="95738"/>
                    <a:pt x="137288" y="115950"/>
                  </a:cubicBezTo>
                  <a:cubicBezTo>
                    <a:pt x="120060" y="177802"/>
                    <a:pt x="32882" y="175854"/>
                    <a:pt x="10418" y="130621"/>
                  </a:cubicBezTo>
                  <a:cubicBezTo>
                    <a:pt x="-3280" y="102678"/>
                    <a:pt x="-540" y="80640"/>
                    <a:pt x="2382" y="68465"/>
                  </a:cubicBezTo>
                  <a:close/>
                </a:path>
              </a:pathLst>
            </a:custGeom>
            <a:solidFill>
              <a:srgbClr val="535353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08E0378-FA94-20E9-0CFC-075B9A41FCA0}"/>
                </a:ext>
              </a:extLst>
            </p:cNvPr>
            <p:cNvSpPr/>
            <p:nvPr/>
          </p:nvSpPr>
          <p:spPr>
            <a:xfrm>
              <a:off x="11222317" y="4250206"/>
              <a:ext cx="133077" cy="117821"/>
            </a:xfrm>
            <a:custGeom>
              <a:avLst/>
              <a:gdLst>
                <a:gd name="connsiteX0" fmla="*/ 99247 w 233057"/>
                <a:gd name="connsiteY0" fmla="*/ 87783 h 206339"/>
                <a:gd name="connsiteX1" fmla="*/ 232875 w 233057"/>
                <a:gd name="connsiteY1" fmla="*/ 63493 h 206339"/>
                <a:gd name="connsiteX2" fmla="*/ 209863 w 233057"/>
                <a:gd name="connsiteY2" fmla="*/ 115422 h 206339"/>
                <a:gd name="connsiteX3" fmla="*/ 90116 w 233057"/>
                <a:gd name="connsiteY3" fmla="*/ 198034 h 206339"/>
                <a:gd name="connsiteX4" fmla="*/ 25219 w 233057"/>
                <a:gd name="connsiteY4" fmla="*/ 134294 h 206339"/>
                <a:gd name="connsiteX5" fmla="*/ 99247 w 233057"/>
                <a:gd name="connsiteY5" fmla="*/ 87783 h 20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057" h="206339">
                  <a:moveTo>
                    <a:pt x="99247" y="87783"/>
                  </a:moveTo>
                  <a:cubicBezTo>
                    <a:pt x="126156" y="-38844"/>
                    <a:pt x="238172" y="-11570"/>
                    <a:pt x="232875" y="63493"/>
                  </a:cubicBezTo>
                  <a:cubicBezTo>
                    <a:pt x="231840" y="78164"/>
                    <a:pt x="222161" y="103124"/>
                    <a:pt x="209863" y="115422"/>
                  </a:cubicBezTo>
                  <a:cubicBezTo>
                    <a:pt x="174554" y="152923"/>
                    <a:pt x="135409" y="178979"/>
                    <a:pt x="90116" y="198034"/>
                  </a:cubicBezTo>
                  <a:cubicBezTo>
                    <a:pt x="-7777" y="229508"/>
                    <a:pt x="-20074" y="163455"/>
                    <a:pt x="25219" y="134294"/>
                  </a:cubicBezTo>
                  <a:cubicBezTo>
                    <a:pt x="50910" y="119075"/>
                    <a:pt x="73131" y="101481"/>
                    <a:pt x="99247" y="87783"/>
                  </a:cubicBezTo>
                  <a:close/>
                </a:path>
              </a:pathLst>
            </a:custGeom>
            <a:solidFill>
              <a:srgbClr val="535353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B7B71BA-9BEF-07BC-F863-7A6F83882E1A}"/>
                </a:ext>
              </a:extLst>
            </p:cNvPr>
            <p:cNvSpPr/>
            <p:nvPr/>
          </p:nvSpPr>
          <p:spPr>
            <a:xfrm>
              <a:off x="10820442" y="4323093"/>
              <a:ext cx="228839" cy="190068"/>
            </a:xfrm>
            <a:custGeom>
              <a:avLst/>
              <a:gdLst>
                <a:gd name="connsiteX0" fmla="*/ 259161 w 400763"/>
                <a:gd name="connsiteY0" fmla="*/ 80007 h 332864"/>
                <a:gd name="connsiteX1" fmla="*/ 283999 w 400763"/>
                <a:gd name="connsiteY1" fmla="*/ 78667 h 332864"/>
                <a:gd name="connsiteX2" fmla="*/ 306646 w 400763"/>
                <a:gd name="connsiteY2" fmla="*/ 76050 h 332864"/>
                <a:gd name="connsiteX3" fmla="*/ 312855 w 400763"/>
                <a:gd name="connsiteY3" fmla="*/ 69962 h 332864"/>
                <a:gd name="connsiteX4" fmla="*/ 326797 w 400763"/>
                <a:gd name="connsiteY4" fmla="*/ 54986 h 332864"/>
                <a:gd name="connsiteX5" fmla="*/ 339825 w 400763"/>
                <a:gd name="connsiteY5" fmla="*/ 42688 h 332864"/>
                <a:gd name="connsiteX6" fmla="*/ 350844 w 400763"/>
                <a:gd name="connsiteY6" fmla="*/ 43297 h 332864"/>
                <a:gd name="connsiteX7" fmla="*/ 365272 w 400763"/>
                <a:gd name="connsiteY7" fmla="*/ 31609 h 332864"/>
                <a:gd name="connsiteX8" fmla="*/ 367950 w 400763"/>
                <a:gd name="connsiteY8" fmla="*/ 26860 h 332864"/>
                <a:gd name="connsiteX9" fmla="*/ 370933 w 400763"/>
                <a:gd name="connsiteY9" fmla="*/ 21746 h 332864"/>
                <a:gd name="connsiteX10" fmla="*/ 384266 w 400763"/>
                <a:gd name="connsiteY10" fmla="*/ 19981 h 332864"/>
                <a:gd name="connsiteX11" fmla="*/ 388527 w 400763"/>
                <a:gd name="connsiteY11" fmla="*/ 14928 h 332864"/>
                <a:gd name="connsiteX12" fmla="*/ 391936 w 400763"/>
                <a:gd name="connsiteY12" fmla="*/ 7744 h 332864"/>
                <a:gd name="connsiteX13" fmla="*/ 395041 w 400763"/>
                <a:gd name="connsiteY13" fmla="*/ 1656 h 332864"/>
                <a:gd name="connsiteX14" fmla="*/ 398146 w 400763"/>
                <a:gd name="connsiteY14" fmla="*/ 134 h 332864"/>
                <a:gd name="connsiteX15" fmla="*/ 400764 w 400763"/>
                <a:gd name="connsiteY15" fmla="*/ 6709 h 332864"/>
                <a:gd name="connsiteX16" fmla="*/ 391084 w 400763"/>
                <a:gd name="connsiteY16" fmla="*/ 33617 h 332864"/>
                <a:gd name="connsiteX17" fmla="*/ 372699 w 400763"/>
                <a:gd name="connsiteY17" fmla="*/ 55473 h 332864"/>
                <a:gd name="connsiteX18" fmla="*/ 359914 w 400763"/>
                <a:gd name="connsiteY18" fmla="*/ 61074 h 332864"/>
                <a:gd name="connsiteX19" fmla="*/ 345669 w 400763"/>
                <a:gd name="connsiteY19" fmla="*/ 73858 h 332864"/>
                <a:gd name="connsiteX20" fmla="*/ 332824 w 400763"/>
                <a:gd name="connsiteY20" fmla="*/ 81224 h 332864"/>
                <a:gd name="connsiteX21" fmla="*/ 325883 w 400763"/>
                <a:gd name="connsiteY21" fmla="*/ 84329 h 332864"/>
                <a:gd name="connsiteX22" fmla="*/ 306646 w 400763"/>
                <a:gd name="connsiteY22" fmla="*/ 102227 h 332864"/>
                <a:gd name="connsiteX23" fmla="*/ 289356 w 400763"/>
                <a:gd name="connsiteY23" fmla="*/ 122926 h 332864"/>
                <a:gd name="connsiteX24" fmla="*/ 273285 w 400763"/>
                <a:gd name="connsiteY24" fmla="*/ 134432 h 332864"/>
                <a:gd name="connsiteX25" fmla="*/ 264092 w 400763"/>
                <a:gd name="connsiteY25" fmla="*/ 136928 h 332864"/>
                <a:gd name="connsiteX26" fmla="*/ 254169 w 400763"/>
                <a:gd name="connsiteY26" fmla="*/ 137658 h 332864"/>
                <a:gd name="connsiteX27" fmla="*/ 229635 w 400763"/>
                <a:gd name="connsiteY27" fmla="*/ 139485 h 332864"/>
                <a:gd name="connsiteX28" fmla="*/ 206988 w 400763"/>
                <a:gd name="connsiteY28" fmla="*/ 148556 h 332864"/>
                <a:gd name="connsiteX29" fmla="*/ 171983 w 400763"/>
                <a:gd name="connsiteY29" fmla="*/ 178082 h 332864"/>
                <a:gd name="connsiteX30" fmla="*/ 138257 w 400763"/>
                <a:gd name="connsiteY30" fmla="*/ 223558 h 332864"/>
                <a:gd name="connsiteX31" fmla="*/ 98199 w 400763"/>
                <a:gd name="connsiteY31" fmla="*/ 271164 h 332864"/>
                <a:gd name="connsiteX32" fmla="*/ 64472 w 400763"/>
                <a:gd name="connsiteY32" fmla="*/ 300751 h 332864"/>
                <a:gd name="connsiteX33" fmla="*/ 39816 w 400763"/>
                <a:gd name="connsiteY33" fmla="*/ 317067 h 332864"/>
                <a:gd name="connsiteX34" fmla="*/ 15465 w 400763"/>
                <a:gd name="connsiteY34" fmla="*/ 329060 h 332864"/>
                <a:gd name="connsiteX35" fmla="*/ 12665 w 400763"/>
                <a:gd name="connsiteY35" fmla="*/ 330216 h 332864"/>
                <a:gd name="connsiteX36" fmla="*/ 8099 w 400763"/>
                <a:gd name="connsiteY36" fmla="*/ 331860 h 332864"/>
                <a:gd name="connsiteX37" fmla="*/ 185 w 400763"/>
                <a:gd name="connsiteY37" fmla="*/ 331860 h 332864"/>
                <a:gd name="connsiteX38" fmla="*/ 2681 w 400763"/>
                <a:gd name="connsiteY38" fmla="*/ 326564 h 332864"/>
                <a:gd name="connsiteX39" fmla="*/ 18813 w 400763"/>
                <a:gd name="connsiteY39" fmla="*/ 312623 h 332864"/>
                <a:gd name="connsiteX40" fmla="*/ 49557 w 400763"/>
                <a:gd name="connsiteY40" fmla="*/ 290098 h 332864"/>
                <a:gd name="connsiteX41" fmla="*/ 84684 w 400763"/>
                <a:gd name="connsiteY41" fmla="*/ 257041 h 332864"/>
                <a:gd name="connsiteX42" fmla="*/ 118836 w 400763"/>
                <a:gd name="connsiteY42" fmla="*/ 212052 h 332864"/>
                <a:gd name="connsiteX43" fmla="*/ 133325 w 400763"/>
                <a:gd name="connsiteY43" fmla="*/ 190744 h 332864"/>
                <a:gd name="connsiteX44" fmla="*/ 165895 w 400763"/>
                <a:gd name="connsiteY44" fmla="*/ 145451 h 332864"/>
                <a:gd name="connsiteX45" fmla="*/ 207475 w 400763"/>
                <a:gd name="connsiteY45" fmla="*/ 104663 h 332864"/>
                <a:gd name="connsiteX46" fmla="*/ 259161 w 400763"/>
                <a:gd name="connsiteY46" fmla="*/ 80007 h 33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0763" h="332864">
                  <a:moveTo>
                    <a:pt x="259161" y="80007"/>
                  </a:moveTo>
                  <a:cubicBezTo>
                    <a:pt x="267319" y="78485"/>
                    <a:pt x="275781" y="78059"/>
                    <a:pt x="283999" y="78667"/>
                  </a:cubicBezTo>
                  <a:cubicBezTo>
                    <a:pt x="296844" y="79641"/>
                    <a:pt x="304393" y="78789"/>
                    <a:pt x="306646" y="76050"/>
                  </a:cubicBezTo>
                  <a:cubicBezTo>
                    <a:pt x="308411" y="74406"/>
                    <a:pt x="310420" y="72397"/>
                    <a:pt x="312855" y="69962"/>
                  </a:cubicBezTo>
                  <a:cubicBezTo>
                    <a:pt x="315351" y="67648"/>
                    <a:pt x="320039" y="62596"/>
                    <a:pt x="326797" y="54986"/>
                  </a:cubicBezTo>
                  <a:cubicBezTo>
                    <a:pt x="333554" y="47315"/>
                    <a:pt x="337937" y="43297"/>
                    <a:pt x="339825" y="42688"/>
                  </a:cubicBezTo>
                  <a:cubicBezTo>
                    <a:pt x="344390" y="43054"/>
                    <a:pt x="348043" y="43297"/>
                    <a:pt x="350844" y="43297"/>
                  </a:cubicBezTo>
                  <a:cubicBezTo>
                    <a:pt x="356383" y="41532"/>
                    <a:pt x="361071" y="37696"/>
                    <a:pt x="365272" y="31609"/>
                  </a:cubicBezTo>
                  <a:cubicBezTo>
                    <a:pt x="366246" y="30147"/>
                    <a:pt x="367098" y="28504"/>
                    <a:pt x="367950" y="26860"/>
                  </a:cubicBezTo>
                  <a:cubicBezTo>
                    <a:pt x="368803" y="25095"/>
                    <a:pt x="369777" y="23451"/>
                    <a:pt x="370933" y="21746"/>
                  </a:cubicBezTo>
                  <a:cubicBezTo>
                    <a:pt x="376656" y="22720"/>
                    <a:pt x="381100" y="22111"/>
                    <a:pt x="384266" y="19981"/>
                  </a:cubicBezTo>
                  <a:cubicBezTo>
                    <a:pt x="385301" y="19311"/>
                    <a:pt x="386762" y="17546"/>
                    <a:pt x="388527" y="14928"/>
                  </a:cubicBezTo>
                  <a:cubicBezTo>
                    <a:pt x="389319" y="13588"/>
                    <a:pt x="390354" y="11275"/>
                    <a:pt x="391936" y="7744"/>
                  </a:cubicBezTo>
                  <a:cubicBezTo>
                    <a:pt x="392910" y="5126"/>
                    <a:pt x="393884" y="3117"/>
                    <a:pt x="395041" y="1656"/>
                  </a:cubicBezTo>
                  <a:cubicBezTo>
                    <a:pt x="396198" y="317"/>
                    <a:pt x="397294" y="-292"/>
                    <a:pt x="398146" y="134"/>
                  </a:cubicBezTo>
                  <a:cubicBezTo>
                    <a:pt x="399911" y="1108"/>
                    <a:pt x="400764" y="3300"/>
                    <a:pt x="400764" y="6709"/>
                  </a:cubicBezTo>
                  <a:cubicBezTo>
                    <a:pt x="399790" y="15232"/>
                    <a:pt x="396624" y="24120"/>
                    <a:pt x="391084" y="33617"/>
                  </a:cubicBezTo>
                  <a:cubicBezTo>
                    <a:pt x="385118" y="43480"/>
                    <a:pt x="378908" y="50724"/>
                    <a:pt x="372699" y="55473"/>
                  </a:cubicBezTo>
                  <a:cubicBezTo>
                    <a:pt x="368133" y="59247"/>
                    <a:pt x="363871" y="61074"/>
                    <a:pt x="359914" y="61074"/>
                  </a:cubicBezTo>
                  <a:cubicBezTo>
                    <a:pt x="354801" y="66187"/>
                    <a:pt x="350052" y="70449"/>
                    <a:pt x="345669" y="73858"/>
                  </a:cubicBezTo>
                  <a:cubicBezTo>
                    <a:pt x="341346" y="77267"/>
                    <a:pt x="337085" y="79763"/>
                    <a:pt x="332824" y="81224"/>
                  </a:cubicBezTo>
                  <a:cubicBezTo>
                    <a:pt x="328562" y="82746"/>
                    <a:pt x="326249" y="83842"/>
                    <a:pt x="325883" y="84329"/>
                  </a:cubicBezTo>
                  <a:lnTo>
                    <a:pt x="306646" y="102227"/>
                  </a:lnTo>
                  <a:cubicBezTo>
                    <a:pt x="301349" y="109411"/>
                    <a:pt x="295627" y="116351"/>
                    <a:pt x="289356" y="122926"/>
                  </a:cubicBezTo>
                  <a:cubicBezTo>
                    <a:pt x="283147" y="129501"/>
                    <a:pt x="277546" y="132910"/>
                    <a:pt x="273285" y="134432"/>
                  </a:cubicBezTo>
                  <a:cubicBezTo>
                    <a:pt x="269023" y="135893"/>
                    <a:pt x="265918" y="136745"/>
                    <a:pt x="264092" y="136928"/>
                  </a:cubicBezTo>
                  <a:cubicBezTo>
                    <a:pt x="260500" y="137719"/>
                    <a:pt x="257152" y="137719"/>
                    <a:pt x="254169" y="137658"/>
                  </a:cubicBezTo>
                  <a:cubicBezTo>
                    <a:pt x="243759" y="137354"/>
                    <a:pt x="240349" y="136684"/>
                    <a:pt x="229635" y="139485"/>
                  </a:cubicBezTo>
                  <a:cubicBezTo>
                    <a:pt x="224095" y="141007"/>
                    <a:pt x="216607" y="144051"/>
                    <a:pt x="206988" y="148556"/>
                  </a:cubicBezTo>
                  <a:cubicBezTo>
                    <a:pt x="192986" y="156287"/>
                    <a:pt x="181237" y="166149"/>
                    <a:pt x="171983" y="178082"/>
                  </a:cubicBezTo>
                  <a:cubicBezTo>
                    <a:pt x="162608" y="189953"/>
                    <a:pt x="151406" y="205051"/>
                    <a:pt x="138257" y="223558"/>
                  </a:cubicBezTo>
                  <a:cubicBezTo>
                    <a:pt x="125107" y="241943"/>
                    <a:pt x="111775" y="257771"/>
                    <a:pt x="98199" y="271164"/>
                  </a:cubicBezTo>
                  <a:cubicBezTo>
                    <a:pt x="84562" y="284497"/>
                    <a:pt x="73360" y="294359"/>
                    <a:pt x="64472" y="300751"/>
                  </a:cubicBezTo>
                  <a:cubicBezTo>
                    <a:pt x="55584" y="307204"/>
                    <a:pt x="47365" y="312623"/>
                    <a:pt x="39816" y="317067"/>
                  </a:cubicBezTo>
                  <a:cubicBezTo>
                    <a:pt x="32267" y="321511"/>
                    <a:pt x="24171" y="325468"/>
                    <a:pt x="15465" y="329060"/>
                  </a:cubicBezTo>
                  <a:cubicBezTo>
                    <a:pt x="14674" y="329425"/>
                    <a:pt x="13821" y="329851"/>
                    <a:pt x="12665" y="330216"/>
                  </a:cubicBezTo>
                  <a:cubicBezTo>
                    <a:pt x="11325" y="330825"/>
                    <a:pt x="9864" y="331373"/>
                    <a:pt x="8099" y="331860"/>
                  </a:cubicBezTo>
                  <a:cubicBezTo>
                    <a:pt x="4933" y="333199"/>
                    <a:pt x="2194" y="333199"/>
                    <a:pt x="185" y="331860"/>
                  </a:cubicBezTo>
                  <a:cubicBezTo>
                    <a:pt x="-424" y="331008"/>
                    <a:pt x="489" y="329181"/>
                    <a:pt x="2681" y="326564"/>
                  </a:cubicBezTo>
                  <a:cubicBezTo>
                    <a:pt x="5603" y="323581"/>
                    <a:pt x="10899" y="318893"/>
                    <a:pt x="18813" y="312623"/>
                  </a:cubicBezTo>
                  <a:cubicBezTo>
                    <a:pt x="27884" y="306839"/>
                    <a:pt x="38173" y="299290"/>
                    <a:pt x="49557" y="290098"/>
                  </a:cubicBezTo>
                  <a:cubicBezTo>
                    <a:pt x="60941" y="281027"/>
                    <a:pt x="72691" y="269886"/>
                    <a:pt x="84684" y="257041"/>
                  </a:cubicBezTo>
                  <a:cubicBezTo>
                    <a:pt x="96677" y="244074"/>
                    <a:pt x="108061" y="229098"/>
                    <a:pt x="118836" y="212052"/>
                  </a:cubicBezTo>
                  <a:cubicBezTo>
                    <a:pt x="123950" y="205294"/>
                    <a:pt x="128820" y="198232"/>
                    <a:pt x="133325" y="190744"/>
                  </a:cubicBezTo>
                  <a:cubicBezTo>
                    <a:pt x="150128" y="166454"/>
                    <a:pt x="160964" y="151295"/>
                    <a:pt x="165895" y="145451"/>
                  </a:cubicBezTo>
                  <a:cubicBezTo>
                    <a:pt x="180202" y="127674"/>
                    <a:pt x="194143" y="114099"/>
                    <a:pt x="207475" y="104663"/>
                  </a:cubicBezTo>
                  <a:cubicBezTo>
                    <a:pt x="222634" y="93948"/>
                    <a:pt x="240715" y="83477"/>
                    <a:pt x="259161" y="80007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F01124C-5E06-9E2A-A753-E55C95DC5655}"/>
                </a:ext>
              </a:extLst>
            </p:cNvPr>
            <p:cNvSpPr/>
            <p:nvPr/>
          </p:nvSpPr>
          <p:spPr>
            <a:xfrm>
              <a:off x="11594661" y="4410620"/>
              <a:ext cx="52699" cy="92616"/>
            </a:xfrm>
            <a:custGeom>
              <a:avLst/>
              <a:gdLst>
                <a:gd name="connsiteX0" fmla="*/ 49129 w 92291"/>
                <a:gd name="connsiteY0" fmla="*/ 3428 h 162198"/>
                <a:gd name="connsiteX1" fmla="*/ 57286 w 92291"/>
                <a:gd name="connsiteY1" fmla="*/ 1480 h 162198"/>
                <a:gd name="connsiteX2" fmla="*/ 92291 w 92291"/>
                <a:gd name="connsiteY2" fmla="*/ 58157 h 162198"/>
                <a:gd name="connsiteX3" fmla="*/ 80968 w 92291"/>
                <a:gd name="connsiteY3" fmla="*/ 104729 h 162198"/>
                <a:gd name="connsiteX4" fmla="*/ 60756 w 92291"/>
                <a:gd name="connsiteY4" fmla="*/ 135047 h 162198"/>
                <a:gd name="connsiteX5" fmla="*/ 9740 w 92291"/>
                <a:gd name="connsiteY5" fmla="*/ 161346 h 162198"/>
                <a:gd name="connsiteX6" fmla="*/ 3227 w 92291"/>
                <a:gd name="connsiteY6" fmla="*/ 162198 h 162198"/>
                <a:gd name="connsiteX7" fmla="*/ 0 w 92291"/>
                <a:gd name="connsiteY7" fmla="*/ 160555 h 162198"/>
                <a:gd name="connsiteX8" fmla="*/ 9740 w 92291"/>
                <a:gd name="connsiteY8" fmla="*/ 150571 h 162198"/>
                <a:gd name="connsiteX9" fmla="*/ 46450 w 92291"/>
                <a:gd name="connsiteY9" fmla="*/ 119645 h 162198"/>
                <a:gd name="connsiteX10" fmla="*/ 62948 w 92291"/>
                <a:gd name="connsiteY10" fmla="*/ 97607 h 162198"/>
                <a:gd name="connsiteX11" fmla="*/ 32022 w 92291"/>
                <a:gd name="connsiteY11" fmla="*/ 58218 h 162198"/>
                <a:gd name="connsiteX12" fmla="*/ 28491 w 92291"/>
                <a:gd name="connsiteY12" fmla="*/ 46834 h 162198"/>
                <a:gd name="connsiteX13" fmla="*/ 49129 w 92291"/>
                <a:gd name="connsiteY13" fmla="*/ 3428 h 1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291" h="162198">
                  <a:moveTo>
                    <a:pt x="49129" y="3428"/>
                  </a:moveTo>
                  <a:cubicBezTo>
                    <a:pt x="50407" y="-347"/>
                    <a:pt x="53086" y="-1016"/>
                    <a:pt x="57286" y="1480"/>
                  </a:cubicBezTo>
                  <a:cubicBezTo>
                    <a:pt x="80603" y="15664"/>
                    <a:pt x="92291" y="34537"/>
                    <a:pt x="92291" y="58157"/>
                  </a:cubicBezTo>
                  <a:cubicBezTo>
                    <a:pt x="91378" y="75934"/>
                    <a:pt x="87665" y="91397"/>
                    <a:pt x="80968" y="104729"/>
                  </a:cubicBezTo>
                  <a:cubicBezTo>
                    <a:pt x="74393" y="118062"/>
                    <a:pt x="67636" y="128046"/>
                    <a:pt x="60756" y="135047"/>
                  </a:cubicBezTo>
                  <a:cubicBezTo>
                    <a:pt x="49007" y="146979"/>
                    <a:pt x="31961" y="155685"/>
                    <a:pt x="9740" y="161346"/>
                  </a:cubicBezTo>
                  <a:cubicBezTo>
                    <a:pt x="7062" y="161894"/>
                    <a:pt x="4809" y="162198"/>
                    <a:pt x="3227" y="162198"/>
                  </a:cubicBezTo>
                  <a:cubicBezTo>
                    <a:pt x="974" y="162198"/>
                    <a:pt x="0" y="161650"/>
                    <a:pt x="0" y="160555"/>
                  </a:cubicBezTo>
                  <a:cubicBezTo>
                    <a:pt x="0" y="158607"/>
                    <a:pt x="3227" y="155197"/>
                    <a:pt x="9740" y="150571"/>
                  </a:cubicBezTo>
                  <a:cubicBezTo>
                    <a:pt x="22829" y="141500"/>
                    <a:pt x="35005" y="131211"/>
                    <a:pt x="46450" y="119645"/>
                  </a:cubicBezTo>
                  <a:cubicBezTo>
                    <a:pt x="57469" y="108504"/>
                    <a:pt x="62948" y="101198"/>
                    <a:pt x="62948" y="97607"/>
                  </a:cubicBezTo>
                  <a:cubicBezTo>
                    <a:pt x="62948" y="88231"/>
                    <a:pt x="52660" y="75082"/>
                    <a:pt x="32022" y="58218"/>
                  </a:cubicBezTo>
                  <a:cubicBezTo>
                    <a:pt x="28248" y="55174"/>
                    <a:pt x="27091" y="51339"/>
                    <a:pt x="28491" y="46834"/>
                  </a:cubicBezTo>
                  <a:cubicBezTo>
                    <a:pt x="33970" y="36302"/>
                    <a:pt x="40788" y="21813"/>
                    <a:pt x="49129" y="3428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1BEDDE9-5949-A0A7-BE7C-BFFDB2A8DE61}"/>
                </a:ext>
              </a:extLst>
            </p:cNvPr>
            <p:cNvSpPr/>
            <p:nvPr/>
          </p:nvSpPr>
          <p:spPr>
            <a:xfrm>
              <a:off x="11553303" y="4407277"/>
              <a:ext cx="29889" cy="114058"/>
            </a:xfrm>
            <a:custGeom>
              <a:avLst/>
              <a:gdLst>
                <a:gd name="connsiteX0" fmla="*/ 44061 w 52344"/>
                <a:gd name="connsiteY0" fmla="*/ 64500 h 199748"/>
                <a:gd name="connsiteX1" fmla="*/ 40712 w 52344"/>
                <a:gd name="connsiteY1" fmla="*/ 99566 h 199748"/>
                <a:gd name="connsiteX2" fmla="*/ 37121 w 52344"/>
                <a:gd name="connsiteY2" fmla="*/ 126048 h 199748"/>
                <a:gd name="connsiteX3" fmla="*/ 25249 w 52344"/>
                <a:gd name="connsiteY3" fmla="*/ 166593 h 199748"/>
                <a:gd name="connsiteX4" fmla="*/ 12769 w 52344"/>
                <a:gd name="connsiteY4" fmla="*/ 189848 h 199748"/>
                <a:gd name="connsiteX5" fmla="*/ 5768 w 52344"/>
                <a:gd name="connsiteY5" fmla="*/ 198006 h 199748"/>
                <a:gd name="connsiteX6" fmla="*/ 1020 w 52344"/>
                <a:gd name="connsiteY6" fmla="*/ 199406 h 199748"/>
                <a:gd name="connsiteX7" fmla="*/ 228 w 52344"/>
                <a:gd name="connsiteY7" fmla="*/ 196301 h 199748"/>
                <a:gd name="connsiteX8" fmla="*/ 4673 w 52344"/>
                <a:gd name="connsiteY8" fmla="*/ 180108 h 199748"/>
                <a:gd name="connsiteX9" fmla="*/ 10943 w 52344"/>
                <a:gd name="connsiteY9" fmla="*/ 149730 h 199748"/>
                <a:gd name="connsiteX10" fmla="*/ 14291 w 52344"/>
                <a:gd name="connsiteY10" fmla="*/ 107602 h 199748"/>
                <a:gd name="connsiteX11" fmla="*/ 18614 w 52344"/>
                <a:gd name="connsiteY11" fmla="*/ 66205 h 199748"/>
                <a:gd name="connsiteX12" fmla="*/ 23545 w 52344"/>
                <a:gd name="connsiteY12" fmla="*/ 49098 h 199748"/>
                <a:gd name="connsiteX13" fmla="*/ 30607 w 52344"/>
                <a:gd name="connsiteY13" fmla="*/ 31991 h 199748"/>
                <a:gd name="connsiteX14" fmla="*/ 38643 w 52344"/>
                <a:gd name="connsiteY14" fmla="*/ 16041 h 199748"/>
                <a:gd name="connsiteX15" fmla="*/ 46252 w 52344"/>
                <a:gd name="connsiteY15" fmla="*/ 2952 h 199748"/>
                <a:gd name="connsiteX16" fmla="*/ 50818 w 52344"/>
                <a:gd name="connsiteY16" fmla="*/ 213 h 199748"/>
                <a:gd name="connsiteX17" fmla="*/ 52279 w 52344"/>
                <a:gd name="connsiteY17" fmla="*/ 3378 h 199748"/>
                <a:gd name="connsiteX18" fmla="*/ 50331 w 52344"/>
                <a:gd name="connsiteY18" fmla="*/ 13362 h 199748"/>
                <a:gd name="connsiteX19" fmla="*/ 47713 w 52344"/>
                <a:gd name="connsiteY19" fmla="*/ 31200 h 199748"/>
                <a:gd name="connsiteX20" fmla="*/ 45400 w 52344"/>
                <a:gd name="connsiteY20" fmla="*/ 50437 h 199748"/>
                <a:gd name="connsiteX21" fmla="*/ 44061 w 52344"/>
                <a:gd name="connsiteY21" fmla="*/ 64500 h 1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344" h="199748">
                  <a:moveTo>
                    <a:pt x="44061" y="64500"/>
                  </a:moveTo>
                  <a:cubicBezTo>
                    <a:pt x="42782" y="77406"/>
                    <a:pt x="41626" y="89095"/>
                    <a:pt x="40712" y="99566"/>
                  </a:cubicBezTo>
                  <a:cubicBezTo>
                    <a:pt x="39738" y="110098"/>
                    <a:pt x="38582" y="118803"/>
                    <a:pt x="37121" y="126048"/>
                  </a:cubicBezTo>
                  <a:cubicBezTo>
                    <a:pt x="34625" y="141450"/>
                    <a:pt x="30546" y="154904"/>
                    <a:pt x="25249" y="166593"/>
                  </a:cubicBezTo>
                  <a:cubicBezTo>
                    <a:pt x="19831" y="178282"/>
                    <a:pt x="15692" y="186074"/>
                    <a:pt x="12769" y="189848"/>
                  </a:cubicBezTo>
                  <a:cubicBezTo>
                    <a:pt x="9908" y="193623"/>
                    <a:pt x="7534" y="196362"/>
                    <a:pt x="5768" y="198006"/>
                  </a:cubicBezTo>
                  <a:cubicBezTo>
                    <a:pt x="3698" y="199711"/>
                    <a:pt x="2055" y="200137"/>
                    <a:pt x="1020" y="199406"/>
                  </a:cubicBezTo>
                  <a:cubicBezTo>
                    <a:pt x="46" y="198797"/>
                    <a:pt x="-259" y="197641"/>
                    <a:pt x="228" y="196301"/>
                  </a:cubicBezTo>
                  <a:cubicBezTo>
                    <a:pt x="228" y="195936"/>
                    <a:pt x="1689" y="190579"/>
                    <a:pt x="4673" y="180108"/>
                  </a:cubicBezTo>
                  <a:cubicBezTo>
                    <a:pt x="7534" y="169758"/>
                    <a:pt x="9665" y="159592"/>
                    <a:pt x="10943" y="149730"/>
                  </a:cubicBezTo>
                  <a:cubicBezTo>
                    <a:pt x="12100" y="139867"/>
                    <a:pt x="13256" y="125865"/>
                    <a:pt x="14291" y="107602"/>
                  </a:cubicBezTo>
                  <a:cubicBezTo>
                    <a:pt x="15204" y="89460"/>
                    <a:pt x="16666" y="75641"/>
                    <a:pt x="18614" y="66205"/>
                  </a:cubicBezTo>
                  <a:cubicBezTo>
                    <a:pt x="19770" y="60604"/>
                    <a:pt x="21353" y="55003"/>
                    <a:pt x="23545" y="49098"/>
                  </a:cubicBezTo>
                  <a:cubicBezTo>
                    <a:pt x="25615" y="43314"/>
                    <a:pt x="27989" y="37531"/>
                    <a:pt x="30607" y="31991"/>
                  </a:cubicBezTo>
                  <a:cubicBezTo>
                    <a:pt x="33164" y="26329"/>
                    <a:pt x="35842" y="21033"/>
                    <a:pt x="38643" y="16041"/>
                  </a:cubicBezTo>
                  <a:cubicBezTo>
                    <a:pt x="41504" y="11110"/>
                    <a:pt x="44061" y="6787"/>
                    <a:pt x="46252" y="2952"/>
                  </a:cubicBezTo>
                  <a:cubicBezTo>
                    <a:pt x="48079" y="456"/>
                    <a:pt x="49540" y="-457"/>
                    <a:pt x="50818" y="213"/>
                  </a:cubicBezTo>
                  <a:cubicBezTo>
                    <a:pt x="52097" y="882"/>
                    <a:pt x="52523" y="1917"/>
                    <a:pt x="52279" y="3378"/>
                  </a:cubicBezTo>
                  <a:cubicBezTo>
                    <a:pt x="51792" y="4717"/>
                    <a:pt x="51123" y="8127"/>
                    <a:pt x="50331" y="13362"/>
                  </a:cubicBezTo>
                  <a:cubicBezTo>
                    <a:pt x="49479" y="18659"/>
                    <a:pt x="48566" y="24564"/>
                    <a:pt x="47713" y="31200"/>
                  </a:cubicBezTo>
                  <a:cubicBezTo>
                    <a:pt x="46861" y="37713"/>
                    <a:pt x="46131" y="44167"/>
                    <a:pt x="45400" y="50437"/>
                  </a:cubicBezTo>
                  <a:cubicBezTo>
                    <a:pt x="44730" y="56708"/>
                    <a:pt x="44304" y="61334"/>
                    <a:pt x="44061" y="64500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DF3AD16-4B81-2DCC-431D-05FD9E72D6A1}"/>
                </a:ext>
              </a:extLst>
            </p:cNvPr>
            <p:cNvSpPr/>
            <p:nvPr/>
          </p:nvSpPr>
          <p:spPr>
            <a:xfrm>
              <a:off x="11294909" y="4470561"/>
              <a:ext cx="44147" cy="79674"/>
            </a:xfrm>
            <a:custGeom>
              <a:avLst/>
              <a:gdLst>
                <a:gd name="connsiteX0" fmla="*/ 77315 w 77315"/>
                <a:gd name="connsiteY0" fmla="*/ 48764 h 139533"/>
                <a:gd name="connsiteX1" fmla="*/ 73358 w 77315"/>
                <a:gd name="connsiteY1" fmla="*/ 75002 h 139533"/>
                <a:gd name="connsiteX2" fmla="*/ 63192 w 77315"/>
                <a:gd name="connsiteY2" fmla="*/ 101241 h 139533"/>
                <a:gd name="connsiteX3" fmla="*/ 43163 w 77315"/>
                <a:gd name="connsiteY3" fmla="*/ 129793 h 139533"/>
                <a:gd name="connsiteX4" fmla="*/ 20090 w 77315"/>
                <a:gd name="connsiteY4" fmla="*/ 139533 h 139533"/>
                <a:gd name="connsiteX5" fmla="*/ 0 w 77315"/>
                <a:gd name="connsiteY5" fmla="*/ 115060 h 139533"/>
                <a:gd name="connsiteX6" fmla="*/ 2679 w 77315"/>
                <a:gd name="connsiteY6" fmla="*/ 97162 h 139533"/>
                <a:gd name="connsiteX7" fmla="*/ 11384 w 77315"/>
                <a:gd name="connsiteY7" fmla="*/ 78472 h 139533"/>
                <a:gd name="connsiteX8" fmla="*/ 20090 w 77315"/>
                <a:gd name="connsiteY8" fmla="*/ 63861 h 139533"/>
                <a:gd name="connsiteX9" fmla="*/ 15707 w 77315"/>
                <a:gd name="connsiteY9" fmla="*/ 62461 h 139533"/>
                <a:gd name="connsiteX10" fmla="*/ 14306 w 77315"/>
                <a:gd name="connsiteY10" fmla="*/ 62157 h 139533"/>
                <a:gd name="connsiteX11" fmla="*/ 17837 w 77315"/>
                <a:gd name="connsiteY11" fmla="*/ 50468 h 139533"/>
                <a:gd name="connsiteX12" fmla="*/ 37075 w 77315"/>
                <a:gd name="connsiteY12" fmla="*/ 6758 h 139533"/>
                <a:gd name="connsiteX13" fmla="*/ 43345 w 77315"/>
                <a:gd name="connsiteY13" fmla="*/ 0 h 139533"/>
                <a:gd name="connsiteX14" fmla="*/ 51564 w 77315"/>
                <a:gd name="connsiteY14" fmla="*/ 3409 h 139533"/>
                <a:gd name="connsiteX15" fmla="*/ 60939 w 77315"/>
                <a:gd name="connsiteY15" fmla="*/ 9497 h 139533"/>
                <a:gd name="connsiteX16" fmla="*/ 73541 w 77315"/>
                <a:gd name="connsiteY16" fmla="*/ 25143 h 139533"/>
                <a:gd name="connsiteX17" fmla="*/ 77315 w 77315"/>
                <a:gd name="connsiteY17" fmla="*/ 48764 h 139533"/>
                <a:gd name="connsiteX18" fmla="*/ 77315 w 77315"/>
                <a:gd name="connsiteY18" fmla="*/ 48764 h 139533"/>
                <a:gd name="connsiteX19" fmla="*/ 51016 w 77315"/>
                <a:gd name="connsiteY19" fmla="*/ 91622 h 139533"/>
                <a:gd name="connsiteX20" fmla="*/ 45537 w 77315"/>
                <a:gd name="connsiteY20" fmla="*/ 78959 h 139533"/>
                <a:gd name="connsiteX21" fmla="*/ 37745 w 77315"/>
                <a:gd name="connsiteY21" fmla="*/ 73115 h 139533"/>
                <a:gd name="connsiteX22" fmla="*/ 29526 w 77315"/>
                <a:gd name="connsiteY22" fmla="*/ 69401 h 139533"/>
                <a:gd name="connsiteX23" fmla="*/ 21003 w 77315"/>
                <a:gd name="connsiteY23" fmla="*/ 78959 h 139533"/>
                <a:gd name="connsiteX24" fmla="*/ 14915 w 77315"/>
                <a:gd name="connsiteY24" fmla="*/ 94970 h 139533"/>
                <a:gd name="connsiteX25" fmla="*/ 29526 w 77315"/>
                <a:gd name="connsiteY25" fmla="*/ 107085 h 139533"/>
                <a:gd name="connsiteX26" fmla="*/ 43528 w 77315"/>
                <a:gd name="connsiteY26" fmla="*/ 102336 h 139533"/>
                <a:gd name="connsiteX27" fmla="*/ 51016 w 77315"/>
                <a:gd name="connsiteY27" fmla="*/ 91622 h 13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7315" h="139533">
                  <a:moveTo>
                    <a:pt x="77315" y="48764"/>
                  </a:moveTo>
                  <a:cubicBezTo>
                    <a:pt x="77315" y="56556"/>
                    <a:pt x="76037" y="65322"/>
                    <a:pt x="73358" y="75002"/>
                  </a:cubicBezTo>
                  <a:cubicBezTo>
                    <a:pt x="70741" y="84743"/>
                    <a:pt x="67331" y="93448"/>
                    <a:pt x="63192" y="101241"/>
                  </a:cubicBezTo>
                  <a:cubicBezTo>
                    <a:pt x="56678" y="113721"/>
                    <a:pt x="50042" y="123218"/>
                    <a:pt x="43163" y="129793"/>
                  </a:cubicBezTo>
                  <a:cubicBezTo>
                    <a:pt x="36223" y="136307"/>
                    <a:pt x="28552" y="139533"/>
                    <a:pt x="20090" y="139533"/>
                  </a:cubicBezTo>
                  <a:cubicBezTo>
                    <a:pt x="6636" y="139533"/>
                    <a:pt x="0" y="131375"/>
                    <a:pt x="0" y="115060"/>
                  </a:cubicBezTo>
                  <a:cubicBezTo>
                    <a:pt x="0" y="109520"/>
                    <a:pt x="913" y="103493"/>
                    <a:pt x="2679" y="97162"/>
                  </a:cubicBezTo>
                  <a:cubicBezTo>
                    <a:pt x="4992" y="90465"/>
                    <a:pt x="7975" y="84195"/>
                    <a:pt x="11384" y="78472"/>
                  </a:cubicBezTo>
                  <a:cubicBezTo>
                    <a:pt x="14793" y="72628"/>
                    <a:pt x="17716" y="67818"/>
                    <a:pt x="20090" y="63861"/>
                  </a:cubicBezTo>
                  <a:cubicBezTo>
                    <a:pt x="17655" y="63131"/>
                    <a:pt x="16315" y="62644"/>
                    <a:pt x="15707" y="62461"/>
                  </a:cubicBezTo>
                  <a:cubicBezTo>
                    <a:pt x="15159" y="62279"/>
                    <a:pt x="14672" y="62157"/>
                    <a:pt x="14306" y="62157"/>
                  </a:cubicBezTo>
                  <a:cubicBezTo>
                    <a:pt x="13941" y="60696"/>
                    <a:pt x="15159" y="56800"/>
                    <a:pt x="17837" y="50468"/>
                  </a:cubicBezTo>
                  <a:lnTo>
                    <a:pt x="37075" y="6758"/>
                  </a:lnTo>
                  <a:cubicBezTo>
                    <a:pt x="38901" y="2192"/>
                    <a:pt x="40971" y="0"/>
                    <a:pt x="43345" y="0"/>
                  </a:cubicBezTo>
                  <a:cubicBezTo>
                    <a:pt x="45111" y="0"/>
                    <a:pt x="47911" y="1096"/>
                    <a:pt x="51564" y="3409"/>
                  </a:cubicBezTo>
                  <a:cubicBezTo>
                    <a:pt x="55277" y="5662"/>
                    <a:pt x="58443" y="7671"/>
                    <a:pt x="60939" y="9497"/>
                  </a:cubicBezTo>
                  <a:cubicBezTo>
                    <a:pt x="66844" y="14854"/>
                    <a:pt x="71106" y="20151"/>
                    <a:pt x="73541" y="25143"/>
                  </a:cubicBezTo>
                  <a:cubicBezTo>
                    <a:pt x="76098" y="30196"/>
                    <a:pt x="77315" y="38110"/>
                    <a:pt x="77315" y="48764"/>
                  </a:cubicBezTo>
                  <a:lnTo>
                    <a:pt x="77315" y="48764"/>
                  </a:lnTo>
                  <a:close/>
                  <a:moveTo>
                    <a:pt x="51016" y="91622"/>
                  </a:moveTo>
                  <a:cubicBezTo>
                    <a:pt x="51016" y="86447"/>
                    <a:pt x="49190" y="82186"/>
                    <a:pt x="45537" y="78959"/>
                  </a:cubicBezTo>
                  <a:cubicBezTo>
                    <a:pt x="43711" y="77133"/>
                    <a:pt x="41154" y="75185"/>
                    <a:pt x="37745" y="73115"/>
                  </a:cubicBezTo>
                  <a:cubicBezTo>
                    <a:pt x="34396" y="70984"/>
                    <a:pt x="31718" y="69766"/>
                    <a:pt x="29526" y="69401"/>
                  </a:cubicBezTo>
                  <a:cubicBezTo>
                    <a:pt x="27943" y="69401"/>
                    <a:pt x="25082" y="72567"/>
                    <a:pt x="21003" y="78959"/>
                  </a:cubicBezTo>
                  <a:cubicBezTo>
                    <a:pt x="16924" y="85230"/>
                    <a:pt x="14915" y="90648"/>
                    <a:pt x="14915" y="94970"/>
                  </a:cubicBezTo>
                  <a:cubicBezTo>
                    <a:pt x="14915" y="103006"/>
                    <a:pt x="19846" y="107085"/>
                    <a:pt x="29526" y="107085"/>
                  </a:cubicBezTo>
                  <a:cubicBezTo>
                    <a:pt x="33909" y="107085"/>
                    <a:pt x="38536" y="105502"/>
                    <a:pt x="43528" y="102336"/>
                  </a:cubicBezTo>
                  <a:cubicBezTo>
                    <a:pt x="48520" y="99232"/>
                    <a:pt x="51016" y="95579"/>
                    <a:pt x="51016" y="91622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699C68F-FD89-6211-9093-F0EDB031803C}"/>
                </a:ext>
              </a:extLst>
            </p:cNvPr>
            <p:cNvSpPr/>
            <p:nvPr/>
          </p:nvSpPr>
          <p:spPr>
            <a:xfrm>
              <a:off x="10983894" y="4228722"/>
              <a:ext cx="29443" cy="41436"/>
            </a:xfrm>
            <a:custGeom>
              <a:avLst/>
              <a:gdLst>
                <a:gd name="connsiteX0" fmla="*/ 0 w 51563"/>
                <a:gd name="connsiteY0" fmla="*/ 47303 h 72566"/>
                <a:gd name="connsiteX1" fmla="*/ 10654 w 51563"/>
                <a:gd name="connsiteY1" fmla="*/ 22221 h 72566"/>
                <a:gd name="connsiteX2" fmla="*/ 24412 w 51563"/>
                <a:gd name="connsiteY2" fmla="*/ 0 h 72566"/>
                <a:gd name="connsiteX3" fmla="*/ 42006 w 51563"/>
                <a:gd name="connsiteY3" fmla="*/ 9680 h 72566"/>
                <a:gd name="connsiteX4" fmla="*/ 51564 w 51563"/>
                <a:gd name="connsiteY4" fmla="*/ 30378 h 72566"/>
                <a:gd name="connsiteX5" fmla="*/ 42676 w 51563"/>
                <a:gd name="connsiteY5" fmla="*/ 56130 h 72566"/>
                <a:gd name="connsiteX6" fmla="*/ 29526 w 51563"/>
                <a:gd name="connsiteY6" fmla="*/ 72567 h 72566"/>
                <a:gd name="connsiteX7" fmla="*/ 18203 w 51563"/>
                <a:gd name="connsiteY7" fmla="*/ 64836 h 72566"/>
                <a:gd name="connsiteX8" fmla="*/ 4688 w 51563"/>
                <a:gd name="connsiteY8" fmla="*/ 53634 h 72566"/>
                <a:gd name="connsiteX9" fmla="*/ 0 w 51563"/>
                <a:gd name="connsiteY9" fmla="*/ 47303 h 7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563" h="72566">
                  <a:moveTo>
                    <a:pt x="0" y="47303"/>
                  </a:moveTo>
                  <a:cubicBezTo>
                    <a:pt x="0" y="45476"/>
                    <a:pt x="3592" y="37075"/>
                    <a:pt x="10654" y="22221"/>
                  </a:cubicBezTo>
                  <a:cubicBezTo>
                    <a:pt x="17716" y="7427"/>
                    <a:pt x="22342" y="0"/>
                    <a:pt x="24412" y="0"/>
                  </a:cubicBezTo>
                  <a:cubicBezTo>
                    <a:pt x="29709" y="0"/>
                    <a:pt x="35553" y="3166"/>
                    <a:pt x="42006" y="9680"/>
                  </a:cubicBezTo>
                  <a:cubicBezTo>
                    <a:pt x="48398" y="16863"/>
                    <a:pt x="51564" y="23682"/>
                    <a:pt x="51564" y="30378"/>
                  </a:cubicBezTo>
                  <a:cubicBezTo>
                    <a:pt x="51564" y="36588"/>
                    <a:pt x="48642" y="45172"/>
                    <a:pt x="42676" y="56130"/>
                  </a:cubicBezTo>
                  <a:cubicBezTo>
                    <a:pt x="36770" y="67149"/>
                    <a:pt x="32326" y="72567"/>
                    <a:pt x="29526" y="72567"/>
                  </a:cubicBezTo>
                  <a:cubicBezTo>
                    <a:pt x="27760" y="72567"/>
                    <a:pt x="23986" y="69949"/>
                    <a:pt x="18203" y="64836"/>
                  </a:cubicBezTo>
                  <a:cubicBezTo>
                    <a:pt x="12297" y="59600"/>
                    <a:pt x="7853" y="55825"/>
                    <a:pt x="4688" y="53634"/>
                  </a:cubicBezTo>
                  <a:cubicBezTo>
                    <a:pt x="1522" y="51260"/>
                    <a:pt x="0" y="49251"/>
                    <a:pt x="0" y="47303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5213130-1BE2-FCBE-E4CF-AFECB67AA056}"/>
                </a:ext>
              </a:extLst>
            </p:cNvPr>
            <p:cNvSpPr/>
            <p:nvPr/>
          </p:nvSpPr>
          <p:spPr>
            <a:xfrm>
              <a:off x="10969189" y="4266265"/>
              <a:ext cx="59339" cy="46094"/>
            </a:xfrm>
            <a:custGeom>
              <a:avLst/>
              <a:gdLst>
                <a:gd name="connsiteX0" fmla="*/ 0 w 103919"/>
                <a:gd name="connsiteY0" fmla="*/ 57834 h 80724"/>
                <a:gd name="connsiteX1" fmla="*/ 11993 w 103919"/>
                <a:gd name="connsiteY1" fmla="*/ 32022 h 80724"/>
                <a:gd name="connsiteX2" fmla="*/ 26908 w 103919"/>
                <a:gd name="connsiteY2" fmla="*/ 9680 h 80724"/>
                <a:gd name="connsiteX3" fmla="*/ 41215 w 103919"/>
                <a:gd name="connsiteY3" fmla="*/ 17898 h 80724"/>
                <a:gd name="connsiteX4" fmla="*/ 54364 w 103919"/>
                <a:gd name="connsiteY4" fmla="*/ 33483 h 80724"/>
                <a:gd name="connsiteX5" fmla="*/ 66236 w 103919"/>
                <a:gd name="connsiteY5" fmla="*/ 13637 h 80724"/>
                <a:gd name="connsiteX6" fmla="*/ 76463 w 103919"/>
                <a:gd name="connsiteY6" fmla="*/ 0 h 80724"/>
                <a:gd name="connsiteX7" fmla="*/ 93692 w 103919"/>
                <a:gd name="connsiteY7" fmla="*/ 9680 h 80724"/>
                <a:gd name="connsiteX8" fmla="*/ 103919 w 103919"/>
                <a:gd name="connsiteY8" fmla="*/ 29526 h 80724"/>
                <a:gd name="connsiteX9" fmla="*/ 93692 w 103919"/>
                <a:gd name="connsiteY9" fmla="*/ 55521 h 80724"/>
                <a:gd name="connsiteX10" fmla="*/ 78716 w 103919"/>
                <a:gd name="connsiteY10" fmla="*/ 70619 h 80724"/>
                <a:gd name="connsiteX11" fmla="*/ 68245 w 103919"/>
                <a:gd name="connsiteY11" fmla="*/ 63435 h 80724"/>
                <a:gd name="connsiteX12" fmla="*/ 52599 w 103919"/>
                <a:gd name="connsiteY12" fmla="*/ 49007 h 80724"/>
                <a:gd name="connsiteX13" fmla="*/ 28248 w 103919"/>
                <a:gd name="connsiteY13" fmla="*/ 80724 h 80724"/>
                <a:gd name="connsiteX14" fmla="*/ 13150 w 103919"/>
                <a:gd name="connsiteY14" fmla="*/ 70254 h 80724"/>
                <a:gd name="connsiteX15" fmla="*/ 0 w 103919"/>
                <a:gd name="connsiteY15" fmla="*/ 57834 h 8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919" h="80724">
                  <a:moveTo>
                    <a:pt x="0" y="57834"/>
                  </a:moveTo>
                  <a:cubicBezTo>
                    <a:pt x="0" y="55521"/>
                    <a:pt x="3957" y="46876"/>
                    <a:pt x="11993" y="32022"/>
                  </a:cubicBezTo>
                  <a:cubicBezTo>
                    <a:pt x="20029" y="17107"/>
                    <a:pt x="24960" y="9680"/>
                    <a:pt x="26908" y="9680"/>
                  </a:cubicBezTo>
                  <a:cubicBezTo>
                    <a:pt x="29891" y="9680"/>
                    <a:pt x="34640" y="12358"/>
                    <a:pt x="41215" y="17898"/>
                  </a:cubicBezTo>
                  <a:cubicBezTo>
                    <a:pt x="47668" y="23316"/>
                    <a:pt x="52173" y="28552"/>
                    <a:pt x="54364" y="33483"/>
                  </a:cubicBezTo>
                  <a:cubicBezTo>
                    <a:pt x="58504" y="26604"/>
                    <a:pt x="62461" y="20029"/>
                    <a:pt x="66236" y="13637"/>
                  </a:cubicBezTo>
                  <a:cubicBezTo>
                    <a:pt x="71775" y="4566"/>
                    <a:pt x="75124" y="0"/>
                    <a:pt x="76463" y="0"/>
                  </a:cubicBezTo>
                  <a:cubicBezTo>
                    <a:pt x="80907" y="0"/>
                    <a:pt x="86691" y="3166"/>
                    <a:pt x="93692" y="9680"/>
                  </a:cubicBezTo>
                  <a:cubicBezTo>
                    <a:pt x="100571" y="16863"/>
                    <a:pt x="103919" y="23438"/>
                    <a:pt x="103919" y="29526"/>
                  </a:cubicBezTo>
                  <a:cubicBezTo>
                    <a:pt x="103919" y="36466"/>
                    <a:pt x="100510" y="45172"/>
                    <a:pt x="93692" y="55521"/>
                  </a:cubicBezTo>
                  <a:cubicBezTo>
                    <a:pt x="86752" y="65566"/>
                    <a:pt x="81699" y="70619"/>
                    <a:pt x="78716" y="70619"/>
                  </a:cubicBezTo>
                  <a:cubicBezTo>
                    <a:pt x="76280" y="70619"/>
                    <a:pt x="72689" y="68184"/>
                    <a:pt x="68245" y="63435"/>
                  </a:cubicBezTo>
                  <a:cubicBezTo>
                    <a:pt x="61974" y="56860"/>
                    <a:pt x="56739" y="52051"/>
                    <a:pt x="52599" y="49007"/>
                  </a:cubicBezTo>
                  <a:cubicBezTo>
                    <a:pt x="42250" y="70193"/>
                    <a:pt x="34153" y="80724"/>
                    <a:pt x="28248" y="80724"/>
                  </a:cubicBezTo>
                  <a:cubicBezTo>
                    <a:pt x="26969" y="80724"/>
                    <a:pt x="21977" y="77255"/>
                    <a:pt x="13150" y="70254"/>
                  </a:cubicBezTo>
                  <a:cubicBezTo>
                    <a:pt x="4383" y="63252"/>
                    <a:pt x="0" y="59113"/>
                    <a:pt x="0" y="57834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EFF89BF-99D1-B633-9763-8B0DF260090A}"/>
                </a:ext>
              </a:extLst>
            </p:cNvPr>
            <p:cNvSpPr/>
            <p:nvPr/>
          </p:nvSpPr>
          <p:spPr>
            <a:xfrm>
              <a:off x="10859185" y="4317078"/>
              <a:ext cx="28047" cy="119873"/>
            </a:xfrm>
            <a:custGeom>
              <a:avLst/>
              <a:gdLst>
                <a:gd name="connsiteX0" fmla="*/ 42158 w 49119"/>
                <a:gd name="connsiteY0" fmla="*/ 67591 h 209932"/>
                <a:gd name="connsiteX1" fmla="*/ 39662 w 49119"/>
                <a:gd name="connsiteY1" fmla="*/ 104239 h 209932"/>
                <a:gd name="connsiteX2" fmla="*/ 36679 w 49119"/>
                <a:gd name="connsiteY2" fmla="*/ 132000 h 209932"/>
                <a:gd name="connsiteX3" fmla="*/ 25478 w 49119"/>
                <a:gd name="connsiteY3" fmla="*/ 174675 h 209932"/>
                <a:gd name="connsiteX4" fmla="*/ 13119 w 49119"/>
                <a:gd name="connsiteY4" fmla="*/ 199270 h 209932"/>
                <a:gd name="connsiteX5" fmla="*/ 6058 w 49119"/>
                <a:gd name="connsiteY5" fmla="*/ 207976 h 209932"/>
                <a:gd name="connsiteX6" fmla="*/ 1126 w 49119"/>
                <a:gd name="connsiteY6" fmla="*/ 209619 h 209932"/>
                <a:gd name="connsiteX7" fmla="*/ 213 w 49119"/>
                <a:gd name="connsiteY7" fmla="*/ 206393 h 209932"/>
                <a:gd name="connsiteX8" fmla="*/ 4353 w 49119"/>
                <a:gd name="connsiteY8" fmla="*/ 189347 h 209932"/>
                <a:gd name="connsiteX9" fmla="*/ 10075 w 49119"/>
                <a:gd name="connsiteY9" fmla="*/ 157447 h 209932"/>
                <a:gd name="connsiteX10" fmla="*/ 12328 w 49119"/>
                <a:gd name="connsiteY10" fmla="*/ 113371 h 209932"/>
                <a:gd name="connsiteX11" fmla="*/ 15615 w 49119"/>
                <a:gd name="connsiteY11" fmla="*/ 70026 h 209932"/>
                <a:gd name="connsiteX12" fmla="*/ 20303 w 49119"/>
                <a:gd name="connsiteY12" fmla="*/ 52006 h 209932"/>
                <a:gd name="connsiteX13" fmla="*/ 27243 w 49119"/>
                <a:gd name="connsiteY13" fmla="*/ 33925 h 209932"/>
                <a:gd name="connsiteX14" fmla="*/ 35157 w 49119"/>
                <a:gd name="connsiteY14" fmla="*/ 17061 h 209932"/>
                <a:gd name="connsiteX15" fmla="*/ 42767 w 49119"/>
                <a:gd name="connsiteY15" fmla="*/ 3181 h 209932"/>
                <a:gd name="connsiteX16" fmla="*/ 47455 w 49119"/>
                <a:gd name="connsiteY16" fmla="*/ 198 h 209932"/>
                <a:gd name="connsiteX17" fmla="*/ 49038 w 49119"/>
                <a:gd name="connsiteY17" fmla="*/ 3486 h 209932"/>
                <a:gd name="connsiteX18" fmla="*/ 47333 w 49119"/>
                <a:gd name="connsiteY18" fmla="*/ 13957 h 209932"/>
                <a:gd name="connsiteX19" fmla="*/ 45141 w 49119"/>
                <a:gd name="connsiteY19" fmla="*/ 32646 h 209932"/>
                <a:gd name="connsiteX20" fmla="*/ 43254 w 49119"/>
                <a:gd name="connsiteY20" fmla="*/ 52797 h 209932"/>
                <a:gd name="connsiteX21" fmla="*/ 42158 w 49119"/>
                <a:gd name="connsiteY21" fmla="*/ 67591 h 20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119" h="209932">
                  <a:moveTo>
                    <a:pt x="42158" y="67591"/>
                  </a:moveTo>
                  <a:cubicBezTo>
                    <a:pt x="41184" y="81106"/>
                    <a:pt x="40332" y="93342"/>
                    <a:pt x="39662" y="104239"/>
                  </a:cubicBezTo>
                  <a:cubicBezTo>
                    <a:pt x="38993" y="115258"/>
                    <a:pt x="37958" y="124390"/>
                    <a:pt x="36679" y="132000"/>
                  </a:cubicBezTo>
                  <a:cubicBezTo>
                    <a:pt x="34488" y="148193"/>
                    <a:pt x="30652" y="162317"/>
                    <a:pt x="25478" y="174675"/>
                  </a:cubicBezTo>
                  <a:cubicBezTo>
                    <a:pt x="20181" y="187034"/>
                    <a:pt x="16042" y="195252"/>
                    <a:pt x="13119" y="199270"/>
                  </a:cubicBezTo>
                  <a:cubicBezTo>
                    <a:pt x="10258" y="203288"/>
                    <a:pt x="7884" y="206210"/>
                    <a:pt x="6058" y="207976"/>
                  </a:cubicBezTo>
                  <a:cubicBezTo>
                    <a:pt x="3927" y="209802"/>
                    <a:pt x="2283" y="210350"/>
                    <a:pt x="1126" y="209619"/>
                  </a:cubicBezTo>
                  <a:cubicBezTo>
                    <a:pt x="91" y="209011"/>
                    <a:pt x="-274" y="207793"/>
                    <a:pt x="213" y="206393"/>
                  </a:cubicBezTo>
                  <a:cubicBezTo>
                    <a:pt x="213" y="206028"/>
                    <a:pt x="1553" y="200366"/>
                    <a:pt x="4353" y="189347"/>
                  </a:cubicBezTo>
                  <a:cubicBezTo>
                    <a:pt x="7092" y="178450"/>
                    <a:pt x="8980" y="167796"/>
                    <a:pt x="10075" y="157447"/>
                  </a:cubicBezTo>
                  <a:cubicBezTo>
                    <a:pt x="11050" y="147158"/>
                    <a:pt x="11780" y="132426"/>
                    <a:pt x="12328" y="113371"/>
                  </a:cubicBezTo>
                  <a:cubicBezTo>
                    <a:pt x="12815" y="94438"/>
                    <a:pt x="13911" y="79949"/>
                    <a:pt x="15615" y="70026"/>
                  </a:cubicBezTo>
                  <a:cubicBezTo>
                    <a:pt x="16650" y="64181"/>
                    <a:pt x="18172" y="58215"/>
                    <a:pt x="20303" y="52006"/>
                  </a:cubicBezTo>
                  <a:cubicBezTo>
                    <a:pt x="22312" y="45918"/>
                    <a:pt x="24625" y="39830"/>
                    <a:pt x="27243" y="33925"/>
                  </a:cubicBezTo>
                  <a:cubicBezTo>
                    <a:pt x="29739" y="27959"/>
                    <a:pt x="32418" y="22358"/>
                    <a:pt x="35157" y="17061"/>
                  </a:cubicBezTo>
                  <a:cubicBezTo>
                    <a:pt x="38019" y="11887"/>
                    <a:pt x="40515" y="7260"/>
                    <a:pt x="42767" y="3181"/>
                  </a:cubicBezTo>
                  <a:cubicBezTo>
                    <a:pt x="44654" y="563"/>
                    <a:pt x="46115" y="-471"/>
                    <a:pt x="47455" y="198"/>
                  </a:cubicBezTo>
                  <a:cubicBezTo>
                    <a:pt x="48794" y="868"/>
                    <a:pt x="49342" y="1903"/>
                    <a:pt x="49038" y="3486"/>
                  </a:cubicBezTo>
                  <a:cubicBezTo>
                    <a:pt x="48611" y="4947"/>
                    <a:pt x="47942" y="8478"/>
                    <a:pt x="47333" y="13957"/>
                  </a:cubicBezTo>
                  <a:cubicBezTo>
                    <a:pt x="46602" y="19557"/>
                    <a:pt x="45811" y="25706"/>
                    <a:pt x="45141" y="32646"/>
                  </a:cubicBezTo>
                  <a:cubicBezTo>
                    <a:pt x="44472" y="39465"/>
                    <a:pt x="43863" y="46222"/>
                    <a:pt x="43254" y="52797"/>
                  </a:cubicBezTo>
                  <a:cubicBezTo>
                    <a:pt x="42584" y="59433"/>
                    <a:pt x="42280" y="64303"/>
                    <a:pt x="42158" y="67591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B8D03DF-A410-A0FE-D861-72EB087F33F5}"/>
                </a:ext>
              </a:extLst>
            </p:cNvPr>
            <p:cNvSpPr/>
            <p:nvPr/>
          </p:nvSpPr>
          <p:spPr>
            <a:xfrm>
              <a:off x="10822216" y="4280040"/>
              <a:ext cx="31564" cy="41043"/>
            </a:xfrm>
            <a:custGeom>
              <a:avLst/>
              <a:gdLst>
                <a:gd name="connsiteX0" fmla="*/ 0 w 55277"/>
                <a:gd name="connsiteY0" fmla="*/ 48380 h 71879"/>
                <a:gd name="connsiteX1" fmla="*/ 10654 w 55277"/>
                <a:gd name="connsiteY1" fmla="*/ 21290 h 71879"/>
                <a:gd name="connsiteX2" fmla="*/ 24412 w 55277"/>
                <a:gd name="connsiteY2" fmla="*/ 469 h 71879"/>
                <a:gd name="connsiteX3" fmla="*/ 42493 w 55277"/>
                <a:gd name="connsiteY3" fmla="*/ 9966 h 71879"/>
                <a:gd name="connsiteX4" fmla="*/ 55277 w 55277"/>
                <a:gd name="connsiteY4" fmla="*/ 28838 h 71879"/>
                <a:gd name="connsiteX5" fmla="*/ 45415 w 55277"/>
                <a:gd name="connsiteY5" fmla="*/ 54834 h 71879"/>
                <a:gd name="connsiteX6" fmla="*/ 30926 w 55277"/>
                <a:gd name="connsiteY6" fmla="*/ 71879 h 71879"/>
                <a:gd name="connsiteX7" fmla="*/ 19238 w 55277"/>
                <a:gd name="connsiteY7" fmla="*/ 64331 h 71879"/>
                <a:gd name="connsiteX8" fmla="*/ 4322 w 55277"/>
                <a:gd name="connsiteY8" fmla="*/ 54286 h 71879"/>
                <a:gd name="connsiteX9" fmla="*/ 0 w 55277"/>
                <a:gd name="connsiteY9" fmla="*/ 48380 h 7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77" h="71879">
                  <a:moveTo>
                    <a:pt x="0" y="48380"/>
                  </a:moveTo>
                  <a:cubicBezTo>
                    <a:pt x="0" y="44241"/>
                    <a:pt x="3470" y="35231"/>
                    <a:pt x="10654" y="21290"/>
                  </a:cubicBezTo>
                  <a:cubicBezTo>
                    <a:pt x="17716" y="7348"/>
                    <a:pt x="22281" y="469"/>
                    <a:pt x="24412" y="469"/>
                  </a:cubicBezTo>
                  <a:cubicBezTo>
                    <a:pt x="28552" y="-1296"/>
                    <a:pt x="34579" y="1930"/>
                    <a:pt x="42493" y="9966"/>
                  </a:cubicBezTo>
                  <a:cubicBezTo>
                    <a:pt x="50407" y="18002"/>
                    <a:pt x="54669" y="24273"/>
                    <a:pt x="55277" y="28838"/>
                  </a:cubicBezTo>
                  <a:cubicBezTo>
                    <a:pt x="55277" y="34805"/>
                    <a:pt x="51990" y="43510"/>
                    <a:pt x="45415" y="54834"/>
                  </a:cubicBezTo>
                  <a:cubicBezTo>
                    <a:pt x="38719" y="66157"/>
                    <a:pt x="33909" y="71879"/>
                    <a:pt x="30926" y="71879"/>
                  </a:cubicBezTo>
                  <a:cubicBezTo>
                    <a:pt x="29769" y="71271"/>
                    <a:pt x="25873" y="68775"/>
                    <a:pt x="19238" y="64331"/>
                  </a:cubicBezTo>
                  <a:cubicBezTo>
                    <a:pt x="12480" y="59886"/>
                    <a:pt x="7549" y="56599"/>
                    <a:pt x="4322" y="54286"/>
                  </a:cubicBezTo>
                  <a:cubicBezTo>
                    <a:pt x="1339" y="52459"/>
                    <a:pt x="0" y="50450"/>
                    <a:pt x="0" y="48380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43AF1D9-0840-12F0-DEAE-684A68BDF569}"/>
                </a:ext>
              </a:extLst>
            </p:cNvPr>
            <p:cNvSpPr/>
            <p:nvPr/>
          </p:nvSpPr>
          <p:spPr>
            <a:xfrm>
              <a:off x="10767186" y="4366344"/>
              <a:ext cx="64698" cy="91285"/>
            </a:xfrm>
            <a:custGeom>
              <a:avLst/>
              <a:gdLst>
                <a:gd name="connsiteX0" fmla="*/ 113297 w 113305"/>
                <a:gd name="connsiteY0" fmla="*/ 5479 h 159866"/>
                <a:gd name="connsiteX1" fmla="*/ 109340 w 113305"/>
                <a:gd name="connsiteY1" fmla="*/ 33666 h 159866"/>
                <a:gd name="connsiteX2" fmla="*/ 97834 w 113305"/>
                <a:gd name="connsiteY2" fmla="*/ 78411 h 159866"/>
                <a:gd name="connsiteX3" fmla="*/ 84502 w 113305"/>
                <a:gd name="connsiteY3" fmla="*/ 115364 h 159866"/>
                <a:gd name="connsiteX4" fmla="*/ 70865 w 113305"/>
                <a:gd name="connsiteY4" fmla="*/ 134906 h 159866"/>
                <a:gd name="connsiteX5" fmla="*/ 45662 w 113305"/>
                <a:gd name="connsiteY5" fmla="*/ 148178 h 159866"/>
                <a:gd name="connsiteX6" fmla="*/ 17292 w 113305"/>
                <a:gd name="connsiteY6" fmla="*/ 157127 h 159866"/>
                <a:gd name="connsiteX7" fmla="*/ 3717 w 113305"/>
                <a:gd name="connsiteY7" fmla="*/ 159866 h 159866"/>
                <a:gd name="connsiteX8" fmla="*/ 186 w 113305"/>
                <a:gd name="connsiteY8" fmla="*/ 157857 h 159866"/>
                <a:gd name="connsiteX9" fmla="*/ 1464 w 113305"/>
                <a:gd name="connsiteY9" fmla="*/ 152622 h 159866"/>
                <a:gd name="connsiteX10" fmla="*/ 16379 w 113305"/>
                <a:gd name="connsiteY10" fmla="*/ 138924 h 159866"/>
                <a:gd name="connsiteX11" fmla="*/ 44322 w 113305"/>
                <a:gd name="connsiteY11" fmla="*/ 117495 h 159866"/>
                <a:gd name="connsiteX12" fmla="*/ 66726 w 113305"/>
                <a:gd name="connsiteY12" fmla="*/ 95457 h 159866"/>
                <a:gd name="connsiteX13" fmla="*/ 81032 w 113305"/>
                <a:gd name="connsiteY13" fmla="*/ 68062 h 159866"/>
                <a:gd name="connsiteX14" fmla="*/ 94790 w 113305"/>
                <a:gd name="connsiteY14" fmla="*/ 31657 h 159866"/>
                <a:gd name="connsiteX15" fmla="*/ 103435 w 113305"/>
                <a:gd name="connsiteY15" fmla="*/ 6636 h 159866"/>
                <a:gd name="connsiteX16" fmla="*/ 109888 w 113305"/>
                <a:gd name="connsiteY16" fmla="*/ 0 h 159866"/>
                <a:gd name="connsiteX17" fmla="*/ 113297 w 113305"/>
                <a:gd name="connsiteY17" fmla="*/ 5479 h 15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305" h="159866">
                  <a:moveTo>
                    <a:pt x="113297" y="5479"/>
                  </a:moveTo>
                  <a:cubicBezTo>
                    <a:pt x="113419" y="10593"/>
                    <a:pt x="112141" y="20029"/>
                    <a:pt x="109340" y="33666"/>
                  </a:cubicBezTo>
                  <a:cubicBezTo>
                    <a:pt x="106540" y="47241"/>
                    <a:pt x="102705" y="62217"/>
                    <a:pt x="97834" y="78411"/>
                  </a:cubicBezTo>
                  <a:cubicBezTo>
                    <a:pt x="92903" y="94605"/>
                    <a:pt x="88459" y="106963"/>
                    <a:pt x="84502" y="115364"/>
                  </a:cubicBezTo>
                  <a:cubicBezTo>
                    <a:pt x="80484" y="123765"/>
                    <a:pt x="75979" y="130279"/>
                    <a:pt x="70865" y="134906"/>
                  </a:cubicBezTo>
                  <a:cubicBezTo>
                    <a:pt x="65752" y="139533"/>
                    <a:pt x="57411" y="143916"/>
                    <a:pt x="45662" y="148178"/>
                  </a:cubicBezTo>
                  <a:cubicBezTo>
                    <a:pt x="33912" y="152439"/>
                    <a:pt x="24415" y="155422"/>
                    <a:pt x="17292" y="157127"/>
                  </a:cubicBezTo>
                  <a:cubicBezTo>
                    <a:pt x="10109" y="158831"/>
                    <a:pt x="5543" y="159745"/>
                    <a:pt x="3717" y="159866"/>
                  </a:cubicBezTo>
                  <a:cubicBezTo>
                    <a:pt x="1768" y="159805"/>
                    <a:pt x="551" y="159136"/>
                    <a:pt x="186" y="157857"/>
                  </a:cubicBezTo>
                  <a:cubicBezTo>
                    <a:pt x="-301" y="156518"/>
                    <a:pt x="186" y="154752"/>
                    <a:pt x="1464" y="152622"/>
                  </a:cubicBezTo>
                  <a:cubicBezTo>
                    <a:pt x="3351" y="149273"/>
                    <a:pt x="8282" y="144708"/>
                    <a:pt x="16379" y="138924"/>
                  </a:cubicBezTo>
                  <a:cubicBezTo>
                    <a:pt x="24415" y="133262"/>
                    <a:pt x="33730" y="126018"/>
                    <a:pt x="44322" y="117495"/>
                  </a:cubicBezTo>
                  <a:cubicBezTo>
                    <a:pt x="54915" y="108972"/>
                    <a:pt x="62342" y="101545"/>
                    <a:pt x="66726" y="95457"/>
                  </a:cubicBezTo>
                  <a:cubicBezTo>
                    <a:pt x="71048" y="89247"/>
                    <a:pt x="75796" y="80238"/>
                    <a:pt x="81032" y="68062"/>
                  </a:cubicBezTo>
                  <a:cubicBezTo>
                    <a:pt x="86146" y="56008"/>
                    <a:pt x="90772" y="43893"/>
                    <a:pt x="94790" y="31657"/>
                  </a:cubicBezTo>
                  <a:cubicBezTo>
                    <a:pt x="98748" y="19481"/>
                    <a:pt x="101670" y="11141"/>
                    <a:pt x="103435" y="6636"/>
                  </a:cubicBezTo>
                  <a:cubicBezTo>
                    <a:pt x="105262" y="2131"/>
                    <a:pt x="107331" y="0"/>
                    <a:pt x="109888" y="0"/>
                  </a:cubicBezTo>
                  <a:cubicBezTo>
                    <a:pt x="111897" y="365"/>
                    <a:pt x="113115" y="2131"/>
                    <a:pt x="113297" y="5479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743E403-8B70-87ED-C022-373FDBF33021}"/>
                </a:ext>
              </a:extLst>
            </p:cNvPr>
            <p:cNvSpPr/>
            <p:nvPr/>
          </p:nvSpPr>
          <p:spPr>
            <a:xfrm>
              <a:off x="11475915" y="4406772"/>
              <a:ext cx="27013" cy="23846"/>
            </a:xfrm>
            <a:custGeom>
              <a:avLst/>
              <a:gdLst>
                <a:gd name="connsiteX0" fmla="*/ 8584 w 47307"/>
                <a:gd name="connsiteY0" fmla="*/ 33605 h 41762"/>
                <a:gd name="connsiteX1" fmla="*/ 25204 w 47307"/>
                <a:gd name="connsiteY1" fmla="*/ 21247 h 41762"/>
                <a:gd name="connsiteX2" fmla="*/ 29404 w 47307"/>
                <a:gd name="connsiteY2" fmla="*/ 16072 h 41762"/>
                <a:gd name="connsiteX3" fmla="*/ 30865 w 47307"/>
                <a:gd name="connsiteY3" fmla="*/ 13880 h 41762"/>
                <a:gd name="connsiteX4" fmla="*/ 32083 w 47307"/>
                <a:gd name="connsiteY4" fmla="*/ 14306 h 41762"/>
                <a:gd name="connsiteX5" fmla="*/ 34214 w 47307"/>
                <a:gd name="connsiteY5" fmla="*/ 14672 h 41762"/>
                <a:gd name="connsiteX6" fmla="*/ 37440 w 47307"/>
                <a:gd name="connsiteY6" fmla="*/ 12054 h 41762"/>
                <a:gd name="connsiteX7" fmla="*/ 39571 w 47307"/>
                <a:gd name="connsiteY7" fmla="*/ 7184 h 41762"/>
                <a:gd name="connsiteX8" fmla="*/ 40971 w 47307"/>
                <a:gd name="connsiteY8" fmla="*/ 7914 h 41762"/>
                <a:gd name="connsiteX9" fmla="*/ 42797 w 47307"/>
                <a:gd name="connsiteY9" fmla="*/ 7549 h 41762"/>
                <a:gd name="connsiteX10" fmla="*/ 43771 w 47307"/>
                <a:gd name="connsiteY10" fmla="*/ 6088 h 41762"/>
                <a:gd name="connsiteX11" fmla="*/ 44928 w 47307"/>
                <a:gd name="connsiteY11" fmla="*/ 2740 h 41762"/>
                <a:gd name="connsiteX12" fmla="*/ 46694 w 47307"/>
                <a:gd name="connsiteY12" fmla="*/ 0 h 41762"/>
                <a:gd name="connsiteX13" fmla="*/ 47302 w 47307"/>
                <a:gd name="connsiteY13" fmla="*/ 1583 h 41762"/>
                <a:gd name="connsiteX14" fmla="*/ 45841 w 47307"/>
                <a:gd name="connsiteY14" fmla="*/ 9619 h 41762"/>
                <a:gd name="connsiteX15" fmla="*/ 42432 w 47307"/>
                <a:gd name="connsiteY15" fmla="*/ 16011 h 41762"/>
                <a:gd name="connsiteX16" fmla="*/ 38840 w 47307"/>
                <a:gd name="connsiteY16" fmla="*/ 19238 h 41762"/>
                <a:gd name="connsiteX17" fmla="*/ 36953 w 47307"/>
                <a:gd name="connsiteY17" fmla="*/ 20638 h 41762"/>
                <a:gd name="connsiteX18" fmla="*/ 32935 w 47307"/>
                <a:gd name="connsiteY18" fmla="*/ 24656 h 41762"/>
                <a:gd name="connsiteX19" fmla="*/ 28552 w 47307"/>
                <a:gd name="connsiteY19" fmla="*/ 26787 h 41762"/>
                <a:gd name="connsiteX20" fmla="*/ 23621 w 47307"/>
                <a:gd name="connsiteY20" fmla="*/ 31048 h 41762"/>
                <a:gd name="connsiteX21" fmla="*/ 9071 w 47307"/>
                <a:gd name="connsiteY21" fmla="*/ 39449 h 41762"/>
                <a:gd name="connsiteX22" fmla="*/ 0 w 47307"/>
                <a:gd name="connsiteY22" fmla="*/ 41763 h 41762"/>
                <a:gd name="connsiteX23" fmla="*/ 8584 w 47307"/>
                <a:gd name="connsiteY23" fmla="*/ 33605 h 4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307" h="41762">
                  <a:moveTo>
                    <a:pt x="8584" y="33605"/>
                  </a:moveTo>
                  <a:cubicBezTo>
                    <a:pt x="12541" y="30439"/>
                    <a:pt x="21125" y="25447"/>
                    <a:pt x="25204" y="21247"/>
                  </a:cubicBezTo>
                  <a:cubicBezTo>
                    <a:pt x="27213" y="19177"/>
                    <a:pt x="28795" y="17716"/>
                    <a:pt x="29404" y="16072"/>
                  </a:cubicBezTo>
                  <a:cubicBezTo>
                    <a:pt x="29830" y="14854"/>
                    <a:pt x="30317" y="14124"/>
                    <a:pt x="30865" y="13880"/>
                  </a:cubicBezTo>
                  <a:cubicBezTo>
                    <a:pt x="31048" y="13880"/>
                    <a:pt x="31474" y="14002"/>
                    <a:pt x="32083" y="14306"/>
                  </a:cubicBezTo>
                  <a:cubicBezTo>
                    <a:pt x="32570" y="14794"/>
                    <a:pt x="33239" y="14854"/>
                    <a:pt x="34214" y="14672"/>
                  </a:cubicBezTo>
                  <a:cubicBezTo>
                    <a:pt x="35553" y="14306"/>
                    <a:pt x="36649" y="13393"/>
                    <a:pt x="37440" y="12054"/>
                  </a:cubicBezTo>
                  <a:cubicBezTo>
                    <a:pt x="38292" y="10532"/>
                    <a:pt x="39023" y="8949"/>
                    <a:pt x="39571" y="7184"/>
                  </a:cubicBezTo>
                  <a:cubicBezTo>
                    <a:pt x="39632" y="7062"/>
                    <a:pt x="40119" y="7305"/>
                    <a:pt x="40971" y="7914"/>
                  </a:cubicBezTo>
                  <a:cubicBezTo>
                    <a:pt x="41702" y="8219"/>
                    <a:pt x="42310" y="8097"/>
                    <a:pt x="42797" y="7549"/>
                  </a:cubicBezTo>
                  <a:cubicBezTo>
                    <a:pt x="43224" y="7123"/>
                    <a:pt x="43528" y="6575"/>
                    <a:pt x="43771" y="6088"/>
                  </a:cubicBezTo>
                  <a:cubicBezTo>
                    <a:pt x="43832" y="5905"/>
                    <a:pt x="44259" y="4809"/>
                    <a:pt x="44928" y="2740"/>
                  </a:cubicBezTo>
                  <a:cubicBezTo>
                    <a:pt x="45415" y="913"/>
                    <a:pt x="45963" y="61"/>
                    <a:pt x="46694" y="0"/>
                  </a:cubicBezTo>
                  <a:cubicBezTo>
                    <a:pt x="47059" y="0"/>
                    <a:pt x="47302" y="487"/>
                    <a:pt x="47302" y="1583"/>
                  </a:cubicBezTo>
                  <a:cubicBezTo>
                    <a:pt x="47363" y="4079"/>
                    <a:pt x="46876" y="6819"/>
                    <a:pt x="45841" y="9619"/>
                  </a:cubicBezTo>
                  <a:cubicBezTo>
                    <a:pt x="44685" y="12480"/>
                    <a:pt x="43589" y="14611"/>
                    <a:pt x="42432" y="16011"/>
                  </a:cubicBezTo>
                  <a:cubicBezTo>
                    <a:pt x="41154" y="17411"/>
                    <a:pt x="39997" y="18507"/>
                    <a:pt x="38840" y="19238"/>
                  </a:cubicBezTo>
                  <a:cubicBezTo>
                    <a:pt x="37684" y="19968"/>
                    <a:pt x="37075" y="20455"/>
                    <a:pt x="36953" y="20638"/>
                  </a:cubicBezTo>
                  <a:cubicBezTo>
                    <a:pt x="35736" y="22342"/>
                    <a:pt x="34396" y="23682"/>
                    <a:pt x="32935" y="24656"/>
                  </a:cubicBezTo>
                  <a:cubicBezTo>
                    <a:pt x="31474" y="25691"/>
                    <a:pt x="30013" y="26360"/>
                    <a:pt x="28552" y="26787"/>
                  </a:cubicBezTo>
                  <a:cubicBezTo>
                    <a:pt x="27456" y="28065"/>
                    <a:pt x="25751" y="29465"/>
                    <a:pt x="23621" y="31048"/>
                  </a:cubicBezTo>
                  <a:cubicBezTo>
                    <a:pt x="21186" y="32874"/>
                    <a:pt x="9619" y="39145"/>
                    <a:pt x="9071" y="39449"/>
                  </a:cubicBezTo>
                  <a:cubicBezTo>
                    <a:pt x="7305" y="40423"/>
                    <a:pt x="2252" y="41641"/>
                    <a:pt x="0" y="41763"/>
                  </a:cubicBezTo>
                  <a:cubicBezTo>
                    <a:pt x="2009" y="38232"/>
                    <a:pt x="4627" y="36771"/>
                    <a:pt x="8584" y="33605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8EA3A55-80BD-E5E9-0092-4B28C2E39CCA}"/>
                </a:ext>
              </a:extLst>
            </p:cNvPr>
            <p:cNvSpPr/>
            <p:nvPr/>
          </p:nvSpPr>
          <p:spPr>
            <a:xfrm>
              <a:off x="11272383" y="4275938"/>
              <a:ext cx="57881" cy="60643"/>
            </a:xfrm>
            <a:custGeom>
              <a:avLst/>
              <a:gdLst>
                <a:gd name="connsiteX0" fmla="*/ 0 w 101366"/>
                <a:gd name="connsiteY0" fmla="*/ 105728 h 106203"/>
                <a:gd name="connsiteX1" fmla="*/ 71349 w 101366"/>
                <a:gd name="connsiteY1" fmla="*/ 46676 h 106203"/>
                <a:gd name="connsiteX2" fmla="*/ 65322 w 101366"/>
                <a:gd name="connsiteY2" fmla="*/ 36266 h 106203"/>
                <a:gd name="connsiteX3" fmla="*/ 64714 w 101366"/>
                <a:gd name="connsiteY3" fmla="*/ 15628 h 106203"/>
                <a:gd name="connsiteX4" fmla="*/ 78168 w 101366"/>
                <a:gd name="connsiteY4" fmla="*/ 2356 h 106203"/>
                <a:gd name="connsiteX5" fmla="*/ 94057 w 101366"/>
                <a:gd name="connsiteY5" fmla="*/ 1687 h 106203"/>
                <a:gd name="connsiteX6" fmla="*/ 101362 w 101366"/>
                <a:gd name="connsiteY6" fmla="*/ 14289 h 106203"/>
                <a:gd name="connsiteX7" fmla="*/ 95762 w 101366"/>
                <a:gd name="connsiteY7" fmla="*/ 32187 h 106203"/>
                <a:gd name="connsiteX8" fmla="*/ 48216 w 101366"/>
                <a:gd name="connsiteY8" fmla="*/ 79428 h 106203"/>
                <a:gd name="connsiteX9" fmla="*/ 0 w 101366"/>
                <a:gd name="connsiteY9" fmla="*/ 105728 h 10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366" h="106203">
                  <a:moveTo>
                    <a:pt x="0" y="105728"/>
                  </a:moveTo>
                  <a:cubicBezTo>
                    <a:pt x="37988" y="80220"/>
                    <a:pt x="65444" y="57817"/>
                    <a:pt x="71349" y="46676"/>
                  </a:cubicBezTo>
                  <a:cubicBezTo>
                    <a:pt x="72019" y="45397"/>
                    <a:pt x="70010" y="41988"/>
                    <a:pt x="65322" y="36266"/>
                  </a:cubicBezTo>
                  <a:cubicBezTo>
                    <a:pt x="60939" y="30239"/>
                    <a:pt x="60635" y="23299"/>
                    <a:pt x="64714" y="15628"/>
                  </a:cubicBezTo>
                  <a:cubicBezTo>
                    <a:pt x="67697" y="10027"/>
                    <a:pt x="72262" y="5583"/>
                    <a:pt x="78168" y="2356"/>
                  </a:cubicBezTo>
                  <a:cubicBezTo>
                    <a:pt x="84195" y="-566"/>
                    <a:pt x="89491" y="-748"/>
                    <a:pt x="94057" y="1687"/>
                  </a:cubicBezTo>
                  <a:cubicBezTo>
                    <a:pt x="99049" y="4366"/>
                    <a:pt x="101484" y="8505"/>
                    <a:pt x="101362" y="14289"/>
                  </a:cubicBezTo>
                  <a:cubicBezTo>
                    <a:pt x="100693" y="20377"/>
                    <a:pt x="98866" y="26342"/>
                    <a:pt x="95762" y="32187"/>
                  </a:cubicBezTo>
                  <a:cubicBezTo>
                    <a:pt x="88456" y="45885"/>
                    <a:pt x="72689" y="61652"/>
                    <a:pt x="48216" y="79428"/>
                  </a:cubicBezTo>
                  <a:cubicBezTo>
                    <a:pt x="23682" y="97388"/>
                    <a:pt x="4018" y="108711"/>
                    <a:pt x="0" y="105728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671C8F2-FC89-4B49-D995-0871E5E853C4}"/>
                </a:ext>
              </a:extLst>
            </p:cNvPr>
            <p:cNvSpPr/>
            <p:nvPr/>
          </p:nvSpPr>
          <p:spPr>
            <a:xfrm>
              <a:off x="11383378" y="4285396"/>
              <a:ext cx="167249" cy="260354"/>
            </a:xfrm>
            <a:custGeom>
              <a:avLst/>
              <a:gdLst>
                <a:gd name="connsiteX0" fmla="*/ 117556 w 292902"/>
                <a:gd name="connsiteY0" fmla="*/ 351610 h 455955"/>
                <a:gd name="connsiteX1" fmla="*/ 111955 w 292902"/>
                <a:gd name="connsiteY1" fmla="*/ 364943 h 455955"/>
                <a:gd name="connsiteX2" fmla="*/ 106780 w 292902"/>
                <a:gd name="connsiteY2" fmla="*/ 381867 h 455955"/>
                <a:gd name="connsiteX3" fmla="*/ 87726 w 292902"/>
                <a:gd name="connsiteY3" fmla="*/ 426612 h 455955"/>
                <a:gd name="connsiteX4" fmla="*/ 40119 w 292902"/>
                <a:gd name="connsiteY4" fmla="*/ 455956 h 455955"/>
                <a:gd name="connsiteX5" fmla="*/ 9923 w 292902"/>
                <a:gd name="connsiteY5" fmla="*/ 436596 h 455955"/>
                <a:gd name="connsiteX6" fmla="*/ 0 w 292902"/>
                <a:gd name="connsiteY6" fmla="*/ 381806 h 455955"/>
                <a:gd name="connsiteX7" fmla="*/ 5601 w 292902"/>
                <a:gd name="connsiteY7" fmla="*/ 330912 h 455955"/>
                <a:gd name="connsiteX8" fmla="*/ 15524 w 292902"/>
                <a:gd name="connsiteY8" fmla="*/ 268694 h 455955"/>
                <a:gd name="connsiteX9" fmla="*/ 23803 w 292902"/>
                <a:gd name="connsiteY9" fmla="*/ 222427 h 455955"/>
                <a:gd name="connsiteX10" fmla="*/ 31535 w 292902"/>
                <a:gd name="connsiteY10" fmla="*/ 190892 h 455955"/>
                <a:gd name="connsiteX11" fmla="*/ 50346 w 292902"/>
                <a:gd name="connsiteY11" fmla="*/ 151930 h 455955"/>
                <a:gd name="connsiteX12" fmla="*/ 53086 w 292902"/>
                <a:gd name="connsiteY12" fmla="*/ 151077 h 455955"/>
                <a:gd name="connsiteX13" fmla="*/ 53938 w 292902"/>
                <a:gd name="connsiteY13" fmla="*/ 155704 h 455955"/>
                <a:gd name="connsiteX14" fmla="*/ 51747 w 292902"/>
                <a:gd name="connsiteY14" fmla="*/ 170497 h 455955"/>
                <a:gd name="connsiteX15" fmla="*/ 39571 w 292902"/>
                <a:gd name="connsiteY15" fmla="*/ 251770 h 455955"/>
                <a:gd name="connsiteX16" fmla="*/ 34031 w 292902"/>
                <a:gd name="connsiteY16" fmla="*/ 288054 h 455955"/>
                <a:gd name="connsiteX17" fmla="*/ 31596 w 292902"/>
                <a:gd name="connsiteY17" fmla="*/ 307108 h 455955"/>
                <a:gd name="connsiteX18" fmla="*/ 83038 w 292902"/>
                <a:gd name="connsiteY18" fmla="*/ 252318 h 455955"/>
                <a:gd name="connsiteX19" fmla="*/ 169059 w 292902"/>
                <a:gd name="connsiteY19" fmla="*/ 153573 h 455955"/>
                <a:gd name="connsiteX20" fmla="*/ 201142 w 292902"/>
                <a:gd name="connsiteY20" fmla="*/ 117290 h 455955"/>
                <a:gd name="connsiteX21" fmla="*/ 224093 w 292902"/>
                <a:gd name="connsiteY21" fmla="*/ 90747 h 455955"/>
                <a:gd name="connsiteX22" fmla="*/ 286311 w 292902"/>
                <a:gd name="connsiteY22" fmla="*/ 6917 h 455955"/>
                <a:gd name="connsiteX23" fmla="*/ 292459 w 292902"/>
                <a:gd name="connsiteY23" fmla="*/ 38 h 455955"/>
                <a:gd name="connsiteX24" fmla="*/ 292764 w 292902"/>
                <a:gd name="connsiteY24" fmla="*/ 4178 h 455955"/>
                <a:gd name="connsiteX25" fmla="*/ 287467 w 292902"/>
                <a:gd name="connsiteY25" fmla="*/ 22989 h 455955"/>
                <a:gd name="connsiteX26" fmla="*/ 266951 w 292902"/>
                <a:gd name="connsiteY26" fmla="*/ 62560 h 455955"/>
                <a:gd name="connsiteX27" fmla="*/ 241565 w 292902"/>
                <a:gd name="connsiteY27" fmla="*/ 99392 h 455955"/>
                <a:gd name="connsiteX28" fmla="*/ 195845 w 292902"/>
                <a:gd name="connsiteY28" fmla="*/ 154913 h 455955"/>
                <a:gd name="connsiteX29" fmla="*/ 165163 w 292902"/>
                <a:gd name="connsiteY29" fmla="*/ 188700 h 455955"/>
                <a:gd name="connsiteX30" fmla="*/ 145803 w 292902"/>
                <a:gd name="connsiteY30" fmla="*/ 210677 h 455955"/>
                <a:gd name="connsiteX31" fmla="*/ 126749 w 292902"/>
                <a:gd name="connsiteY31" fmla="*/ 233506 h 455955"/>
                <a:gd name="connsiteX32" fmla="*/ 92657 w 292902"/>
                <a:gd name="connsiteY32" fmla="*/ 272956 h 455955"/>
                <a:gd name="connsiteX33" fmla="*/ 61670 w 292902"/>
                <a:gd name="connsiteY33" fmla="*/ 308204 h 455955"/>
                <a:gd name="connsiteX34" fmla="*/ 62218 w 292902"/>
                <a:gd name="connsiteY34" fmla="*/ 308265 h 455955"/>
                <a:gd name="connsiteX35" fmla="*/ 63070 w 292902"/>
                <a:gd name="connsiteY35" fmla="*/ 308387 h 455955"/>
                <a:gd name="connsiteX36" fmla="*/ 104528 w 292902"/>
                <a:gd name="connsiteY36" fmla="*/ 317275 h 455955"/>
                <a:gd name="connsiteX37" fmla="*/ 120843 w 292902"/>
                <a:gd name="connsiteY37" fmla="*/ 321719 h 455955"/>
                <a:gd name="connsiteX38" fmla="*/ 145195 w 292902"/>
                <a:gd name="connsiteY38" fmla="*/ 327016 h 455955"/>
                <a:gd name="connsiteX39" fmla="*/ 165102 w 292902"/>
                <a:gd name="connsiteY39" fmla="*/ 310944 h 455955"/>
                <a:gd name="connsiteX40" fmla="*/ 175877 w 292902"/>
                <a:gd name="connsiteY40" fmla="*/ 297368 h 455955"/>
                <a:gd name="connsiteX41" fmla="*/ 180626 w 292902"/>
                <a:gd name="connsiteY41" fmla="*/ 297063 h 455955"/>
                <a:gd name="connsiteX42" fmla="*/ 184766 w 292902"/>
                <a:gd name="connsiteY42" fmla="*/ 297916 h 455955"/>
                <a:gd name="connsiteX43" fmla="*/ 189514 w 292902"/>
                <a:gd name="connsiteY43" fmla="*/ 297368 h 455955"/>
                <a:gd name="connsiteX44" fmla="*/ 196150 w 292902"/>
                <a:gd name="connsiteY44" fmla="*/ 293228 h 455955"/>
                <a:gd name="connsiteX45" fmla="*/ 198402 w 292902"/>
                <a:gd name="connsiteY45" fmla="*/ 289941 h 455955"/>
                <a:gd name="connsiteX46" fmla="*/ 200837 w 292902"/>
                <a:gd name="connsiteY46" fmla="*/ 286653 h 455955"/>
                <a:gd name="connsiteX47" fmla="*/ 208569 w 292902"/>
                <a:gd name="connsiteY47" fmla="*/ 278313 h 455955"/>
                <a:gd name="connsiteX48" fmla="*/ 218188 w 292902"/>
                <a:gd name="connsiteY48" fmla="*/ 280565 h 455955"/>
                <a:gd name="connsiteX49" fmla="*/ 228476 w 292902"/>
                <a:gd name="connsiteY49" fmla="*/ 270277 h 455955"/>
                <a:gd name="connsiteX50" fmla="*/ 234807 w 292902"/>
                <a:gd name="connsiteY50" fmla="*/ 261693 h 455955"/>
                <a:gd name="connsiteX51" fmla="*/ 241991 w 292902"/>
                <a:gd name="connsiteY51" fmla="*/ 264250 h 455955"/>
                <a:gd name="connsiteX52" fmla="*/ 244792 w 292902"/>
                <a:gd name="connsiteY52" fmla="*/ 262850 h 455955"/>
                <a:gd name="connsiteX53" fmla="*/ 244792 w 292902"/>
                <a:gd name="connsiteY53" fmla="*/ 262850 h 455955"/>
                <a:gd name="connsiteX54" fmla="*/ 251427 w 292902"/>
                <a:gd name="connsiteY54" fmla="*/ 255971 h 455955"/>
                <a:gd name="connsiteX55" fmla="*/ 252827 w 292902"/>
                <a:gd name="connsiteY55" fmla="*/ 248239 h 455955"/>
                <a:gd name="connsiteX56" fmla="*/ 252280 w 292902"/>
                <a:gd name="connsiteY56" fmla="*/ 234054 h 455955"/>
                <a:gd name="connsiteX57" fmla="*/ 252280 w 292902"/>
                <a:gd name="connsiteY57" fmla="*/ 223279 h 455955"/>
                <a:gd name="connsiteX58" fmla="*/ 263968 w 292902"/>
                <a:gd name="connsiteY58" fmla="*/ 198258 h 455955"/>
                <a:gd name="connsiteX59" fmla="*/ 274926 w 292902"/>
                <a:gd name="connsiteY59" fmla="*/ 179264 h 455955"/>
                <a:gd name="connsiteX60" fmla="*/ 277666 w 292902"/>
                <a:gd name="connsiteY60" fmla="*/ 176220 h 455955"/>
                <a:gd name="connsiteX61" fmla="*/ 278822 w 292902"/>
                <a:gd name="connsiteY61" fmla="*/ 186996 h 455955"/>
                <a:gd name="connsiteX62" fmla="*/ 278822 w 292902"/>
                <a:gd name="connsiteY62" fmla="*/ 193814 h 455955"/>
                <a:gd name="connsiteX63" fmla="*/ 278822 w 292902"/>
                <a:gd name="connsiteY63" fmla="*/ 200632 h 455955"/>
                <a:gd name="connsiteX64" fmla="*/ 277422 w 292902"/>
                <a:gd name="connsiteY64" fmla="*/ 223035 h 455955"/>
                <a:gd name="connsiteX65" fmla="*/ 265551 w 292902"/>
                <a:gd name="connsiteY65" fmla="*/ 257310 h 455955"/>
                <a:gd name="connsiteX66" fmla="*/ 244852 w 292902"/>
                <a:gd name="connsiteY66" fmla="*/ 286105 h 455955"/>
                <a:gd name="connsiteX67" fmla="*/ 244852 w 292902"/>
                <a:gd name="connsiteY67" fmla="*/ 286105 h 455955"/>
                <a:gd name="connsiteX68" fmla="*/ 236816 w 292902"/>
                <a:gd name="connsiteY68" fmla="*/ 292741 h 455955"/>
                <a:gd name="connsiteX69" fmla="*/ 232007 w 292902"/>
                <a:gd name="connsiteY69" fmla="*/ 295968 h 455955"/>
                <a:gd name="connsiteX70" fmla="*/ 227380 w 292902"/>
                <a:gd name="connsiteY70" fmla="*/ 298890 h 455955"/>
                <a:gd name="connsiteX71" fmla="*/ 217762 w 292902"/>
                <a:gd name="connsiteY71" fmla="*/ 306073 h 455955"/>
                <a:gd name="connsiteX72" fmla="*/ 210030 w 292902"/>
                <a:gd name="connsiteY72" fmla="*/ 311065 h 455955"/>
                <a:gd name="connsiteX73" fmla="*/ 200290 w 292902"/>
                <a:gd name="connsiteY73" fmla="*/ 315205 h 455955"/>
                <a:gd name="connsiteX74" fmla="*/ 194323 w 292902"/>
                <a:gd name="connsiteY74" fmla="*/ 319710 h 455955"/>
                <a:gd name="connsiteX75" fmla="*/ 188966 w 292902"/>
                <a:gd name="connsiteY75" fmla="*/ 324032 h 455955"/>
                <a:gd name="connsiteX76" fmla="*/ 171798 w 292902"/>
                <a:gd name="connsiteY76" fmla="*/ 333651 h 455955"/>
                <a:gd name="connsiteX77" fmla="*/ 160779 w 292902"/>
                <a:gd name="connsiteY77" fmla="*/ 344427 h 455955"/>
                <a:gd name="connsiteX78" fmla="*/ 138133 w 292902"/>
                <a:gd name="connsiteY78" fmla="*/ 358611 h 455955"/>
                <a:gd name="connsiteX79" fmla="*/ 117556 w 292902"/>
                <a:gd name="connsiteY79" fmla="*/ 351610 h 455955"/>
                <a:gd name="connsiteX80" fmla="*/ 117556 w 292902"/>
                <a:gd name="connsiteY80" fmla="*/ 351610 h 455955"/>
                <a:gd name="connsiteX81" fmla="*/ 98440 w 292902"/>
                <a:gd name="connsiteY81" fmla="*/ 355324 h 455955"/>
                <a:gd name="connsiteX82" fmla="*/ 85717 w 292902"/>
                <a:gd name="connsiteY82" fmla="*/ 339556 h 455955"/>
                <a:gd name="connsiteX83" fmla="*/ 52599 w 292902"/>
                <a:gd name="connsiteY83" fmla="*/ 334260 h 455955"/>
                <a:gd name="connsiteX84" fmla="*/ 38414 w 292902"/>
                <a:gd name="connsiteY84" fmla="*/ 335965 h 455955"/>
                <a:gd name="connsiteX85" fmla="*/ 27091 w 292902"/>
                <a:gd name="connsiteY85" fmla="*/ 358611 h 455955"/>
                <a:gd name="connsiteX86" fmla="*/ 35979 w 292902"/>
                <a:gd name="connsiteY86" fmla="*/ 385154 h 455955"/>
                <a:gd name="connsiteX87" fmla="*/ 55886 w 292902"/>
                <a:gd name="connsiteY87" fmla="*/ 393190 h 455955"/>
                <a:gd name="connsiteX88" fmla="*/ 86873 w 292902"/>
                <a:gd name="connsiteY88" fmla="*/ 380467 h 455955"/>
                <a:gd name="connsiteX89" fmla="*/ 98440 w 292902"/>
                <a:gd name="connsiteY89" fmla="*/ 355324 h 45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92902" h="455955">
                  <a:moveTo>
                    <a:pt x="117556" y="351610"/>
                  </a:moveTo>
                  <a:cubicBezTo>
                    <a:pt x="116034" y="351915"/>
                    <a:pt x="114268" y="356420"/>
                    <a:pt x="111955" y="364943"/>
                  </a:cubicBezTo>
                  <a:cubicBezTo>
                    <a:pt x="109216" y="374196"/>
                    <a:pt x="107511" y="379736"/>
                    <a:pt x="106780" y="381867"/>
                  </a:cubicBezTo>
                  <a:cubicBezTo>
                    <a:pt x="98258" y="404514"/>
                    <a:pt x="91987" y="419429"/>
                    <a:pt x="87726" y="426612"/>
                  </a:cubicBezTo>
                  <a:cubicBezTo>
                    <a:pt x="75002" y="446154"/>
                    <a:pt x="59113" y="455956"/>
                    <a:pt x="40119" y="455956"/>
                  </a:cubicBezTo>
                  <a:cubicBezTo>
                    <a:pt x="26786" y="455956"/>
                    <a:pt x="16802" y="449503"/>
                    <a:pt x="9923" y="436596"/>
                  </a:cubicBezTo>
                  <a:cubicBezTo>
                    <a:pt x="3287" y="423873"/>
                    <a:pt x="0" y="405609"/>
                    <a:pt x="0" y="381806"/>
                  </a:cubicBezTo>
                  <a:cubicBezTo>
                    <a:pt x="0" y="372187"/>
                    <a:pt x="1765" y="355263"/>
                    <a:pt x="5601" y="330912"/>
                  </a:cubicBezTo>
                  <a:cubicBezTo>
                    <a:pt x="9497" y="305221"/>
                    <a:pt x="12784" y="284583"/>
                    <a:pt x="15524" y="268694"/>
                  </a:cubicBezTo>
                  <a:cubicBezTo>
                    <a:pt x="18446" y="251100"/>
                    <a:pt x="21307" y="235759"/>
                    <a:pt x="23803" y="222427"/>
                  </a:cubicBezTo>
                  <a:cubicBezTo>
                    <a:pt x="25995" y="208425"/>
                    <a:pt x="28613" y="197954"/>
                    <a:pt x="31535" y="190892"/>
                  </a:cubicBezTo>
                  <a:lnTo>
                    <a:pt x="50346" y="151930"/>
                  </a:lnTo>
                  <a:cubicBezTo>
                    <a:pt x="51077" y="150895"/>
                    <a:pt x="52051" y="150590"/>
                    <a:pt x="53086" y="151077"/>
                  </a:cubicBezTo>
                  <a:cubicBezTo>
                    <a:pt x="53816" y="151808"/>
                    <a:pt x="54121" y="153330"/>
                    <a:pt x="53938" y="155704"/>
                  </a:cubicBezTo>
                  <a:cubicBezTo>
                    <a:pt x="53755" y="157956"/>
                    <a:pt x="52964" y="162888"/>
                    <a:pt x="51747" y="170497"/>
                  </a:cubicBezTo>
                  <a:cubicBezTo>
                    <a:pt x="51564" y="170680"/>
                    <a:pt x="47485" y="197771"/>
                    <a:pt x="39571" y="251770"/>
                  </a:cubicBezTo>
                  <a:cubicBezTo>
                    <a:pt x="37197" y="266685"/>
                    <a:pt x="35309" y="278800"/>
                    <a:pt x="34031" y="288054"/>
                  </a:cubicBezTo>
                  <a:cubicBezTo>
                    <a:pt x="32813" y="297185"/>
                    <a:pt x="31961" y="303638"/>
                    <a:pt x="31596" y="307108"/>
                  </a:cubicBezTo>
                  <a:cubicBezTo>
                    <a:pt x="34335" y="307108"/>
                    <a:pt x="51503" y="288784"/>
                    <a:pt x="83038" y="252318"/>
                  </a:cubicBezTo>
                  <a:cubicBezTo>
                    <a:pt x="130462" y="197588"/>
                    <a:pt x="159136" y="164592"/>
                    <a:pt x="169059" y="153573"/>
                  </a:cubicBezTo>
                  <a:cubicBezTo>
                    <a:pt x="181235" y="139876"/>
                    <a:pt x="191888" y="127822"/>
                    <a:pt x="201142" y="117290"/>
                  </a:cubicBezTo>
                  <a:cubicBezTo>
                    <a:pt x="210395" y="106819"/>
                    <a:pt x="218066" y="97931"/>
                    <a:pt x="224093" y="90747"/>
                  </a:cubicBezTo>
                  <a:cubicBezTo>
                    <a:pt x="249662" y="60369"/>
                    <a:pt x="270482" y="32365"/>
                    <a:pt x="286311" y="6917"/>
                  </a:cubicBezTo>
                  <a:cubicBezTo>
                    <a:pt x="289781" y="1926"/>
                    <a:pt x="291911" y="-327"/>
                    <a:pt x="292459" y="38"/>
                  </a:cubicBezTo>
                  <a:cubicBezTo>
                    <a:pt x="292946" y="404"/>
                    <a:pt x="293007" y="1743"/>
                    <a:pt x="292764" y="4178"/>
                  </a:cubicBezTo>
                  <a:cubicBezTo>
                    <a:pt x="289537" y="15806"/>
                    <a:pt x="287833" y="22015"/>
                    <a:pt x="287467" y="22989"/>
                  </a:cubicBezTo>
                  <a:cubicBezTo>
                    <a:pt x="282840" y="35530"/>
                    <a:pt x="276022" y="48680"/>
                    <a:pt x="266951" y="62560"/>
                  </a:cubicBezTo>
                  <a:cubicBezTo>
                    <a:pt x="261290" y="72483"/>
                    <a:pt x="252767" y="84781"/>
                    <a:pt x="241565" y="99392"/>
                  </a:cubicBezTo>
                  <a:cubicBezTo>
                    <a:pt x="230972" y="113150"/>
                    <a:pt x="215813" y="131657"/>
                    <a:pt x="195845" y="154913"/>
                  </a:cubicBezTo>
                  <a:cubicBezTo>
                    <a:pt x="195297" y="155278"/>
                    <a:pt x="185070" y="166601"/>
                    <a:pt x="165163" y="188700"/>
                  </a:cubicBezTo>
                  <a:cubicBezTo>
                    <a:pt x="158710" y="195884"/>
                    <a:pt x="152196" y="203250"/>
                    <a:pt x="145803" y="210677"/>
                  </a:cubicBezTo>
                  <a:cubicBezTo>
                    <a:pt x="139411" y="218165"/>
                    <a:pt x="132958" y="225714"/>
                    <a:pt x="126749" y="233506"/>
                  </a:cubicBezTo>
                  <a:lnTo>
                    <a:pt x="92657" y="272956"/>
                  </a:lnTo>
                  <a:lnTo>
                    <a:pt x="61670" y="308204"/>
                  </a:lnTo>
                  <a:cubicBezTo>
                    <a:pt x="61852" y="308204"/>
                    <a:pt x="62035" y="308204"/>
                    <a:pt x="62218" y="308265"/>
                  </a:cubicBezTo>
                  <a:cubicBezTo>
                    <a:pt x="62400" y="308387"/>
                    <a:pt x="62705" y="308387"/>
                    <a:pt x="63070" y="308387"/>
                  </a:cubicBezTo>
                  <a:lnTo>
                    <a:pt x="104528" y="317275"/>
                  </a:lnTo>
                  <a:cubicBezTo>
                    <a:pt x="110007" y="318736"/>
                    <a:pt x="115303" y="320562"/>
                    <a:pt x="120843" y="321719"/>
                  </a:cubicBezTo>
                  <a:cubicBezTo>
                    <a:pt x="132836" y="325189"/>
                    <a:pt x="140933" y="327016"/>
                    <a:pt x="145195" y="327016"/>
                  </a:cubicBezTo>
                  <a:cubicBezTo>
                    <a:pt x="149456" y="327016"/>
                    <a:pt x="156031" y="321658"/>
                    <a:pt x="165102" y="310944"/>
                  </a:cubicBezTo>
                  <a:cubicBezTo>
                    <a:pt x="169911" y="304978"/>
                    <a:pt x="173503" y="300473"/>
                    <a:pt x="175877" y="297368"/>
                  </a:cubicBezTo>
                  <a:cubicBezTo>
                    <a:pt x="177217" y="296820"/>
                    <a:pt x="178799" y="296698"/>
                    <a:pt x="180626" y="297063"/>
                  </a:cubicBezTo>
                  <a:cubicBezTo>
                    <a:pt x="182817" y="297611"/>
                    <a:pt x="184218" y="297916"/>
                    <a:pt x="184766" y="297916"/>
                  </a:cubicBezTo>
                  <a:lnTo>
                    <a:pt x="189514" y="297368"/>
                  </a:lnTo>
                  <a:cubicBezTo>
                    <a:pt x="192254" y="297003"/>
                    <a:pt x="194506" y="295663"/>
                    <a:pt x="196150" y="293228"/>
                  </a:cubicBezTo>
                  <a:cubicBezTo>
                    <a:pt x="196880" y="292193"/>
                    <a:pt x="197672" y="291036"/>
                    <a:pt x="198402" y="289941"/>
                  </a:cubicBezTo>
                  <a:cubicBezTo>
                    <a:pt x="199072" y="288784"/>
                    <a:pt x="199924" y="287749"/>
                    <a:pt x="200837" y="286653"/>
                  </a:cubicBezTo>
                  <a:cubicBezTo>
                    <a:pt x="204307" y="281479"/>
                    <a:pt x="206864" y="278739"/>
                    <a:pt x="208569" y="278313"/>
                  </a:cubicBezTo>
                  <a:cubicBezTo>
                    <a:pt x="210578" y="278678"/>
                    <a:pt x="213865" y="279470"/>
                    <a:pt x="218188" y="280565"/>
                  </a:cubicBezTo>
                  <a:cubicBezTo>
                    <a:pt x="219892" y="280383"/>
                    <a:pt x="223301" y="276913"/>
                    <a:pt x="228476" y="270277"/>
                  </a:cubicBezTo>
                  <a:lnTo>
                    <a:pt x="234807" y="261693"/>
                  </a:lnTo>
                  <a:cubicBezTo>
                    <a:pt x="236512" y="261693"/>
                    <a:pt x="238886" y="262545"/>
                    <a:pt x="241991" y="264250"/>
                  </a:cubicBezTo>
                  <a:lnTo>
                    <a:pt x="244792" y="262850"/>
                  </a:lnTo>
                  <a:lnTo>
                    <a:pt x="244792" y="262850"/>
                  </a:lnTo>
                  <a:cubicBezTo>
                    <a:pt x="248262" y="260658"/>
                    <a:pt x="250453" y="258345"/>
                    <a:pt x="251427" y="255971"/>
                  </a:cubicBezTo>
                  <a:cubicBezTo>
                    <a:pt x="252401" y="253231"/>
                    <a:pt x="252827" y="250613"/>
                    <a:pt x="252827" y="248239"/>
                  </a:cubicBezTo>
                  <a:cubicBezTo>
                    <a:pt x="252827" y="246900"/>
                    <a:pt x="252645" y="242212"/>
                    <a:pt x="252280" y="234054"/>
                  </a:cubicBezTo>
                  <a:lnTo>
                    <a:pt x="252280" y="223279"/>
                  </a:lnTo>
                  <a:cubicBezTo>
                    <a:pt x="255384" y="214756"/>
                    <a:pt x="259341" y="206476"/>
                    <a:pt x="263968" y="198258"/>
                  </a:cubicBezTo>
                  <a:cubicBezTo>
                    <a:pt x="268656" y="190039"/>
                    <a:pt x="272369" y="183708"/>
                    <a:pt x="274926" y="179264"/>
                  </a:cubicBezTo>
                  <a:cubicBezTo>
                    <a:pt x="275109" y="178533"/>
                    <a:pt x="276083" y="177559"/>
                    <a:pt x="277666" y="176220"/>
                  </a:cubicBezTo>
                  <a:cubicBezTo>
                    <a:pt x="278396" y="176220"/>
                    <a:pt x="278822" y="179812"/>
                    <a:pt x="278822" y="186996"/>
                  </a:cubicBezTo>
                  <a:cubicBezTo>
                    <a:pt x="278822" y="189248"/>
                    <a:pt x="278822" y="191500"/>
                    <a:pt x="278822" y="193814"/>
                  </a:cubicBezTo>
                  <a:cubicBezTo>
                    <a:pt x="278822" y="196188"/>
                    <a:pt x="278822" y="198319"/>
                    <a:pt x="278822" y="200632"/>
                  </a:cubicBezTo>
                  <a:cubicBezTo>
                    <a:pt x="278822" y="207268"/>
                    <a:pt x="278335" y="214695"/>
                    <a:pt x="277422" y="223035"/>
                  </a:cubicBezTo>
                  <a:cubicBezTo>
                    <a:pt x="276570" y="233019"/>
                    <a:pt x="272613" y="244465"/>
                    <a:pt x="265551" y="257310"/>
                  </a:cubicBezTo>
                  <a:cubicBezTo>
                    <a:pt x="258367" y="270216"/>
                    <a:pt x="251488" y="279896"/>
                    <a:pt x="244852" y="286105"/>
                  </a:cubicBezTo>
                  <a:lnTo>
                    <a:pt x="244852" y="286105"/>
                  </a:lnTo>
                  <a:cubicBezTo>
                    <a:pt x="242783" y="288175"/>
                    <a:pt x="240165" y="290367"/>
                    <a:pt x="236816" y="292741"/>
                  </a:cubicBezTo>
                  <a:cubicBezTo>
                    <a:pt x="235112" y="293898"/>
                    <a:pt x="233529" y="294933"/>
                    <a:pt x="232007" y="295968"/>
                  </a:cubicBezTo>
                  <a:cubicBezTo>
                    <a:pt x="230424" y="297003"/>
                    <a:pt x="228902" y="297977"/>
                    <a:pt x="227380" y="298890"/>
                  </a:cubicBezTo>
                  <a:cubicBezTo>
                    <a:pt x="221901" y="302969"/>
                    <a:pt x="218614" y="305282"/>
                    <a:pt x="217762" y="306073"/>
                  </a:cubicBezTo>
                  <a:cubicBezTo>
                    <a:pt x="215509" y="307961"/>
                    <a:pt x="212952" y="309544"/>
                    <a:pt x="210030" y="311065"/>
                  </a:cubicBezTo>
                  <a:lnTo>
                    <a:pt x="200290" y="315205"/>
                  </a:lnTo>
                  <a:cubicBezTo>
                    <a:pt x="198281" y="316788"/>
                    <a:pt x="196332" y="318310"/>
                    <a:pt x="194323" y="319710"/>
                  </a:cubicBezTo>
                  <a:cubicBezTo>
                    <a:pt x="192436" y="321110"/>
                    <a:pt x="190671" y="322571"/>
                    <a:pt x="188966" y="324032"/>
                  </a:cubicBezTo>
                  <a:lnTo>
                    <a:pt x="171798" y="333651"/>
                  </a:lnTo>
                  <a:cubicBezTo>
                    <a:pt x="169607" y="335173"/>
                    <a:pt x="165954" y="338765"/>
                    <a:pt x="160779" y="344427"/>
                  </a:cubicBezTo>
                  <a:cubicBezTo>
                    <a:pt x="151891" y="353863"/>
                    <a:pt x="144342" y="358611"/>
                    <a:pt x="138133" y="358611"/>
                  </a:cubicBezTo>
                  <a:cubicBezTo>
                    <a:pt x="134663" y="358611"/>
                    <a:pt x="122609" y="350697"/>
                    <a:pt x="117556" y="351610"/>
                  </a:cubicBezTo>
                  <a:lnTo>
                    <a:pt x="117556" y="351610"/>
                  </a:lnTo>
                  <a:close/>
                  <a:moveTo>
                    <a:pt x="98440" y="355324"/>
                  </a:moveTo>
                  <a:cubicBezTo>
                    <a:pt x="98440" y="348445"/>
                    <a:pt x="94179" y="343270"/>
                    <a:pt x="85717" y="339556"/>
                  </a:cubicBezTo>
                  <a:cubicBezTo>
                    <a:pt x="77194" y="335965"/>
                    <a:pt x="66175" y="334260"/>
                    <a:pt x="52599" y="334260"/>
                  </a:cubicBezTo>
                  <a:cubicBezTo>
                    <a:pt x="45354" y="334260"/>
                    <a:pt x="40727" y="334808"/>
                    <a:pt x="38414" y="335965"/>
                  </a:cubicBezTo>
                  <a:cubicBezTo>
                    <a:pt x="30865" y="339252"/>
                    <a:pt x="27091" y="346801"/>
                    <a:pt x="27091" y="358611"/>
                  </a:cubicBezTo>
                  <a:cubicBezTo>
                    <a:pt x="27091" y="369874"/>
                    <a:pt x="30013" y="378701"/>
                    <a:pt x="35979" y="385154"/>
                  </a:cubicBezTo>
                  <a:cubicBezTo>
                    <a:pt x="40971" y="390512"/>
                    <a:pt x="47607" y="393190"/>
                    <a:pt x="55886" y="393190"/>
                  </a:cubicBezTo>
                  <a:cubicBezTo>
                    <a:pt x="68732" y="393190"/>
                    <a:pt x="79142" y="388929"/>
                    <a:pt x="86873" y="380467"/>
                  </a:cubicBezTo>
                  <a:cubicBezTo>
                    <a:pt x="94605" y="371944"/>
                    <a:pt x="98440" y="363543"/>
                    <a:pt x="98440" y="355324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9E1F95F-B922-D103-8DFB-DC1D94929FFF}"/>
                </a:ext>
              </a:extLst>
            </p:cNvPr>
            <p:cNvSpPr/>
            <p:nvPr/>
          </p:nvSpPr>
          <p:spPr>
            <a:xfrm>
              <a:off x="11479391" y="4310412"/>
              <a:ext cx="38867" cy="50057"/>
            </a:xfrm>
            <a:custGeom>
              <a:avLst/>
              <a:gdLst>
                <a:gd name="connsiteX0" fmla="*/ 67514 w 68067"/>
                <a:gd name="connsiteY0" fmla="*/ 0 h 87664"/>
                <a:gd name="connsiteX1" fmla="*/ 65627 w 68067"/>
                <a:gd name="connsiteY1" fmla="*/ 9132 h 87664"/>
                <a:gd name="connsiteX2" fmla="*/ 61731 w 68067"/>
                <a:gd name="connsiteY2" fmla="*/ 17898 h 87664"/>
                <a:gd name="connsiteX3" fmla="*/ 24351 w 68067"/>
                <a:gd name="connsiteY3" fmla="*/ 63861 h 87664"/>
                <a:gd name="connsiteX4" fmla="*/ 11871 w 68067"/>
                <a:gd name="connsiteY4" fmla="*/ 75854 h 87664"/>
                <a:gd name="connsiteX5" fmla="*/ 0 w 68067"/>
                <a:gd name="connsiteY5" fmla="*/ 87665 h 87664"/>
                <a:gd name="connsiteX6" fmla="*/ 5540 w 68067"/>
                <a:gd name="connsiteY6" fmla="*/ 74333 h 87664"/>
                <a:gd name="connsiteX7" fmla="*/ 15159 w 68067"/>
                <a:gd name="connsiteY7" fmla="*/ 61000 h 87664"/>
                <a:gd name="connsiteX8" fmla="*/ 46389 w 68067"/>
                <a:gd name="connsiteY8" fmla="*/ 26421 h 87664"/>
                <a:gd name="connsiteX9" fmla="*/ 67514 w 68067"/>
                <a:gd name="connsiteY9" fmla="*/ 0 h 8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67" h="87664">
                  <a:moveTo>
                    <a:pt x="67514" y="0"/>
                  </a:moveTo>
                  <a:cubicBezTo>
                    <a:pt x="68671" y="365"/>
                    <a:pt x="68001" y="3409"/>
                    <a:pt x="65627" y="9132"/>
                  </a:cubicBezTo>
                  <a:cubicBezTo>
                    <a:pt x="65079" y="11506"/>
                    <a:pt x="63740" y="14428"/>
                    <a:pt x="61731" y="17898"/>
                  </a:cubicBezTo>
                  <a:cubicBezTo>
                    <a:pt x="55217" y="28856"/>
                    <a:pt x="42737" y="44137"/>
                    <a:pt x="24351" y="63861"/>
                  </a:cubicBezTo>
                  <a:cubicBezTo>
                    <a:pt x="20090" y="67940"/>
                    <a:pt x="15950" y="71897"/>
                    <a:pt x="11871" y="75854"/>
                  </a:cubicBezTo>
                  <a:cubicBezTo>
                    <a:pt x="7792" y="79812"/>
                    <a:pt x="3835" y="83769"/>
                    <a:pt x="0" y="87665"/>
                  </a:cubicBezTo>
                  <a:cubicBezTo>
                    <a:pt x="1522" y="83403"/>
                    <a:pt x="3287" y="78959"/>
                    <a:pt x="5540" y="74333"/>
                  </a:cubicBezTo>
                  <a:cubicBezTo>
                    <a:pt x="7123" y="71228"/>
                    <a:pt x="10471" y="66783"/>
                    <a:pt x="15159" y="61000"/>
                  </a:cubicBezTo>
                  <a:cubicBezTo>
                    <a:pt x="28856" y="46268"/>
                    <a:pt x="39266" y="34762"/>
                    <a:pt x="46389" y="26421"/>
                  </a:cubicBezTo>
                  <a:cubicBezTo>
                    <a:pt x="56251" y="14915"/>
                    <a:pt x="63253" y="6027"/>
                    <a:pt x="67514" y="0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D919521-7807-5BAC-64B2-CC8BFA635B86}"/>
                </a:ext>
              </a:extLst>
            </p:cNvPr>
            <p:cNvSpPr/>
            <p:nvPr/>
          </p:nvSpPr>
          <p:spPr>
            <a:xfrm>
              <a:off x="10921557" y="4276867"/>
              <a:ext cx="537611" cy="288169"/>
            </a:xfrm>
            <a:custGeom>
              <a:avLst/>
              <a:gdLst>
                <a:gd name="connsiteX0" fmla="*/ 932366 w 941513"/>
                <a:gd name="connsiteY0" fmla="*/ 61974 h 504667"/>
                <a:gd name="connsiteX1" fmla="*/ 919338 w 941513"/>
                <a:gd name="connsiteY1" fmla="*/ 47729 h 504667"/>
                <a:gd name="connsiteX2" fmla="*/ 892065 w 941513"/>
                <a:gd name="connsiteY2" fmla="*/ 66297 h 504667"/>
                <a:gd name="connsiteX3" fmla="*/ 914103 w 941513"/>
                <a:gd name="connsiteY3" fmla="*/ 75976 h 504667"/>
                <a:gd name="connsiteX4" fmla="*/ 932366 w 941513"/>
                <a:gd name="connsiteY4" fmla="*/ 61974 h 504667"/>
                <a:gd name="connsiteX5" fmla="*/ 932366 w 941513"/>
                <a:gd name="connsiteY5" fmla="*/ 61974 h 504667"/>
                <a:gd name="connsiteX6" fmla="*/ 328150 w 941513"/>
                <a:gd name="connsiteY6" fmla="*/ 298365 h 504667"/>
                <a:gd name="connsiteX7" fmla="*/ 239511 w 941513"/>
                <a:gd name="connsiteY7" fmla="*/ 291607 h 504667"/>
                <a:gd name="connsiteX8" fmla="*/ 198722 w 941513"/>
                <a:gd name="connsiteY8" fmla="*/ 312793 h 504667"/>
                <a:gd name="connsiteX9" fmla="*/ 160125 w 941513"/>
                <a:gd name="connsiteY9" fmla="*/ 362591 h 504667"/>
                <a:gd name="connsiteX10" fmla="*/ 105396 w 941513"/>
                <a:gd name="connsiteY10" fmla="*/ 435706 h 504667"/>
                <a:gd name="connsiteX11" fmla="*/ 14687 w 941513"/>
                <a:gd name="connsiteY11" fmla="*/ 502124 h 504667"/>
                <a:gd name="connsiteX12" fmla="*/ 9391 w 941513"/>
                <a:gd name="connsiteY12" fmla="*/ 503707 h 504667"/>
                <a:gd name="connsiteX13" fmla="*/ 198 w 941513"/>
                <a:gd name="connsiteY13" fmla="*/ 503524 h 504667"/>
                <a:gd name="connsiteX14" fmla="*/ 3181 w 941513"/>
                <a:gd name="connsiteY14" fmla="*/ 498106 h 504667"/>
                <a:gd name="connsiteX15" fmla="*/ 49997 w 941513"/>
                <a:gd name="connsiteY15" fmla="*/ 458292 h 504667"/>
                <a:gd name="connsiteX16" fmla="*/ 87315 w 941513"/>
                <a:gd name="connsiteY16" fmla="*/ 422434 h 504667"/>
                <a:gd name="connsiteX17" fmla="*/ 135652 w 941513"/>
                <a:gd name="connsiteY17" fmla="*/ 351572 h 504667"/>
                <a:gd name="connsiteX18" fmla="*/ 194826 w 941513"/>
                <a:gd name="connsiteY18" fmla="*/ 269508 h 504667"/>
                <a:gd name="connsiteX19" fmla="*/ 239633 w 941513"/>
                <a:gd name="connsiteY19" fmla="*/ 245705 h 504667"/>
                <a:gd name="connsiteX20" fmla="*/ 363946 w 941513"/>
                <a:gd name="connsiteY20" fmla="*/ 243939 h 504667"/>
                <a:gd name="connsiteX21" fmla="*/ 633272 w 941513"/>
                <a:gd name="connsiteY21" fmla="*/ 201325 h 504667"/>
                <a:gd name="connsiteX22" fmla="*/ 813106 w 941513"/>
                <a:gd name="connsiteY22" fmla="*/ 108850 h 504667"/>
                <a:gd name="connsiteX23" fmla="*/ 822359 w 941513"/>
                <a:gd name="connsiteY23" fmla="*/ 99475 h 504667"/>
                <a:gd name="connsiteX24" fmla="*/ 821629 w 941513"/>
                <a:gd name="connsiteY24" fmla="*/ 72932 h 504667"/>
                <a:gd name="connsiteX25" fmla="*/ 843302 w 941513"/>
                <a:gd name="connsiteY25" fmla="*/ 38110 h 504667"/>
                <a:gd name="connsiteX26" fmla="*/ 861626 w 941513"/>
                <a:gd name="connsiteY26" fmla="*/ 0 h 504667"/>
                <a:gd name="connsiteX27" fmla="*/ 868140 w 941513"/>
                <a:gd name="connsiteY27" fmla="*/ 7123 h 504667"/>
                <a:gd name="connsiteX28" fmla="*/ 922200 w 941513"/>
                <a:gd name="connsiteY28" fmla="*/ 33848 h 504667"/>
                <a:gd name="connsiteX29" fmla="*/ 941133 w 941513"/>
                <a:gd name="connsiteY29" fmla="*/ 52538 h 504667"/>
                <a:gd name="connsiteX30" fmla="*/ 929810 w 941513"/>
                <a:gd name="connsiteY30" fmla="*/ 96066 h 504667"/>
                <a:gd name="connsiteX31" fmla="*/ 875689 w 941513"/>
                <a:gd name="connsiteY31" fmla="*/ 103980 h 504667"/>
                <a:gd name="connsiteX32" fmla="*/ 832952 w 941513"/>
                <a:gd name="connsiteY32" fmla="*/ 122000 h 504667"/>
                <a:gd name="connsiteX33" fmla="*/ 816454 w 941513"/>
                <a:gd name="connsiteY33" fmla="*/ 131619 h 504667"/>
                <a:gd name="connsiteX34" fmla="*/ 658414 w 941513"/>
                <a:gd name="connsiteY34" fmla="*/ 233590 h 504667"/>
                <a:gd name="connsiteX35" fmla="*/ 465613 w 941513"/>
                <a:gd name="connsiteY35" fmla="*/ 292094 h 504667"/>
                <a:gd name="connsiteX36" fmla="*/ 328150 w 941513"/>
                <a:gd name="connsiteY36" fmla="*/ 298365 h 504667"/>
                <a:gd name="connsiteX37" fmla="*/ 328150 w 941513"/>
                <a:gd name="connsiteY37" fmla="*/ 298365 h 504667"/>
                <a:gd name="connsiteX38" fmla="*/ 883786 w 941513"/>
                <a:gd name="connsiteY38" fmla="*/ 59113 h 504667"/>
                <a:gd name="connsiteX39" fmla="*/ 860408 w 941513"/>
                <a:gd name="connsiteY39" fmla="*/ 42615 h 504667"/>
                <a:gd name="connsiteX40" fmla="*/ 845798 w 941513"/>
                <a:gd name="connsiteY40" fmla="*/ 53512 h 504667"/>
                <a:gd name="connsiteX41" fmla="*/ 838553 w 941513"/>
                <a:gd name="connsiteY41" fmla="*/ 68549 h 504667"/>
                <a:gd name="connsiteX42" fmla="*/ 857973 w 941513"/>
                <a:gd name="connsiteY42" fmla="*/ 79203 h 504667"/>
                <a:gd name="connsiteX43" fmla="*/ 883786 w 941513"/>
                <a:gd name="connsiteY43" fmla="*/ 59113 h 50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41513" h="504667">
                  <a:moveTo>
                    <a:pt x="932366" y="61974"/>
                  </a:moveTo>
                  <a:cubicBezTo>
                    <a:pt x="931636" y="55217"/>
                    <a:pt x="927253" y="50468"/>
                    <a:pt x="919338" y="47729"/>
                  </a:cubicBezTo>
                  <a:cubicBezTo>
                    <a:pt x="903997" y="44989"/>
                    <a:pt x="893039" y="50468"/>
                    <a:pt x="892065" y="66297"/>
                  </a:cubicBezTo>
                  <a:cubicBezTo>
                    <a:pt x="892856" y="71958"/>
                    <a:pt x="900223" y="75185"/>
                    <a:pt x="914103" y="75976"/>
                  </a:cubicBezTo>
                  <a:cubicBezTo>
                    <a:pt x="925670" y="76707"/>
                    <a:pt x="931758" y="72019"/>
                    <a:pt x="932366" y="61974"/>
                  </a:cubicBezTo>
                  <a:lnTo>
                    <a:pt x="932366" y="61974"/>
                  </a:lnTo>
                  <a:close/>
                  <a:moveTo>
                    <a:pt x="328150" y="298365"/>
                  </a:moveTo>
                  <a:cubicBezTo>
                    <a:pt x="301241" y="295868"/>
                    <a:pt x="248947" y="290937"/>
                    <a:pt x="239511" y="291607"/>
                  </a:cubicBezTo>
                  <a:cubicBezTo>
                    <a:pt x="221186" y="292886"/>
                    <a:pt x="209741" y="300800"/>
                    <a:pt x="198722" y="312793"/>
                  </a:cubicBezTo>
                  <a:cubicBezTo>
                    <a:pt x="187642" y="324907"/>
                    <a:pt x="175710" y="343841"/>
                    <a:pt x="160125" y="362591"/>
                  </a:cubicBezTo>
                  <a:cubicBezTo>
                    <a:pt x="145454" y="382498"/>
                    <a:pt x="121224" y="419634"/>
                    <a:pt x="105396" y="435706"/>
                  </a:cubicBezTo>
                  <a:cubicBezTo>
                    <a:pt x="81897" y="459692"/>
                    <a:pt x="46466" y="488061"/>
                    <a:pt x="14687" y="502124"/>
                  </a:cubicBezTo>
                  <a:cubicBezTo>
                    <a:pt x="13104" y="502672"/>
                    <a:pt x="11400" y="503281"/>
                    <a:pt x="9391" y="503707"/>
                  </a:cubicBezTo>
                  <a:cubicBezTo>
                    <a:pt x="5677" y="505046"/>
                    <a:pt x="2512" y="504985"/>
                    <a:pt x="198" y="503524"/>
                  </a:cubicBezTo>
                  <a:cubicBezTo>
                    <a:pt x="-471" y="502611"/>
                    <a:pt x="564" y="500724"/>
                    <a:pt x="3181" y="498106"/>
                  </a:cubicBezTo>
                  <a:cubicBezTo>
                    <a:pt x="18949" y="484165"/>
                    <a:pt x="31916" y="473998"/>
                    <a:pt x="49997" y="458292"/>
                  </a:cubicBezTo>
                  <a:cubicBezTo>
                    <a:pt x="62172" y="448125"/>
                    <a:pt x="73009" y="436315"/>
                    <a:pt x="87315" y="422434"/>
                  </a:cubicBezTo>
                  <a:cubicBezTo>
                    <a:pt x="103752" y="406667"/>
                    <a:pt x="123842" y="372758"/>
                    <a:pt x="135652" y="351572"/>
                  </a:cubicBezTo>
                  <a:cubicBezTo>
                    <a:pt x="154281" y="321863"/>
                    <a:pt x="171327" y="291790"/>
                    <a:pt x="194826" y="269508"/>
                  </a:cubicBezTo>
                  <a:cubicBezTo>
                    <a:pt x="206941" y="258063"/>
                    <a:pt x="220638" y="248931"/>
                    <a:pt x="239633" y="245705"/>
                  </a:cubicBezTo>
                  <a:cubicBezTo>
                    <a:pt x="279447" y="240956"/>
                    <a:pt x="323766" y="243452"/>
                    <a:pt x="363946" y="243939"/>
                  </a:cubicBezTo>
                  <a:cubicBezTo>
                    <a:pt x="443149" y="244913"/>
                    <a:pt x="560887" y="228598"/>
                    <a:pt x="633272" y="201325"/>
                  </a:cubicBezTo>
                  <a:cubicBezTo>
                    <a:pt x="685444" y="181661"/>
                    <a:pt x="761177" y="141177"/>
                    <a:pt x="813106" y="108850"/>
                  </a:cubicBezTo>
                  <a:cubicBezTo>
                    <a:pt x="817246" y="106293"/>
                    <a:pt x="820168" y="104224"/>
                    <a:pt x="822359" y="99475"/>
                  </a:cubicBezTo>
                  <a:cubicBezTo>
                    <a:pt x="820898" y="90587"/>
                    <a:pt x="820655" y="79324"/>
                    <a:pt x="821629" y="72932"/>
                  </a:cubicBezTo>
                  <a:cubicBezTo>
                    <a:pt x="823029" y="63496"/>
                    <a:pt x="837762" y="46633"/>
                    <a:pt x="843302" y="38110"/>
                  </a:cubicBezTo>
                  <a:lnTo>
                    <a:pt x="861626" y="0"/>
                  </a:lnTo>
                  <a:lnTo>
                    <a:pt x="868140" y="7123"/>
                  </a:lnTo>
                  <a:cubicBezTo>
                    <a:pt x="874167" y="13637"/>
                    <a:pt x="892796" y="21916"/>
                    <a:pt x="922200" y="33848"/>
                  </a:cubicBezTo>
                  <a:cubicBezTo>
                    <a:pt x="938089" y="40301"/>
                    <a:pt x="940707" y="42493"/>
                    <a:pt x="941133" y="52538"/>
                  </a:cubicBezTo>
                  <a:cubicBezTo>
                    <a:pt x="942107" y="76280"/>
                    <a:pt x="942107" y="89369"/>
                    <a:pt x="929810" y="96066"/>
                  </a:cubicBezTo>
                  <a:cubicBezTo>
                    <a:pt x="915199" y="104041"/>
                    <a:pt x="891882" y="102702"/>
                    <a:pt x="875689" y="103980"/>
                  </a:cubicBezTo>
                  <a:cubicBezTo>
                    <a:pt x="865644" y="104771"/>
                    <a:pt x="852007" y="112929"/>
                    <a:pt x="832952" y="122000"/>
                  </a:cubicBezTo>
                  <a:cubicBezTo>
                    <a:pt x="826986" y="125288"/>
                    <a:pt x="821020" y="128271"/>
                    <a:pt x="816454" y="131619"/>
                  </a:cubicBezTo>
                  <a:cubicBezTo>
                    <a:pt x="755759" y="176425"/>
                    <a:pt x="723676" y="200533"/>
                    <a:pt x="658414" y="233590"/>
                  </a:cubicBezTo>
                  <a:cubicBezTo>
                    <a:pt x="591813" y="264577"/>
                    <a:pt x="527952" y="282840"/>
                    <a:pt x="465613" y="292094"/>
                  </a:cubicBezTo>
                  <a:cubicBezTo>
                    <a:pt x="422694" y="298486"/>
                    <a:pt x="371495" y="302322"/>
                    <a:pt x="328150" y="298365"/>
                  </a:cubicBezTo>
                  <a:lnTo>
                    <a:pt x="328150" y="298365"/>
                  </a:lnTo>
                  <a:close/>
                  <a:moveTo>
                    <a:pt x="883786" y="59113"/>
                  </a:moveTo>
                  <a:cubicBezTo>
                    <a:pt x="882264" y="46694"/>
                    <a:pt x="874471" y="41154"/>
                    <a:pt x="860408" y="42615"/>
                  </a:cubicBezTo>
                  <a:cubicBezTo>
                    <a:pt x="855782" y="43345"/>
                    <a:pt x="852068" y="46024"/>
                    <a:pt x="845798" y="53512"/>
                  </a:cubicBezTo>
                  <a:cubicBezTo>
                    <a:pt x="843667" y="57043"/>
                    <a:pt x="837031" y="64653"/>
                    <a:pt x="838553" y="68549"/>
                  </a:cubicBezTo>
                  <a:cubicBezTo>
                    <a:pt x="840927" y="74454"/>
                    <a:pt x="851946" y="79690"/>
                    <a:pt x="857973" y="79203"/>
                  </a:cubicBezTo>
                  <a:cubicBezTo>
                    <a:pt x="874410" y="77742"/>
                    <a:pt x="882994" y="71045"/>
                    <a:pt x="883786" y="59113"/>
                  </a:cubicBezTo>
                  <a:close/>
                </a:path>
              </a:pathLst>
            </a:custGeom>
            <a:solidFill>
              <a:srgbClr val="000000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55EAC85-C5B6-341C-A6F6-886715793C04}"/>
                </a:ext>
              </a:extLst>
            </p:cNvPr>
            <p:cNvSpPr/>
            <p:nvPr/>
          </p:nvSpPr>
          <p:spPr>
            <a:xfrm>
              <a:off x="11145676" y="4286228"/>
              <a:ext cx="31564" cy="41043"/>
            </a:xfrm>
            <a:custGeom>
              <a:avLst/>
              <a:gdLst>
                <a:gd name="connsiteX0" fmla="*/ 0 w 55277"/>
                <a:gd name="connsiteY0" fmla="*/ 48380 h 71879"/>
                <a:gd name="connsiteX1" fmla="*/ 10654 w 55277"/>
                <a:gd name="connsiteY1" fmla="*/ 21290 h 71879"/>
                <a:gd name="connsiteX2" fmla="*/ 24412 w 55277"/>
                <a:gd name="connsiteY2" fmla="*/ 469 h 71879"/>
                <a:gd name="connsiteX3" fmla="*/ 42493 w 55277"/>
                <a:gd name="connsiteY3" fmla="*/ 9966 h 71879"/>
                <a:gd name="connsiteX4" fmla="*/ 55277 w 55277"/>
                <a:gd name="connsiteY4" fmla="*/ 28838 h 71879"/>
                <a:gd name="connsiteX5" fmla="*/ 45415 w 55277"/>
                <a:gd name="connsiteY5" fmla="*/ 54834 h 71879"/>
                <a:gd name="connsiteX6" fmla="*/ 30926 w 55277"/>
                <a:gd name="connsiteY6" fmla="*/ 71879 h 71879"/>
                <a:gd name="connsiteX7" fmla="*/ 19238 w 55277"/>
                <a:gd name="connsiteY7" fmla="*/ 64331 h 71879"/>
                <a:gd name="connsiteX8" fmla="*/ 4322 w 55277"/>
                <a:gd name="connsiteY8" fmla="*/ 54286 h 71879"/>
                <a:gd name="connsiteX9" fmla="*/ 0 w 55277"/>
                <a:gd name="connsiteY9" fmla="*/ 48380 h 7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77" h="71879">
                  <a:moveTo>
                    <a:pt x="0" y="48380"/>
                  </a:moveTo>
                  <a:cubicBezTo>
                    <a:pt x="0" y="44241"/>
                    <a:pt x="3470" y="35231"/>
                    <a:pt x="10654" y="21290"/>
                  </a:cubicBezTo>
                  <a:cubicBezTo>
                    <a:pt x="17716" y="7348"/>
                    <a:pt x="22281" y="469"/>
                    <a:pt x="24412" y="469"/>
                  </a:cubicBezTo>
                  <a:cubicBezTo>
                    <a:pt x="28552" y="-1296"/>
                    <a:pt x="34579" y="1930"/>
                    <a:pt x="42493" y="9966"/>
                  </a:cubicBezTo>
                  <a:cubicBezTo>
                    <a:pt x="50407" y="18002"/>
                    <a:pt x="54669" y="24273"/>
                    <a:pt x="55277" y="28838"/>
                  </a:cubicBezTo>
                  <a:cubicBezTo>
                    <a:pt x="55277" y="34805"/>
                    <a:pt x="51990" y="43510"/>
                    <a:pt x="45415" y="54834"/>
                  </a:cubicBezTo>
                  <a:cubicBezTo>
                    <a:pt x="38719" y="66157"/>
                    <a:pt x="33909" y="71879"/>
                    <a:pt x="30926" y="71879"/>
                  </a:cubicBezTo>
                  <a:cubicBezTo>
                    <a:pt x="29769" y="71271"/>
                    <a:pt x="25873" y="68775"/>
                    <a:pt x="19238" y="64331"/>
                  </a:cubicBezTo>
                  <a:cubicBezTo>
                    <a:pt x="12480" y="59886"/>
                    <a:pt x="7549" y="56599"/>
                    <a:pt x="4322" y="54286"/>
                  </a:cubicBezTo>
                  <a:cubicBezTo>
                    <a:pt x="1339" y="52398"/>
                    <a:pt x="0" y="50389"/>
                    <a:pt x="0" y="48380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3CB7F49-04C6-4D5A-41FC-18CA3BCFB366}"/>
                </a:ext>
              </a:extLst>
            </p:cNvPr>
            <p:cNvSpPr/>
            <p:nvPr/>
          </p:nvSpPr>
          <p:spPr>
            <a:xfrm>
              <a:off x="11475150" y="4196880"/>
              <a:ext cx="29443" cy="41436"/>
            </a:xfrm>
            <a:custGeom>
              <a:avLst/>
              <a:gdLst>
                <a:gd name="connsiteX0" fmla="*/ 0 w 51563"/>
                <a:gd name="connsiteY0" fmla="*/ 47241 h 72566"/>
                <a:gd name="connsiteX1" fmla="*/ 10654 w 51563"/>
                <a:gd name="connsiteY1" fmla="*/ 22221 h 72566"/>
                <a:gd name="connsiteX2" fmla="*/ 24412 w 51563"/>
                <a:gd name="connsiteY2" fmla="*/ 0 h 72566"/>
                <a:gd name="connsiteX3" fmla="*/ 42006 w 51563"/>
                <a:gd name="connsiteY3" fmla="*/ 9680 h 72566"/>
                <a:gd name="connsiteX4" fmla="*/ 51564 w 51563"/>
                <a:gd name="connsiteY4" fmla="*/ 30378 h 72566"/>
                <a:gd name="connsiteX5" fmla="*/ 42676 w 51563"/>
                <a:gd name="connsiteY5" fmla="*/ 56130 h 72566"/>
                <a:gd name="connsiteX6" fmla="*/ 29526 w 51563"/>
                <a:gd name="connsiteY6" fmla="*/ 72567 h 72566"/>
                <a:gd name="connsiteX7" fmla="*/ 18203 w 51563"/>
                <a:gd name="connsiteY7" fmla="*/ 64835 h 72566"/>
                <a:gd name="connsiteX8" fmla="*/ 4688 w 51563"/>
                <a:gd name="connsiteY8" fmla="*/ 53634 h 72566"/>
                <a:gd name="connsiteX9" fmla="*/ 0 w 51563"/>
                <a:gd name="connsiteY9" fmla="*/ 47241 h 7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563" h="72566">
                  <a:moveTo>
                    <a:pt x="0" y="47241"/>
                  </a:moveTo>
                  <a:cubicBezTo>
                    <a:pt x="0" y="45415"/>
                    <a:pt x="3592" y="37014"/>
                    <a:pt x="10654" y="22221"/>
                  </a:cubicBezTo>
                  <a:cubicBezTo>
                    <a:pt x="17716" y="7427"/>
                    <a:pt x="22342" y="0"/>
                    <a:pt x="24412" y="0"/>
                  </a:cubicBezTo>
                  <a:cubicBezTo>
                    <a:pt x="29709" y="0"/>
                    <a:pt x="35553" y="3166"/>
                    <a:pt x="42006" y="9680"/>
                  </a:cubicBezTo>
                  <a:cubicBezTo>
                    <a:pt x="48398" y="16863"/>
                    <a:pt x="51564" y="23682"/>
                    <a:pt x="51564" y="30378"/>
                  </a:cubicBezTo>
                  <a:cubicBezTo>
                    <a:pt x="51564" y="36588"/>
                    <a:pt x="48642" y="45172"/>
                    <a:pt x="42676" y="56130"/>
                  </a:cubicBezTo>
                  <a:cubicBezTo>
                    <a:pt x="36770" y="67149"/>
                    <a:pt x="32326" y="72567"/>
                    <a:pt x="29526" y="72567"/>
                  </a:cubicBezTo>
                  <a:cubicBezTo>
                    <a:pt x="27760" y="72567"/>
                    <a:pt x="23986" y="69949"/>
                    <a:pt x="18203" y="64835"/>
                  </a:cubicBezTo>
                  <a:cubicBezTo>
                    <a:pt x="12297" y="59600"/>
                    <a:pt x="7853" y="55825"/>
                    <a:pt x="4688" y="53634"/>
                  </a:cubicBezTo>
                  <a:cubicBezTo>
                    <a:pt x="1522" y="51198"/>
                    <a:pt x="0" y="49190"/>
                    <a:pt x="0" y="47241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FBA62A6-0096-20EE-ADC2-85F2BFB6214B}"/>
                </a:ext>
              </a:extLst>
            </p:cNvPr>
            <p:cNvSpPr/>
            <p:nvPr/>
          </p:nvSpPr>
          <p:spPr>
            <a:xfrm>
              <a:off x="11460445" y="4234388"/>
              <a:ext cx="59339" cy="46094"/>
            </a:xfrm>
            <a:custGeom>
              <a:avLst/>
              <a:gdLst>
                <a:gd name="connsiteX0" fmla="*/ 0 w 103919"/>
                <a:gd name="connsiteY0" fmla="*/ 57834 h 80724"/>
                <a:gd name="connsiteX1" fmla="*/ 11993 w 103919"/>
                <a:gd name="connsiteY1" fmla="*/ 32022 h 80724"/>
                <a:gd name="connsiteX2" fmla="*/ 26908 w 103919"/>
                <a:gd name="connsiteY2" fmla="*/ 9680 h 80724"/>
                <a:gd name="connsiteX3" fmla="*/ 41215 w 103919"/>
                <a:gd name="connsiteY3" fmla="*/ 17898 h 80724"/>
                <a:gd name="connsiteX4" fmla="*/ 54364 w 103919"/>
                <a:gd name="connsiteY4" fmla="*/ 33483 h 80724"/>
                <a:gd name="connsiteX5" fmla="*/ 66236 w 103919"/>
                <a:gd name="connsiteY5" fmla="*/ 13637 h 80724"/>
                <a:gd name="connsiteX6" fmla="*/ 76463 w 103919"/>
                <a:gd name="connsiteY6" fmla="*/ 0 h 80724"/>
                <a:gd name="connsiteX7" fmla="*/ 93692 w 103919"/>
                <a:gd name="connsiteY7" fmla="*/ 9680 h 80724"/>
                <a:gd name="connsiteX8" fmla="*/ 103919 w 103919"/>
                <a:gd name="connsiteY8" fmla="*/ 29526 h 80724"/>
                <a:gd name="connsiteX9" fmla="*/ 93692 w 103919"/>
                <a:gd name="connsiteY9" fmla="*/ 55521 h 80724"/>
                <a:gd name="connsiteX10" fmla="*/ 78716 w 103919"/>
                <a:gd name="connsiteY10" fmla="*/ 70619 h 80724"/>
                <a:gd name="connsiteX11" fmla="*/ 68245 w 103919"/>
                <a:gd name="connsiteY11" fmla="*/ 63435 h 80724"/>
                <a:gd name="connsiteX12" fmla="*/ 52599 w 103919"/>
                <a:gd name="connsiteY12" fmla="*/ 49007 h 80724"/>
                <a:gd name="connsiteX13" fmla="*/ 28248 w 103919"/>
                <a:gd name="connsiteY13" fmla="*/ 80725 h 80724"/>
                <a:gd name="connsiteX14" fmla="*/ 13150 w 103919"/>
                <a:gd name="connsiteY14" fmla="*/ 70254 h 80724"/>
                <a:gd name="connsiteX15" fmla="*/ 0 w 103919"/>
                <a:gd name="connsiteY15" fmla="*/ 57834 h 8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919" h="80724">
                  <a:moveTo>
                    <a:pt x="0" y="57834"/>
                  </a:moveTo>
                  <a:cubicBezTo>
                    <a:pt x="0" y="55521"/>
                    <a:pt x="3957" y="46876"/>
                    <a:pt x="11993" y="32022"/>
                  </a:cubicBezTo>
                  <a:cubicBezTo>
                    <a:pt x="20029" y="17107"/>
                    <a:pt x="24960" y="9680"/>
                    <a:pt x="26908" y="9680"/>
                  </a:cubicBezTo>
                  <a:cubicBezTo>
                    <a:pt x="29891" y="9680"/>
                    <a:pt x="34640" y="12358"/>
                    <a:pt x="41215" y="17898"/>
                  </a:cubicBezTo>
                  <a:cubicBezTo>
                    <a:pt x="47668" y="23316"/>
                    <a:pt x="52173" y="28552"/>
                    <a:pt x="54364" y="33483"/>
                  </a:cubicBezTo>
                  <a:cubicBezTo>
                    <a:pt x="58504" y="26604"/>
                    <a:pt x="62461" y="20029"/>
                    <a:pt x="66236" y="13637"/>
                  </a:cubicBezTo>
                  <a:cubicBezTo>
                    <a:pt x="71775" y="4566"/>
                    <a:pt x="75124" y="0"/>
                    <a:pt x="76463" y="0"/>
                  </a:cubicBezTo>
                  <a:cubicBezTo>
                    <a:pt x="80907" y="0"/>
                    <a:pt x="86691" y="3166"/>
                    <a:pt x="93692" y="9680"/>
                  </a:cubicBezTo>
                  <a:cubicBezTo>
                    <a:pt x="100571" y="16863"/>
                    <a:pt x="103919" y="23438"/>
                    <a:pt x="103919" y="29526"/>
                  </a:cubicBezTo>
                  <a:cubicBezTo>
                    <a:pt x="103919" y="36466"/>
                    <a:pt x="100510" y="45172"/>
                    <a:pt x="93692" y="55521"/>
                  </a:cubicBezTo>
                  <a:cubicBezTo>
                    <a:pt x="86752" y="65566"/>
                    <a:pt x="81699" y="70619"/>
                    <a:pt x="78716" y="70619"/>
                  </a:cubicBezTo>
                  <a:cubicBezTo>
                    <a:pt x="76280" y="70619"/>
                    <a:pt x="72750" y="68184"/>
                    <a:pt x="68245" y="63435"/>
                  </a:cubicBezTo>
                  <a:cubicBezTo>
                    <a:pt x="61974" y="56860"/>
                    <a:pt x="56739" y="51990"/>
                    <a:pt x="52599" y="49007"/>
                  </a:cubicBezTo>
                  <a:cubicBezTo>
                    <a:pt x="42249" y="70193"/>
                    <a:pt x="34153" y="80725"/>
                    <a:pt x="28248" y="80725"/>
                  </a:cubicBezTo>
                  <a:cubicBezTo>
                    <a:pt x="26969" y="80725"/>
                    <a:pt x="21977" y="77255"/>
                    <a:pt x="13150" y="70254"/>
                  </a:cubicBezTo>
                  <a:cubicBezTo>
                    <a:pt x="4322" y="63253"/>
                    <a:pt x="0" y="59113"/>
                    <a:pt x="0" y="57834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0A69AFD-5950-D9CD-AB49-0C5105D0A1E7}"/>
                </a:ext>
              </a:extLst>
            </p:cNvPr>
            <p:cNvSpPr/>
            <p:nvPr/>
          </p:nvSpPr>
          <p:spPr>
            <a:xfrm>
              <a:off x="11555485" y="4321268"/>
              <a:ext cx="31564" cy="41043"/>
            </a:xfrm>
            <a:custGeom>
              <a:avLst/>
              <a:gdLst>
                <a:gd name="connsiteX0" fmla="*/ 0 w 55277"/>
                <a:gd name="connsiteY0" fmla="*/ 48380 h 71879"/>
                <a:gd name="connsiteX1" fmla="*/ 10654 w 55277"/>
                <a:gd name="connsiteY1" fmla="*/ 21290 h 71879"/>
                <a:gd name="connsiteX2" fmla="*/ 24412 w 55277"/>
                <a:gd name="connsiteY2" fmla="*/ 469 h 71879"/>
                <a:gd name="connsiteX3" fmla="*/ 42493 w 55277"/>
                <a:gd name="connsiteY3" fmla="*/ 9966 h 71879"/>
                <a:gd name="connsiteX4" fmla="*/ 55277 w 55277"/>
                <a:gd name="connsiteY4" fmla="*/ 28839 h 71879"/>
                <a:gd name="connsiteX5" fmla="*/ 45415 w 55277"/>
                <a:gd name="connsiteY5" fmla="*/ 54834 h 71879"/>
                <a:gd name="connsiteX6" fmla="*/ 30926 w 55277"/>
                <a:gd name="connsiteY6" fmla="*/ 71880 h 71879"/>
                <a:gd name="connsiteX7" fmla="*/ 19238 w 55277"/>
                <a:gd name="connsiteY7" fmla="*/ 64331 h 71879"/>
                <a:gd name="connsiteX8" fmla="*/ 4322 w 55277"/>
                <a:gd name="connsiteY8" fmla="*/ 54286 h 71879"/>
                <a:gd name="connsiteX9" fmla="*/ 0 w 55277"/>
                <a:gd name="connsiteY9" fmla="*/ 48380 h 7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77" h="71879">
                  <a:moveTo>
                    <a:pt x="0" y="48380"/>
                  </a:moveTo>
                  <a:cubicBezTo>
                    <a:pt x="0" y="44241"/>
                    <a:pt x="3470" y="35231"/>
                    <a:pt x="10654" y="21290"/>
                  </a:cubicBezTo>
                  <a:cubicBezTo>
                    <a:pt x="17716" y="7349"/>
                    <a:pt x="22281" y="469"/>
                    <a:pt x="24412" y="469"/>
                  </a:cubicBezTo>
                  <a:cubicBezTo>
                    <a:pt x="28552" y="-1296"/>
                    <a:pt x="34579" y="1930"/>
                    <a:pt x="42493" y="9966"/>
                  </a:cubicBezTo>
                  <a:cubicBezTo>
                    <a:pt x="50407" y="18002"/>
                    <a:pt x="54669" y="24273"/>
                    <a:pt x="55277" y="28839"/>
                  </a:cubicBezTo>
                  <a:cubicBezTo>
                    <a:pt x="55277" y="34866"/>
                    <a:pt x="51990" y="43510"/>
                    <a:pt x="45415" y="54834"/>
                  </a:cubicBezTo>
                  <a:cubicBezTo>
                    <a:pt x="38719" y="66157"/>
                    <a:pt x="33909" y="71880"/>
                    <a:pt x="30926" y="71880"/>
                  </a:cubicBezTo>
                  <a:cubicBezTo>
                    <a:pt x="29769" y="71271"/>
                    <a:pt x="25873" y="68775"/>
                    <a:pt x="19238" y="64331"/>
                  </a:cubicBezTo>
                  <a:cubicBezTo>
                    <a:pt x="12480" y="59887"/>
                    <a:pt x="7549" y="56599"/>
                    <a:pt x="4322" y="54286"/>
                  </a:cubicBezTo>
                  <a:cubicBezTo>
                    <a:pt x="1339" y="52459"/>
                    <a:pt x="0" y="50390"/>
                    <a:pt x="0" y="48380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1EB93F8-DBA7-0D40-2D1A-4A07CB28D8A8}"/>
                </a:ext>
              </a:extLst>
            </p:cNvPr>
            <p:cNvSpPr/>
            <p:nvPr/>
          </p:nvSpPr>
          <p:spPr>
            <a:xfrm>
              <a:off x="10889376" y="4481997"/>
              <a:ext cx="59339" cy="46094"/>
            </a:xfrm>
            <a:custGeom>
              <a:avLst/>
              <a:gdLst>
                <a:gd name="connsiteX0" fmla="*/ 0 w 103919"/>
                <a:gd name="connsiteY0" fmla="*/ 57834 h 80724"/>
                <a:gd name="connsiteX1" fmla="*/ 11993 w 103919"/>
                <a:gd name="connsiteY1" fmla="*/ 32022 h 80724"/>
                <a:gd name="connsiteX2" fmla="*/ 26908 w 103919"/>
                <a:gd name="connsiteY2" fmla="*/ 9680 h 80724"/>
                <a:gd name="connsiteX3" fmla="*/ 41215 w 103919"/>
                <a:gd name="connsiteY3" fmla="*/ 17898 h 80724"/>
                <a:gd name="connsiteX4" fmla="*/ 54364 w 103919"/>
                <a:gd name="connsiteY4" fmla="*/ 33483 h 80724"/>
                <a:gd name="connsiteX5" fmla="*/ 66236 w 103919"/>
                <a:gd name="connsiteY5" fmla="*/ 13637 h 80724"/>
                <a:gd name="connsiteX6" fmla="*/ 76463 w 103919"/>
                <a:gd name="connsiteY6" fmla="*/ 0 h 80724"/>
                <a:gd name="connsiteX7" fmla="*/ 93692 w 103919"/>
                <a:gd name="connsiteY7" fmla="*/ 9680 h 80724"/>
                <a:gd name="connsiteX8" fmla="*/ 103919 w 103919"/>
                <a:gd name="connsiteY8" fmla="*/ 29526 h 80724"/>
                <a:gd name="connsiteX9" fmla="*/ 93692 w 103919"/>
                <a:gd name="connsiteY9" fmla="*/ 55521 h 80724"/>
                <a:gd name="connsiteX10" fmla="*/ 78716 w 103919"/>
                <a:gd name="connsiteY10" fmla="*/ 70619 h 80724"/>
                <a:gd name="connsiteX11" fmla="*/ 68245 w 103919"/>
                <a:gd name="connsiteY11" fmla="*/ 63435 h 80724"/>
                <a:gd name="connsiteX12" fmla="*/ 52599 w 103919"/>
                <a:gd name="connsiteY12" fmla="*/ 49007 h 80724"/>
                <a:gd name="connsiteX13" fmla="*/ 28248 w 103919"/>
                <a:gd name="connsiteY13" fmla="*/ 80725 h 80724"/>
                <a:gd name="connsiteX14" fmla="*/ 13150 w 103919"/>
                <a:gd name="connsiteY14" fmla="*/ 70254 h 80724"/>
                <a:gd name="connsiteX15" fmla="*/ 0 w 103919"/>
                <a:gd name="connsiteY15" fmla="*/ 57834 h 8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919" h="80724">
                  <a:moveTo>
                    <a:pt x="0" y="57834"/>
                  </a:moveTo>
                  <a:cubicBezTo>
                    <a:pt x="0" y="55521"/>
                    <a:pt x="3957" y="46876"/>
                    <a:pt x="11993" y="32022"/>
                  </a:cubicBezTo>
                  <a:cubicBezTo>
                    <a:pt x="20029" y="17107"/>
                    <a:pt x="24960" y="9680"/>
                    <a:pt x="26908" y="9680"/>
                  </a:cubicBezTo>
                  <a:cubicBezTo>
                    <a:pt x="29891" y="9680"/>
                    <a:pt x="34640" y="12358"/>
                    <a:pt x="41215" y="17898"/>
                  </a:cubicBezTo>
                  <a:cubicBezTo>
                    <a:pt x="47668" y="23316"/>
                    <a:pt x="52173" y="28552"/>
                    <a:pt x="54364" y="33483"/>
                  </a:cubicBezTo>
                  <a:cubicBezTo>
                    <a:pt x="58504" y="26604"/>
                    <a:pt x="62461" y="20029"/>
                    <a:pt x="66236" y="13637"/>
                  </a:cubicBezTo>
                  <a:cubicBezTo>
                    <a:pt x="71775" y="4566"/>
                    <a:pt x="75124" y="0"/>
                    <a:pt x="76463" y="0"/>
                  </a:cubicBezTo>
                  <a:cubicBezTo>
                    <a:pt x="80907" y="0"/>
                    <a:pt x="86691" y="3166"/>
                    <a:pt x="93692" y="9680"/>
                  </a:cubicBezTo>
                  <a:cubicBezTo>
                    <a:pt x="100571" y="16863"/>
                    <a:pt x="103919" y="23438"/>
                    <a:pt x="103919" y="29526"/>
                  </a:cubicBezTo>
                  <a:cubicBezTo>
                    <a:pt x="103919" y="36466"/>
                    <a:pt x="100510" y="45172"/>
                    <a:pt x="93692" y="55521"/>
                  </a:cubicBezTo>
                  <a:cubicBezTo>
                    <a:pt x="86752" y="65566"/>
                    <a:pt x="81699" y="70619"/>
                    <a:pt x="78716" y="70619"/>
                  </a:cubicBezTo>
                  <a:cubicBezTo>
                    <a:pt x="76281" y="70619"/>
                    <a:pt x="72689" y="68184"/>
                    <a:pt x="68245" y="63435"/>
                  </a:cubicBezTo>
                  <a:cubicBezTo>
                    <a:pt x="61974" y="56860"/>
                    <a:pt x="56739" y="51990"/>
                    <a:pt x="52599" y="49007"/>
                  </a:cubicBezTo>
                  <a:cubicBezTo>
                    <a:pt x="42250" y="70193"/>
                    <a:pt x="34153" y="80725"/>
                    <a:pt x="28248" y="80725"/>
                  </a:cubicBezTo>
                  <a:cubicBezTo>
                    <a:pt x="26969" y="80725"/>
                    <a:pt x="21977" y="77255"/>
                    <a:pt x="13150" y="70254"/>
                  </a:cubicBezTo>
                  <a:cubicBezTo>
                    <a:pt x="4383" y="63252"/>
                    <a:pt x="0" y="59113"/>
                    <a:pt x="0" y="57834"/>
                  </a:cubicBezTo>
                  <a:close/>
                </a:path>
              </a:pathLst>
            </a:custGeom>
            <a:solidFill>
              <a:srgbClr val="070204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B68C481-3826-A6EE-DF78-5E83A9C0833B}"/>
                </a:ext>
              </a:extLst>
            </p:cNvPr>
            <p:cNvSpPr/>
            <p:nvPr/>
          </p:nvSpPr>
          <p:spPr>
            <a:xfrm>
              <a:off x="10906985" y="3523549"/>
              <a:ext cx="712386" cy="727821"/>
            </a:xfrm>
            <a:custGeom>
              <a:avLst/>
              <a:gdLst>
                <a:gd name="connsiteX0" fmla="*/ 666827 w 1247594"/>
                <a:gd name="connsiteY0" fmla="*/ 1209819 h 1274626"/>
                <a:gd name="connsiteX1" fmla="*/ 548723 w 1247594"/>
                <a:gd name="connsiteY1" fmla="*/ 1229422 h 1274626"/>
                <a:gd name="connsiteX2" fmla="*/ 135481 w 1247594"/>
                <a:gd name="connsiteY2" fmla="*/ 803274 h 1274626"/>
                <a:gd name="connsiteX3" fmla="*/ 64984 w 1247594"/>
                <a:gd name="connsiteY3" fmla="*/ 291348 h 1274626"/>
                <a:gd name="connsiteX4" fmla="*/ 473234 w 1247594"/>
                <a:gd name="connsiteY4" fmla="*/ 140614 h 1274626"/>
                <a:gd name="connsiteX5" fmla="*/ 598765 w 1247594"/>
                <a:gd name="connsiteY5" fmla="*/ 266753 h 1274626"/>
                <a:gd name="connsiteX6" fmla="*/ 642597 w 1247594"/>
                <a:gd name="connsiteY6" fmla="*/ 266997 h 1274626"/>
                <a:gd name="connsiteX7" fmla="*/ 675411 w 1247594"/>
                <a:gd name="connsiteY7" fmla="*/ 187307 h 1274626"/>
                <a:gd name="connsiteX8" fmla="*/ 831077 w 1247594"/>
                <a:gd name="connsiteY8" fmla="*/ 23119 h 1274626"/>
                <a:gd name="connsiteX9" fmla="*/ 920994 w 1247594"/>
                <a:gd name="connsiteY9" fmla="*/ 27563 h 1274626"/>
                <a:gd name="connsiteX10" fmla="*/ 1182223 w 1247594"/>
                <a:gd name="connsiteY10" fmla="*/ 304437 h 1274626"/>
                <a:gd name="connsiteX11" fmla="*/ 924768 w 1247594"/>
                <a:gd name="connsiteY11" fmla="*/ 893252 h 1274626"/>
                <a:gd name="connsiteX12" fmla="*/ 666340 w 1247594"/>
                <a:gd name="connsiteY12" fmla="*/ 877971 h 1274626"/>
                <a:gd name="connsiteX13" fmla="*/ 666827 w 1247594"/>
                <a:gd name="connsiteY13" fmla="*/ 1209819 h 1274626"/>
                <a:gd name="connsiteX14" fmla="*/ 666827 w 1247594"/>
                <a:gd name="connsiteY14" fmla="*/ 1209819 h 1274626"/>
                <a:gd name="connsiteX15" fmla="*/ 860176 w 1247594"/>
                <a:gd name="connsiteY15" fmla="*/ 438856 h 1274626"/>
                <a:gd name="connsiteX16" fmla="*/ 737689 w 1247594"/>
                <a:gd name="connsiteY16" fmla="*/ 760842 h 1274626"/>
                <a:gd name="connsiteX17" fmla="*/ 860176 w 1247594"/>
                <a:gd name="connsiteY17" fmla="*/ 438856 h 1274626"/>
                <a:gd name="connsiteX18" fmla="*/ 860176 w 1247594"/>
                <a:gd name="connsiteY18" fmla="*/ 438856 h 1274626"/>
                <a:gd name="connsiteX19" fmla="*/ 443282 w 1247594"/>
                <a:gd name="connsiteY19" fmla="*/ 660210 h 1274626"/>
                <a:gd name="connsiteX20" fmla="*/ 428793 w 1247594"/>
                <a:gd name="connsiteY20" fmla="*/ 440135 h 1274626"/>
                <a:gd name="connsiteX21" fmla="*/ 430924 w 1247594"/>
                <a:gd name="connsiteY21" fmla="*/ 312595 h 1274626"/>
                <a:gd name="connsiteX22" fmla="*/ 235504 w 1247594"/>
                <a:gd name="connsiteY22" fmla="*/ 357888 h 1274626"/>
                <a:gd name="connsiteX23" fmla="*/ 273675 w 1247594"/>
                <a:gd name="connsiteY23" fmla="*/ 489751 h 1274626"/>
                <a:gd name="connsiteX24" fmla="*/ 443282 w 1247594"/>
                <a:gd name="connsiteY24" fmla="*/ 660210 h 1274626"/>
                <a:gd name="connsiteX25" fmla="*/ 443282 w 1247594"/>
                <a:gd name="connsiteY25" fmla="*/ 660210 h 1274626"/>
                <a:gd name="connsiteX26" fmla="*/ 644972 w 1247594"/>
                <a:gd name="connsiteY26" fmla="*/ 418340 h 1274626"/>
                <a:gd name="connsiteX27" fmla="*/ 526259 w 1247594"/>
                <a:gd name="connsiteY27" fmla="*/ 537053 h 1274626"/>
                <a:gd name="connsiteX28" fmla="*/ 644972 w 1247594"/>
                <a:gd name="connsiteY28" fmla="*/ 655766 h 1274626"/>
                <a:gd name="connsiteX29" fmla="*/ 763684 w 1247594"/>
                <a:gd name="connsiteY29" fmla="*/ 537053 h 1274626"/>
                <a:gd name="connsiteX30" fmla="*/ 644972 w 1247594"/>
                <a:gd name="connsiteY30" fmla="*/ 418340 h 127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47594" h="1274626">
                  <a:moveTo>
                    <a:pt x="666827" y="1209819"/>
                  </a:moveTo>
                  <a:cubicBezTo>
                    <a:pt x="666036" y="1276846"/>
                    <a:pt x="629387" y="1305154"/>
                    <a:pt x="548723" y="1229422"/>
                  </a:cubicBezTo>
                  <a:lnTo>
                    <a:pt x="135481" y="803274"/>
                  </a:lnTo>
                  <a:cubicBezTo>
                    <a:pt x="13603" y="679326"/>
                    <a:pt x="-60425" y="482810"/>
                    <a:pt x="64984" y="291348"/>
                  </a:cubicBezTo>
                  <a:cubicBezTo>
                    <a:pt x="162877" y="162834"/>
                    <a:pt x="313794" y="83571"/>
                    <a:pt x="473234" y="140614"/>
                  </a:cubicBezTo>
                  <a:cubicBezTo>
                    <a:pt x="525224" y="168252"/>
                    <a:pt x="584641" y="203562"/>
                    <a:pt x="598765" y="266753"/>
                  </a:cubicBezTo>
                  <a:lnTo>
                    <a:pt x="642597" y="266997"/>
                  </a:lnTo>
                  <a:cubicBezTo>
                    <a:pt x="635353" y="229557"/>
                    <a:pt x="652277" y="211659"/>
                    <a:pt x="675411" y="187307"/>
                  </a:cubicBezTo>
                  <a:lnTo>
                    <a:pt x="831077" y="23119"/>
                  </a:lnTo>
                  <a:cubicBezTo>
                    <a:pt x="860420" y="-6164"/>
                    <a:pt x="889459" y="-10730"/>
                    <a:pt x="920994" y="27563"/>
                  </a:cubicBezTo>
                  <a:cubicBezTo>
                    <a:pt x="1017790" y="121802"/>
                    <a:pt x="1095349" y="201796"/>
                    <a:pt x="1182223" y="304437"/>
                  </a:cubicBezTo>
                  <a:cubicBezTo>
                    <a:pt x="1339958" y="553977"/>
                    <a:pt x="1195920" y="828660"/>
                    <a:pt x="924768" y="893252"/>
                  </a:cubicBezTo>
                  <a:cubicBezTo>
                    <a:pt x="834242" y="910785"/>
                    <a:pt x="749500" y="911515"/>
                    <a:pt x="666340" y="877971"/>
                  </a:cubicBezTo>
                  <a:cubicBezTo>
                    <a:pt x="665366" y="983473"/>
                    <a:pt x="667801" y="1104317"/>
                    <a:pt x="666827" y="1209819"/>
                  </a:cubicBezTo>
                  <a:lnTo>
                    <a:pt x="666827" y="1209819"/>
                  </a:lnTo>
                  <a:close/>
                  <a:moveTo>
                    <a:pt x="860176" y="438856"/>
                  </a:moveTo>
                  <a:cubicBezTo>
                    <a:pt x="912653" y="545089"/>
                    <a:pt x="888728" y="693754"/>
                    <a:pt x="737689" y="760842"/>
                  </a:cubicBezTo>
                  <a:cubicBezTo>
                    <a:pt x="1010728" y="814902"/>
                    <a:pt x="1014016" y="511301"/>
                    <a:pt x="860176" y="438856"/>
                  </a:cubicBezTo>
                  <a:lnTo>
                    <a:pt x="860176" y="438856"/>
                  </a:lnTo>
                  <a:close/>
                  <a:moveTo>
                    <a:pt x="443282" y="660210"/>
                  </a:moveTo>
                  <a:cubicBezTo>
                    <a:pt x="422157" y="582346"/>
                    <a:pt x="407546" y="528652"/>
                    <a:pt x="428793" y="440135"/>
                  </a:cubicBezTo>
                  <a:cubicBezTo>
                    <a:pt x="440177" y="404582"/>
                    <a:pt x="459171" y="343338"/>
                    <a:pt x="430924" y="312595"/>
                  </a:cubicBezTo>
                  <a:cubicBezTo>
                    <a:pt x="374246" y="250925"/>
                    <a:pt x="266187" y="271928"/>
                    <a:pt x="235504" y="357888"/>
                  </a:cubicBezTo>
                  <a:cubicBezTo>
                    <a:pt x="216510" y="411218"/>
                    <a:pt x="246219" y="453954"/>
                    <a:pt x="273675" y="489751"/>
                  </a:cubicBezTo>
                  <a:cubicBezTo>
                    <a:pt x="320673" y="551055"/>
                    <a:pt x="386056" y="600062"/>
                    <a:pt x="443282" y="660210"/>
                  </a:cubicBezTo>
                  <a:lnTo>
                    <a:pt x="443282" y="660210"/>
                  </a:lnTo>
                  <a:close/>
                  <a:moveTo>
                    <a:pt x="644972" y="418340"/>
                  </a:moveTo>
                  <a:cubicBezTo>
                    <a:pt x="579406" y="418340"/>
                    <a:pt x="526259" y="471487"/>
                    <a:pt x="526259" y="537053"/>
                  </a:cubicBezTo>
                  <a:cubicBezTo>
                    <a:pt x="526259" y="602619"/>
                    <a:pt x="579406" y="655766"/>
                    <a:pt x="644972" y="655766"/>
                  </a:cubicBezTo>
                  <a:cubicBezTo>
                    <a:pt x="710538" y="655766"/>
                    <a:pt x="763684" y="602619"/>
                    <a:pt x="763684" y="537053"/>
                  </a:cubicBezTo>
                  <a:cubicBezTo>
                    <a:pt x="763623" y="471487"/>
                    <a:pt x="710477" y="418340"/>
                    <a:pt x="644972" y="418340"/>
                  </a:cubicBezTo>
                  <a:close/>
                </a:path>
              </a:pathLst>
            </a:custGeom>
            <a:solidFill>
              <a:srgbClr val="FFFFFF"/>
            </a:solidFill>
            <a:ln w="3032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E5FD0AD-8E31-E28E-E9A0-F8F56B3DDA88}"/>
                </a:ext>
              </a:extLst>
            </p:cNvPr>
            <p:cNvSpPr/>
            <p:nvPr/>
          </p:nvSpPr>
          <p:spPr>
            <a:xfrm>
              <a:off x="10934413" y="3548743"/>
              <a:ext cx="659952" cy="674868"/>
            </a:xfrm>
            <a:custGeom>
              <a:avLst/>
              <a:gdLst>
                <a:gd name="connsiteX0" fmla="*/ 522362 w 1155767"/>
                <a:gd name="connsiteY0" fmla="*/ 276570 h 1181890"/>
                <a:gd name="connsiteX1" fmla="*/ 728618 w 1155767"/>
                <a:gd name="connsiteY1" fmla="*/ 296538 h 1181890"/>
                <a:gd name="connsiteX2" fmla="*/ 631699 w 1155767"/>
                <a:gd name="connsiteY2" fmla="*/ 197124 h 1181890"/>
                <a:gd name="connsiteX3" fmla="*/ 820787 w 1155767"/>
                <a:gd name="connsiteY3" fmla="*/ 0 h 1181890"/>
                <a:gd name="connsiteX4" fmla="*/ 1070449 w 1155767"/>
                <a:gd name="connsiteY4" fmla="*/ 255932 h 1181890"/>
                <a:gd name="connsiteX5" fmla="*/ 1102715 w 1155767"/>
                <a:gd name="connsiteY5" fmla="*/ 297086 h 1181890"/>
                <a:gd name="connsiteX6" fmla="*/ 846661 w 1155767"/>
                <a:gd name="connsiteY6" fmla="*/ 808403 h 1181890"/>
                <a:gd name="connsiteX7" fmla="*/ 501968 w 1155767"/>
                <a:gd name="connsiteY7" fmla="*/ 729322 h 1181890"/>
                <a:gd name="connsiteX8" fmla="*/ 571491 w 1155767"/>
                <a:gd name="connsiteY8" fmla="*/ 798845 h 1181890"/>
                <a:gd name="connsiteX9" fmla="*/ 571613 w 1155767"/>
                <a:gd name="connsiteY9" fmla="*/ 1181891 h 1181890"/>
                <a:gd name="connsiteX10" fmla="*/ 130306 w 1155767"/>
                <a:gd name="connsiteY10" fmla="*/ 735836 h 1181890"/>
                <a:gd name="connsiteX11" fmla="*/ 47755 w 1155767"/>
                <a:gd name="connsiteY11" fmla="*/ 288076 h 1181890"/>
                <a:gd name="connsiteX12" fmla="*/ 394457 w 1155767"/>
                <a:gd name="connsiteY12" fmla="*/ 130949 h 1181890"/>
                <a:gd name="connsiteX13" fmla="*/ 522362 w 1155767"/>
                <a:gd name="connsiteY13" fmla="*/ 276570 h 1181890"/>
                <a:gd name="connsiteX14" fmla="*/ 522362 w 1155767"/>
                <a:gd name="connsiteY14" fmla="*/ 276570 h 1181890"/>
                <a:gd name="connsiteX15" fmla="*/ 812143 w 1155767"/>
                <a:gd name="connsiteY15" fmla="*/ 394735 h 1181890"/>
                <a:gd name="connsiteX16" fmla="*/ 689655 w 1155767"/>
                <a:gd name="connsiteY16" fmla="*/ 716720 h 1181890"/>
                <a:gd name="connsiteX17" fmla="*/ 812143 w 1155767"/>
                <a:gd name="connsiteY17" fmla="*/ 394735 h 1181890"/>
                <a:gd name="connsiteX18" fmla="*/ 812143 w 1155767"/>
                <a:gd name="connsiteY18" fmla="*/ 394735 h 1181890"/>
                <a:gd name="connsiteX19" fmla="*/ 395248 w 1155767"/>
                <a:gd name="connsiteY19" fmla="*/ 616088 h 1181890"/>
                <a:gd name="connsiteX20" fmla="*/ 380759 w 1155767"/>
                <a:gd name="connsiteY20" fmla="*/ 396013 h 1181890"/>
                <a:gd name="connsiteX21" fmla="*/ 382890 w 1155767"/>
                <a:gd name="connsiteY21" fmla="*/ 268473 h 1181890"/>
                <a:gd name="connsiteX22" fmla="*/ 187471 w 1155767"/>
                <a:gd name="connsiteY22" fmla="*/ 313767 h 1181890"/>
                <a:gd name="connsiteX23" fmla="*/ 225641 w 1155767"/>
                <a:gd name="connsiteY23" fmla="*/ 445629 h 1181890"/>
                <a:gd name="connsiteX24" fmla="*/ 395248 w 1155767"/>
                <a:gd name="connsiteY24" fmla="*/ 616088 h 1181890"/>
                <a:gd name="connsiteX25" fmla="*/ 395248 w 1155767"/>
                <a:gd name="connsiteY25" fmla="*/ 616088 h 1181890"/>
                <a:gd name="connsiteX26" fmla="*/ 596938 w 1155767"/>
                <a:gd name="connsiteY26" fmla="*/ 374219 h 1181890"/>
                <a:gd name="connsiteX27" fmla="*/ 478225 w 1155767"/>
                <a:gd name="connsiteY27" fmla="*/ 492931 h 1181890"/>
                <a:gd name="connsiteX28" fmla="*/ 596938 w 1155767"/>
                <a:gd name="connsiteY28" fmla="*/ 611644 h 1181890"/>
                <a:gd name="connsiteX29" fmla="*/ 715651 w 1155767"/>
                <a:gd name="connsiteY29" fmla="*/ 492931 h 1181890"/>
                <a:gd name="connsiteX30" fmla="*/ 596938 w 1155767"/>
                <a:gd name="connsiteY30" fmla="*/ 374219 h 118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55767" h="1181890">
                  <a:moveTo>
                    <a:pt x="522362" y="276570"/>
                  </a:moveTo>
                  <a:cubicBezTo>
                    <a:pt x="556941" y="254410"/>
                    <a:pt x="648745" y="239982"/>
                    <a:pt x="728618" y="296538"/>
                  </a:cubicBezTo>
                  <a:cubicBezTo>
                    <a:pt x="698909" y="265795"/>
                    <a:pt x="661408" y="227867"/>
                    <a:pt x="631699" y="197124"/>
                  </a:cubicBezTo>
                  <a:lnTo>
                    <a:pt x="820787" y="0"/>
                  </a:lnTo>
                  <a:lnTo>
                    <a:pt x="1070449" y="255932"/>
                  </a:lnTo>
                  <a:cubicBezTo>
                    <a:pt x="1083903" y="269691"/>
                    <a:pt x="1092304" y="280649"/>
                    <a:pt x="1102715" y="297086"/>
                  </a:cubicBezTo>
                  <a:cubicBezTo>
                    <a:pt x="1230255" y="498715"/>
                    <a:pt x="1121222" y="758056"/>
                    <a:pt x="846661" y="808403"/>
                  </a:cubicBezTo>
                  <a:cubicBezTo>
                    <a:pt x="697387" y="831719"/>
                    <a:pt x="601321" y="792818"/>
                    <a:pt x="501968" y="729322"/>
                  </a:cubicBezTo>
                  <a:cubicBezTo>
                    <a:pt x="523458" y="750812"/>
                    <a:pt x="548418" y="775772"/>
                    <a:pt x="571491" y="798845"/>
                  </a:cubicBezTo>
                  <a:cubicBezTo>
                    <a:pt x="572282" y="914757"/>
                    <a:pt x="570821" y="1065979"/>
                    <a:pt x="571613" y="1181891"/>
                  </a:cubicBezTo>
                  <a:lnTo>
                    <a:pt x="130306" y="735836"/>
                  </a:lnTo>
                  <a:cubicBezTo>
                    <a:pt x="10315" y="602147"/>
                    <a:pt x="-47702" y="438872"/>
                    <a:pt x="47755" y="288076"/>
                  </a:cubicBezTo>
                  <a:cubicBezTo>
                    <a:pt x="120870" y="172529"/>
                    <a:pt x="255898" y="97649"/>
                    <a:pt x="394457" y="130949"/>
                  </a:cubicBezTo>
                  <a:cubicBezTo>
                    <a:pt x="451317" y="148421"/>
                    <a:pt x="513169" y="206925"/>
                    <a:pt x="522362" y="276570"/>
                  </a:cubicBezTo>
                  <a:lnTo>
                    <a:pt x="522362" y="276570"/>
                  </a:lnTo>
                  <a:close/>
                  <a:moveTo>
                    <a:pt x="812143" y="394735"/>
                  </a:moveTo>
                  <a:cubicBezTo>
                    <a:pt x="864620" y="500967"/>
                    <a:pt x="840694" y="649632"/>
                    <a:pt x="689655" y="716720"/>
                  </a:cubicBezTo>
                  <a:cubicBezTo>
                    <a:pt x="962695" y="770780"/>
                    <a:pt x="965982" y="467180"/>
                    <a:pt x="812143" y="394735"/>
                  </a:cubicBezTo>
                  <a:lnTo>
                    <a:pt x="812143" y="394735"/>
                  </a:lnTo>
                  <a:close/>
                  <a:moveTo>
                    <a:pt x="395248" y="616088"/>
                  </a:moveTo>
                  <a:cubicBezTo>
                    <a:pt x="374123" y="538225"/>
                    <a:pt x="359513" y="484530"/>
                    <a:pt x="380759" y="396013"/>
                  </a:cubicBezTo>
                  <a:cubicBezTo>
                    <a:pt x="392143" y="360460"/>
                    <a:pt x="411137" y="299217"/>
                    <a:pt x="382890" y="268473"/>
                  </a:cubicBezTo>
                  <a:cubicBezTo>
                    <a:pt x="326212" y="206804"/>
                    <a:pt x="218153" y="227807"/>
                    <a:pt x="187471" y="313767"/>
                  </a:cubicBezTo>
                  <a:cubicBezTo>
                    <a:pt x="168477" y="367096"/>
                    <a:pt x="198185" y="409833"/>
                    <a:pt x="225641" y="445629"/>
                  </a:cubicBezTo>
                  <a:cubicBezTo>
                    <a:pt x="272639" y="506933"/>
                    <a:pt x="338023" y="555940"/>
                    <a:pt x="395248" y="616088"/>
                  </a:cubicBezTo>
                  <a:lnTo>
                    <a:pt x="395248" y="616088"/>
                  </a:lnTo>
                  <a:close/>
                  <a:moveTo>
                    <a:pt x="596938" y="374219"/>
                  </a:moveTo>
                  <a:cubicBezTo>
                    <a:pt x="531372" y="374219"/>
                    <a:pt x="478225" y="427366"/>
                    <a:pt x="478225" y="492931"/>
                  </a:cubicBezTo>
                  <a:cubicBezTo>
                    <a:pt x="478225" y="558497"/>
                    <a:pt x="531372" y="611644"/>
                    <a:pt x="596938" y="611644"/>
                  </a:cubicBezTo>
                  <a:cubicBezTo>
                    <a:pt x="662504" y="611644"/>
                    <a:pt x="715651" y="558497"/>
                    <a:pt x="715651" y="492931"/>
                  </a:cubicBezTo>
                  <a:cubicBezTo>
                    <a:pt x="715590" y="427366"/>
                    <a:pt x="662443" y="374219"/>
                    <a:pt x="596938" y="374219"/>
                  </a:cubicBezTo>
                  <a:close/>
                </a:path>
              </a:pathLst>
            </a:custGeom>
            <a:solidFill>
              <a:srgbClr val="00A8BC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8637FF9-DA79-3C8E-FC32-987ABA0CBFBD}"/>
                </a:ext>
              </a:extLst>
            </p:cNvPr>
            <p:cNvSpPr/>
            <p:nvPr/>
          </p:nvSpPr>
          <p:spPr>
            <a:xfrm>
              <a:off x="11207483" y="3762425"/>
              <a:ext cx="135572" cy="135571"/>
            </a:xfrm>
            <a:custGeom>
              <a:avLst/>
              <a:gdLst>
                <a:gd name="connsiteX0" fmla="*/ 118713 w 237425"/>
                <a:gd name="connsiteY0" fmla="*/ 0 h 237425"/>
                <a:gd name="connsiteX1" fmla="*/ 237425 w 237425"/>
                <a:gd name="connsiteY1" fmla="*/ 118713 h 237425"/>
                <a:gd name="connsiteX2" fmla="*/ 118713 w 237425"/>
                <a:gd name="connsiteY2" fmla="*/ 237425 h 237425"/>
                <a:gd name="connsiteX3" fmla="*/ 0 w 237425"/>
                <a:gd name="connsiteY3" fmla="*/ 118713 h 237425"/>
                <a:gd name="connsiteX4" fmla="*/ 118713 w 237425"/>
                <a:gd name="connsiteY4" fmla="*/ 0 h 237425"/>
                <a:gd name="connsiteX5" fmla="*/ 118713 w 237425"/>
                <a:gd name="connsiteY5" fmla="*/ 0 h 237425"/>
                <a:gd name="connsiteX6" fmla="*/ 118713 w 237425"/>
                <a:gd name="connsiteY6" fmla="*/ 40301 h 237425"/>
                <a:gd name="connsiteX7" fmla="*/ 40362 w 237425"/>
                <a:gd name="connsiteY7" fmla="*/ 118652 h 237425"/>
                <a:gd name="connsiteX8" fmla="*/ 118713 w 237425"/>
                <a:gd name="connsiteY8" fmla="*/ 197002 h 237425"/>
                <a:gd name="connsiteX9" fmla="*/ 197063 w 237425"/>
                <a:gd name="connsiteY9" fmla="*/ 118652 h 237425"/>
                <a:gd name="connsiteX10" fmla="*/ 118713 w 237425"/>
                <a:gd name="connsiteY10" fmla="*/ 40301 h 23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7425" h="237425">
                  <a:moveTo>
                    <a:pt x="118713" y="0"/>
                  </a:moveTo>
                  <a:cubicBezTo>
                    <a:pt x="184279" y="0"/>
                    <a:pt x="237425" y="53147"/>
                    <a:pt x="237425" y="118713"/>
                  </a:cubicBezTo>
                  <a:cubicBezTo>
                    <a:pt x="237425" y="184278"/>
                    <a:pt x="184279" y="237425"/>
                    <a:pt x="118713" y="237425"/>
                  </a:cubicBezTo>
                  <a:cubicBezTo>
                    <a:pt x="53147" y="237425"/>
                    <a:pt x="0" y="184278"/>
                    <a:pt x="0" y="118713"/>
                  </a:cubicBezTo>
                  <a:cubicBezTo>
                    <a:pt x="0" y="53147"/>
                    <a:pt x="53147" y="0"/>
                    <a:pt x="118713" y="0"/>
                  </a:cubicBezTo>
                  <a:lnTo>
                    <a:pt x="118713" y="0"/>
                  </a:lnTo>
                  <a:close/>
                  <a:moveTo>
                    <a:pt x="118713" y="40301"/>
                  </a:moveTo>
                  <a:cubicBezTo>
                    <a:pt x="75428" y="40301"/>
                    <a:pt x="40362" y="75367"/>
                    <a:pt x="40362" y="118652"/>
                  </a:cubicBezTo>
                  <a:cubicBezTo>
                    <a:pt x="40362" y="161936"/>
                    <a:pt x="75428" y="197002"/>
                    <a:pt x="118713" y="197002"/>
                  </a:cubicBezTo>
                  <a:cubicBezTo>
                    <a:pt x="161997" y="197002"/>
                    <a:pt x="197063" y="161936"/>
                    <a:pt x="197063" y="118652"/>
                  </a:cubicBezTo>
                  <a:cubicBezTo>
                    <a:pt x="197063" y="75428"/>
                    <a:pt x="161936" y="40301"/>
                    <a:pt x="118713" y="40301"/>
                  </a:cubicBezTo>
                  <a:close/>
                </a:path>
              </a:pathLst>
            </a:custGeom>
            <a:solidFill>
              <a:srgbClr val="FFFFFF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411E5C7-76E1-B865-9692-E8F457C1B83D}"/>
                </a:ext>
              </a:extLst>
            </p:cNvPr>
            <p:cNvSpPr/>
            <p:nvPr/>
          </p:nvSpPr>
          <p:spPr>
            <a:xfrm>
              <a:off x="11139583" y="3280438"/>
              <a:ext cx="255256" cy="368882"/>
            </a:xfrm>
            <a:custGeom>
              <a:avLst/>
              <a:gdLst>
                <a:gd name="connsiteX0" fmla="*/ 146003 w 447027"/>
                <a:gd name="connsiteY0" fmla="*/ 43001 h 646020"/>
                <a:gd name="connsiteX1" fmla="*/ 208768 w 447027"/>
                <a:gd name="connsiteY1" fmla="*/ 752 h 646020"/>
                <a:gd name="connsiteX2" fmla="*/ 252540 w 447027"/>
                <a:gd name="connsiteY2" fmla="*/ 53290 h 646020"/>
                <a:gd name="connsiteX3" fmla="*/ 237198 w 447027"/>
                <a:gd name="connsiteY3" fmla="*/ 112707 h 646020"/>
                <a:gd name="connsiteX4" fmla="*/ 299781 w 447027"/>
                <a:gd name="connsiteY4" fmla="*/ 241464 h 646020"/>
                <a:gd name="connsiteX5" fmla="*/ 425860 w 447027"/>
                <a:gd name="connsiteY5" fmla="*/ 364499 h 646020"/>
                <a:gd name="connsiteX6" fmla="*/ 435844 w 447027"/>
                <a:gd name="connsiteY6" fmla="*/ 430918 h 646020"/>
                <a:gd name="connsiteX7" fmla="*/ 249739 w 447027"/>
                <a:gd name="connsiteY7" fmla="*/ 625789 h 646020"/>
                <a:gd name="connsiteX8" fmla="*/ 175529 w 447027"/>
                <a:gd name="connsiteY8" fmla="*/ 621041 h 646020"/>
                <a:gd name="connsiteX9" fmla="*/ 17306 w 447027"/>
                <a:gd name="connsiteY9" fmla="*/ 436701 h 646020"/>
                <a:gd name="connsiteX10" fmla="*/ 34961 w 447027"/>
                <a:gd name="connsiteY10" fmla="*/ 196475 h 646020"/>
                <a:gd name="connsiteX11" fmla="*/ 146003 w 447027"/>
                <a:gd name="connsiteY11" fmla="*/ 43001 h 64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027" h="646020">
                  <a:moveTo>
                    <a:pt x="146003" y="43001"/>
                  </a:moveTo>
                  <a:cubicBezTo>
                    <a:pt x="170050" y="17006"/>
                    <a:pt x="189653" y="3978"/>
                    <a:pt x="208768" y="752"/>
                  </a:cubicBezTo>
                  <a:cubicBezTo>
                    <a:pt x="242617" y="-5032"/>
                    <a:pt x="272630" y="23520"/>
                    <a:pt x="252540" y="53290"/>
                  </a:cubicBezTo>
                  <a:cubicBezTo>
                    <a:pt x="239694" y="72345"/>
                    <a:pt x="235677" y="90121"/>
                    <a:pt x="237198" y="112707"/>
                  </a:cubicBezTo>
                  <a:cubicBezTo>
                    <a:pt x="240242" y="157209"/>
                    <a:pt x="265020" y="195319"/>
                    <a:pt x="299781" y="241464"/>
                  </a:cubicBezTo>
                  <a:cubicBezTo>
                    <a:pt x="344222" y="282983"/>
                    <a:pt x="381419" y="322980"/>
                    <a:pt x="425860" y="364499"/>
                  </a:cubicBezTo>
                  <a:cubicBezTo>
                    <a:pt x="447107" y="383981"/>
                    <a:pt x="455691" y="409184"/>
                    <a:pt x="435844" y="430918"/>
                  </a:cubicBezTo>
                  <a:lnTo>
                    <a:pt x="249739" y="625789"/>
                  </a:lnTo>
                  <a:cubicBezTo>
                    <a:pt x="224292" y="656106"/>
                    <a:pt x="204446" y="650567"/>
                    <a:pt x="175529" y="621041"/>
                  </a:cubicBezTo>
                  <a:cubicBezTo>
                    <a:pt x="121712" y="565276"/>
                    <a:pt x="51641" y="510425"/>
                    <a:pt x="17306" y="436701"/>
                  </a:cubicBezTo>
                  <a:cubicBezTo>
                    <a:pt x="-11976" y="361943"/>
                    <a:pt x="-2784" y="266364"/>
                    <a:pt x="34961" y="196475"/>
                  </a:cubicBezTo>
                  <a:cubicBezTo>
                    <a:pt x="67165" y="136815"/>
                    <a:pt x="98761" y="96635"/>
                    <a:pt x="146003" y="43001"/>
                  </a:cubicBezTo>
                  <a:close/>
                </a:path>
              </a:pathLst>
            </a:custGeom>
            <a:solidFill>
              <a:srgbClr val="FFFFFF"/>
            </a:solidFill>
            <a:ln w="3032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51323B6-CD9C-F8EC-8B3A-03F8957B3C9A}"/>
                </a:ext>
              </a:extLst>
            </p:cNvPr>
            <p:cNvSpPr/>
            <p:nvPr/>
          </p:nvSpPr>
          <p:spPr>
            <a:xfrm>
              <a:off x="11328211" y="3774140"/>
              <a:ext cx="128387" cy="187515"/>
            </a:xfrm>
            <a:custGeom>
              <a:avLst/>
              <a:gdLst>
                <a:gd name="connsiteX0" fmla="*/ 122487 w 224843"/>
                <a:gd name="connsiteY0" fmla="*/ 0 h 328394"/>
                <a:gd name="connsiteX1" fmla="*/ 0 w 224843"/>
                <a:gd name="connsiteY1" fmla="*/ 321985 h 328394"/>
                <a:gd name="connsiteX2" fmla="*/ 122487 w 224843"/>
                <a:gd name="connsiteY2" fmla="*/ 0 h 328394"/>
                <a:gd name="connsiteX3" fmla="*/ 122487 w 224843"/>
                <a:gd name="connsiteY3" fmla="*/ 0 h 328394"/>
                <a:gd name="connsiteX4" fmla="*/ 128575 w 224843"/>
                <a:gd name="connsiteY4" fmla="*/ 268595 h 328394"/>
                <a:gd name="connsiteX5" fmla="*/ 177034 w 224843"/>
                <a:gd name="connsiteY5" fmla="*/ 173686 h 328394"/>
                <a:gd name="connsiteX6" fmla="*/ 128575 w 224843"/>
                <a:gd name="connsiteY6" fmla="*/ 268595 h 3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43" h="328394">
                  <a:moveTo>
                    <a:pt x="122487" y="0"/>
                  </a:moveTo>
                  <a:cubicBezTo>
                    <a:pt x="174964" y="106233"/>
                    <a:pt x="151039" y="254897"/>
                    <a:pt x="0" y="321985"/>
                  </a:cubicBezTo>
                  <a:cubicBezTo>
                    <a:pt x="273039" y="376045"/>
                    <a:pt x="276327" y="72445"/>
                    <a:pt x="122487" y="0"/>
                  </a:cubicBezTo>
                  <a:lnTo>
                    <a:pt x="122487" y="0"/>
                  </a:lnTo>
                  <a:close/>
                  <a:moveTo>
                    <a:pt x="128575" y="268595"/>
                  </a:moveTo>
                  <a:cubicBezTo>
                    <a:pt x="150613" y="240165"/>
                    <a:pt x="168085" y="208204"/>
                    <a:pt x="177034" y="173686"/>
                  </a:cubicBezTo>
                  <a:cubicBezTo>
                    <a:pt x="186166" y="215144"/>
                    <a:pt x="159805" y="256298"/>
                    <a:pt x="128575" y="268595"/>
                  </a:cubicBezTo>
                  <a:close/>
                </a:path>
              </a:pathLst>
            </a:custGeom>
            <a:solidFill>
              <a:srgbClr val="FFFFFF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6E30AC7-C553-ACCA-B3F4-7083AF900A85}"/>
                </a:ext>
              </a:extLst>
            </p:cNvPr>
            <p:cNvSpPr/>
            <p:nvPr/>
          </p:nvSpPr>
          <p:spPr>
            <a:xfrm>
              <a:off x="11167769" y="3303706"/>
              <a:ext cx="202226" cy="319219"/>
            </a:xfrm>
            <a:custGeom>
              <a:avLst/>
              <a:gdLst>
                <a:gd name="connsiteX0" fmla="*/ 171399 w 354156"/>
                <a:gd name="connsiteY0" fmla="*/ 559045 h 559045"/>
                <a:gd name="connsiteX1" fmla="*/ 354156 w 354156"/>
                <a:gd name="connsiteY1" fmla="*/ 371358 h 559045"/>
                <a:gd name="connsiteX2" fmla="*/ 174809 w 354156"/>
                <a:gd name="connsiteY2" fmla="*/ 170703 h 559045"/>
                <a:gd name="connsiteX3" fmla="*/ 158311 w 354156"/>
                <a:gd name="connsiteY3" fmla="*/ 0 h 559045"/>
                <a:gd name="connsiteX4" fmla="*/ 15795 w 354156"/>
                <a:gd name="connsiteY4" fmla="*/ 217518 h 559045"/>
                <a:gd name="connsiteX5" fmla="*/ 38320 w 354156"/>
                <a:gd name="connsiteY5" fmla="*/ 418051 h 559045"/>
                <a:gd name="connsiteX6" fmla="*/ 171399 w 354156"/>
                <a:gd name="connsiteY6" fmla="*/ 559045 h 55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156" h="559045">
                  <a:moveTo>
                    <a:pt x="171399" y="559045"/>
                  </a:moveTo>
                  <a:lnTo>
                    <a:pt x="354156" y="371358"/>
                  </a:lnTo>
                  <a:cubicBezTo>
                    <a:pt x="291695" y="303783"/>
                    <a:pt x="227286" y="243635"/>
                    <a:pt x="174809" y="170703"/>
                  </a:cubicBezTo>
                  <a:cubicBezTo>
                    <a:pt x="138708" y="113477"/>
                    <a:pt x="146378" y="55156"/>
                    <a:pt x="158311" y="0"/>
                  </a:cubicBezTo>
                  <a:cubicBezTo>
                    <a:pt x="93841" y="64470"/>
                    <a:pt x="47634" y="122000"/>
                    <a:pt x="15795" y="217518"/>
                  </a:cubicBezTo>
                  <a:cubicBezTo>
                    <a:pt x="-8983" y="286858"/>
                    <a:pt x="-6852" y="347919"/>
                    <a:pt x="38320" y="418051"/>
                  </a:cubicBezTo>
                  <a:cubicBezTo>
                    <a:pt x="83796" y="478442"/>
                    <a:pt x="119044" y="504742"/>
                    <a:pt x="171399" y="559045"/>
                  </a:cubicBezTo>
                  <a:close/>
                </a:path>
              </a:pathLst>
            </a:custGeom>
            <a:solidFill>
              <a:srgbClr val="00A8BC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9B9AF14-5CD2-24CF-A1D2-2E682842FD43}"/>
                </a:ext>
              </a:extLst>
            </p:cNvPr>
            <p:cNvSpPr/>
            <p:nvPr/>
          </p:nvSpPr>
          <p:spPr>
            <a:xfrm>
              <a:off x="11038029" y="3681783"/>
              <a:ext cx="123452" cy="218750"/>
            </a:xfrm>
            <a:custGeom>
              <a:avLst/>
              <a:gdLst>
                <a:gd name="connsiteX0" fmla="*/ 213785 w 216201"/>
                <a:gd name="connsiteY0" fmla="*/ 383096 h 383095"/>
                <a:gd name="connsiteX1" fmla="*/ 44178 w 216201"/>
                <a:gd name="connsiteY1" fmla="*/ 212637 h 383095"/>
                <a:gd name="connsiteX2" fmla="*/ 6007 w 216201"/>
                <a:gd name="connsiteY2" fmla="*/ 80774 h 383095"/>
                <a:gd name="connsiteX3" fmla="*/ 201426 w 216201"/>
                <a:gd name="connsiteY3" fmla="*/ 35481 h 383095"/>
                <a:gd name="connsiteX4" fmla="*/ 199296 w 216201"/>
                <a:gd name="connsiteY4" fmla="*/ 163021 h 383095"/>
                <a:gd name="connsiteX5" fmla="*/ 213785 w 216201"/>
                <a:gd name="connsiteY5" fmla="*/ 383096 h 383095"/>
                <a:gd name="connsiteX6" fmla="*/ 213785 w 216201"/>
                <a:gd name="connsiteY6" fmla="*/ 383096 h 383095"/>
                <a:gd name="connsiteX7" fmla="*/ 143775 w 216201"/>
                <a:gd name="connsiteY7" fmla="*/ 249042 h 383095"/>
                <a:gd name="connsiteX8" fmla="*/ 172448 w 216201"/>
                <a:gd name="connsiteY8" fmla="*/ 110057 h 383095"/>
                <a:gd name="connsiteX9" fmla="*/ 48744 w 216201"/>
                <a:gd name="connsiteY9" fmla="*/ 114501 h 383095"/>
                <a:gd name="connsiteX10" fmla="*/ 143775 w 216201"/>
                <a:gd name="connsiteY10" fmla="*/ 249042 h 3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201" h="383095">
                  <a:moveTo>
                    <a:pt x="213785" y="383096"/>
                  </a:moveTo>
                  <a:cubicBezTo>
                    <a:pt x="156559" y="322948"/>
                    <a:pt x="91176" y="273941"/>
                    <a:pt x="44178" y="212637"/>
                  </a:cubicBezTo>
                  <a:cubicBezTo>
                    <a:pt x="16722" y="176840"/>
                    <a:pt x="-12987" y="134104"/>
                    <a:pt x="6007" y="80774"/>
                  </a:cubicBezTo>
                  <a:cubicBezTo>
                    <a:pt x="36690" y="-5186"/>
                    <a:pt x="144749" y="-26189"/>
                    <a:pt x="201426" y="35481"/>
                  </a:cubicBezTo>
                  <a:cubicBezTo>
                    <a:pt x="229735" y="66225"/>
                    <a:pt x="210680" y="127468"/>
                    <a:pt x="199296" y="163021"/>
                  </a:cubicBezTo>
                  <a:cubicBezTo>
                    <a:pt x="178049" y="251538"/>
                    <a:pt x="192721" y="305233"/>
                    <a:pt x="213785" y="383096"/>
                  </a:cubicBezTo>
                  <a:lnTo>
                    <a:pt x="213785" y="383096"/>
                  </a:lnTo>
                  <a:close/>
                  <a:moveTo>
                    <a:pt x="143775" y="249042"/>
                  </a:moveTo>
                  <a:cubicBezTo>
                    <a:pt x="140852" y="202470"/>
                    <a:pt x="158812" y="152611"/>
                    <a:pt x="172448" y="110057"/>
                  </a:cubicBezTo>
                  <a:cubicBezTo>
                    <a:pt x="194425" y="41508"/>
                    <a:pt x="60980" y="10582"/>
                    <a:pt x="48744" y="114501"/>
                  </a:cubicBezTo>
                  <a:cubicBezTo>
                    <a:pt x="51240" y="171057"/>
                    <a:pt x="111570" y="221829"/>
                    <a:pt x="143775" y="249042"/>
                  </a:cubicBezTo>
                  <a:close/>
                </a:path>
              </a:pathLst>
            </a:custGeom>
            <a:solidFill>
              <a:srgbClr val="FFFFFF"/>
            </a:solidFill>
            <a:ln w="60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7164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17</Words>
  <Application>Microsoft Office PowerPoint</Application>
  <PresentationFormat>Widescreen</PresentationFormat>
  <Paragraphs>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25</cp:revision>
  <dcterms:created xsi:type="dcterms:W3CDTF">2023-01-08T08:53:25Z</dcterms:created>
  <dcterms:modified xsi:type="dcterms:W3CDTF">2023-09-10T13:42:04Z</dcterms:modified>
</cp:coreProperties>
</file>